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8"/>
  </p:notesMasterIdLst>
  <p:sldIdLst>
    <p:sldId id="422" r:id="rId6"/>
    <p:sldId id="437" r:id="rId7"/>
  </p:sldIdLst>
  <p:sldSz cx="12192000" cy="6858000"/>
  <p:notesSz cx="6985000" cy="92837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hani Kapila" initials="IK" lastIdx="26" clrIdx="0">
    <p:extLst>
      <p:ext uri="{19B8F6BF-5375-455C-9EA6-DF929625EA0E}">
        <p15:presenceInfo xmlns:p15="http://schemas.microsoft.com/office/powerpoint/2012/main" userId="S-1-5-21-1410081380-1510409772-1427260136-77560" providerId="AD"/>
      </p:ext>
    </p:extLst>
  </p:cmAuthor>
  <p:cmAuthor id="2" name="Tina Kotia" initials="TK" lastIdx="5" clrIdx="1">
    <p:extLst>
      <p:ext uri="{19B8F6BF-5375-455C-9EA6-DF929625EA0E}">
        <p15:presenceInfo xmlns:p15="http://schemas.microsoft.com/office/powerpoint/2012/main" userId="S-1-5-21-3497643087-1090019524-3311704785-9570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66"/>
    <a:srgbClr val="F63B08"/>
    <a:srgbClr val="F86138"/>
    <a:srgbClr val="FFC000"/>
    <a:srgbClr val="FF99CC"/>
    <a:srgbClr val="4472C4"/>
    <a:srgbClr val="229719"/>
    <a:srgbClr val="F216D8"/>
    <a:srgbClr val="AF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0" autoAdjust="0"/>
    <p:restoredTop sz="80334" autoAdjust="0"/>
  </p:normalViewPr>
  <p:slideViewPr>
    <p:cSldViewPr snapToGrid="0">
      <p:cViewPr varScale="1">
        <p:scale>
          <a:sx n="79" d="100"/>
          <a:sy n="79" d="100"/>
        </p:scale>
        <p:origin x="778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pal Londhe" userId="ba0e7534-7856-4675-8c48-63afa806547f" providerId="ADAL" clId="{7E1642B4-267D-439E-9A1A-774230FF973A}"/>
    <pc:docChg chg="modSld">
      <pc:chgData name="Gopal Londhe" userId="ba0e7534-7856-4675-8c48-63afa806547f" providerId="ADAL" clId="{7E1642B4-267D-439E-9A1A-774230FF973A}" dt="2026-03-17T05:37:54.434" v="4" actId="20577"/>
      <pc:docMkLst>
        <pc:docMk/>
      </pc:docMkLst>
      <pc:sldChg chg="modNotesTx">
        <pc:chgData name="Gopal Londhe" userId="ba0e7534-7856-4675-8c48-63afa806547f" providerId="ADAL" clId="{7E1642B4-267D-439E-9A1A-774230FF973A}" dt="2026-03-17T05:37:54.434" v="4" actId="20577"/>
        <pc:sldMkLst>
          <pc:docMk/>
          <pc:sldMk cId="776664237" sldId="379"/>
        </pc:sldMkLst>
      </pc:sldChg>
      <pc:sldChg chg="modSp mod">
        <pc:chgData name="Gopal Londhe" userId="ba0e7534-7856-4675-8c48-63afa806547f" providerId="ADAL" clId="{7E1642B4-267D-439E-9A1A-774230FF973A}" dt="2026-03-16T12:22:19.780" v="3" actId="6549"/>
        <pc:sldMkLst>
          <pc:docMk/>
          <pc:sldMk cId="2471570049" sldId="422"/>
        </pc:sldMkLst>
        <pc:spChg chg="mod">
          <ac:chgData name="Gopal Londhe" userId="ba0e7534-7856-4675-8c48-63afa806547f" providerId="ADAL" clId="{7E1642B4-267D-439E-9A1A-774230FF973A}" dt="2026-03-16T12:22:19.780" v="3" actId="6549"/>
          <ac:spMkLst>
            <pc:docMk/>
            <pc:sldMk cId="2471570049" sldId="42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4BA92E1-B994-448C-9C66-B02528852C21}" type="datetimeFigureOut">
              <a:rPr lang="en-US" smtClean="0"/>
              <a:t>3/20/2026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347EB3F-24B8-42EF-B238-C8D6F98184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Segoe UI" panose="020B0502040204020203" pitchFamily="34" charset="0"/>
              </a:rPr>
              <a:t>Hello and welcome to module on Quality Culture in a regulated pharmaceutical organization.</a:t>
            </a:r>
            <a:endParaRPr lang="en-US" sz="1800" dirty="0">
              <a:solidFill>
                <a:prstClr val="black"/>
              </a:solidFill>
              <a:latin typeface="Microsoft Sans Serif" panose="020B0604020202020204" pitchFamily="3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6E714-8EC7-4329-9973-EEFDA73B5B73}" type="slidenum">
              <a:rPr kumimoji="0" lang="en-IN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 shall Play the video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7EB3F-24B8-42EF-B238-C8D6F98184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8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4032ABB-4205-4A71-AE0B-FA53DD82C151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945F446-2E01-4877-9A93-83D04B21F153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7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BA524EF-A901-4608-90EB-46C2118B5904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7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9550400" y="4790768"/>
            <a:ext cx="2641600" cy="16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8" name="Picture 26" descr="D:\Client-Data\Sun Pharma\PPT Library 2013\header-new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133600"/>
            <a:ext cx="12192000" cy="27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72136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0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50400" y="4790768"/>
            <a:ext cx="2641600" cy="16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050" name="Picture 2" descr="D:\Client-Data\Sun Pharma\PPT Library 2013\header-new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80669" y="2134288"/>
            <a:ext cx="10511332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72136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699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550400" y="4790768"/>
            <a:ext cx="2641600" cy="162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3074" name="Picture 2" descr="D:\Client-Data\Sun Pharma\PPT Library 2013\header-new3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589" y="2143739"/>
            <a:ext cx="1047641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72136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363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112" y="304801"/>
            <a:ext cx="1368713" cy="14514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133600"/>
            <a:ext cx="12192000" cy="2753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2834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029200"/>
            <a:ext cx="12192000" cy="12192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304801"/>
            <a:ext cx="1868824" cy="1981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2130426"/>
            <a:ext cx="6604000" cy="190817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6604000" cy="77183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539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11582400" cy="48768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B7FDEF46-308B-4EB1-9D47-03C6C78CB6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46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5409C708-8A7C-4568-82EB-E1542E8E50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001" y="304801"/>
            <a:ext cx="1868824" cy="19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37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588000" cy="4953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99200" y="1371600"/>
            <a:ext cx="5588000" cy="49530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B3A7CEEA-AFFB-4004-803B-997336FC52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5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872036"/>
            <a:ext cx="11887200" cy="534588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5F5EF4-4C80-414B-A2FD-9EDFA25F125B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6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588000" cy="914400"/>
          </a:xfrm>
        </p:spPr>
        <p:txBody>
          <a:bodyPr anchor="t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295400"/>
            <a:ext cx="5588000" cy="914400"/>
          </a:xfrm>
        </p:spPr>
        <p:txBody>
          <a:bodyPr anchor="t">
            <a:noAutofit/>
          </a:bodyPr>
          <a:lstStyle>
            <a:lvl1pPr marL="0" indent="0">
              <a:buNone/>
              <a:defRPr lang="en-US" sz="24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04800" y="2286000"/>
            <a:ext cx="5588000" cy="4038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299200" y="2286000"/>
            <a:ext cx="5588000" cy="403860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A90EF939-679A-4EBC-BD5B-42AAC9C1C1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20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9631C07D-12C3-4F72-B179-70076838C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310890"/>
            <a:ext cx="11277600" cy="908311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63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2843" y="228600"/>
            <a:ext cx="684357" cy="725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3BB66043-F210-48B5-B540-798A23F35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92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77001"/>
            <a:ext cx="3149600" cy="212725"/>
          </a:xfrm>
        </p:spPr>
        <p:txBody>
          <a:bodyPr/>
          <a:lstStyle>
            <a:lvl1pPr algn="r">
              <a:defRPr sz="900"/>
            </a:lvl1pPr>
          </a:lstStyle>
          <a:p>
            <a:fld id="{98698EB1-39E2-4B56-8BAC-0861146B7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77001"/>
            <a:ext cx="7315200" cy="2127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2800" y="6477001"/>
            <a:ext cx="914400" cy="212725"/>
          </a:xfrm>
        </p:spPr>
        <p:txBody>
          <a:bodyPr/>
          <a:lstStyle>
            <a:lvl1pPr>
              <a:defRPr sz="900"/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00800"/>
            <a:ext cx="115824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3014832"/>
            <a:ext cx="115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Thank You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657600" y="76200"/>
            <a:ext cx="8534400" cy="632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51" y="1936579"/>
            <a:ext cx="2455333" cy="26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0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FAEEC3C-FCF6-4E92-B5BA-A4FF847AF249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6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745" y="937350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4655" y="937350"/>
            <a:ext cx="5181600" cy="435133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63FC335-23EA-4FEC-ACC8-BB84E4039EF8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308"/>
            <a:ext cx="4870269" cy="457835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746" y="1026772"/>
            <a:ext cx="5157787" cy="552586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746" y="1850684"/>
            <a:ext cx="5157787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3861" y="1026772"/>
            <a:ext cx="5183188" cy="552586"/>
          </a:xfrm>
        </p:spPr>
        <p:txBody>
          <a:bodyPr anchor="b"/>
          <a:lstStyle>
            <a:lvl1pPr marL="0" indent="0">
              <a:buNone/>
              <a:defRPr sz="2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3861" y="1850684"/>
            <a:ext cx="5183188" cy="3684588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B0072A1-0C84-4B40-B6AC-4246D574CC6D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21721B3-FA78-4760-8B03-D7CBAD6345CC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BB62FBD-946D-486C-A47F-5CB21D2B2542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49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81E4F5-A594-4FE0-8536-66DC8AC651B2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7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45" y="6461487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633176-9B84-4671-BC0F-08C1F265CA20}" type="datetime1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0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0598" y="60653"/>
            <a:ext cx="4790803" cy="52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63" y="6461487"/>
            <a:ext cx="2821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Sun Pharmaceutical Industries Limited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25455" y="6461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52AA322-2C79-4759-9A44-C309782E71F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0"/>
            <a:ext cx="658315" cy="7038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t="16724" r="3518" b="16426"/>
          <a:stretch/>
        </p:blipFill>
        <p:spPr>
          <a:xfrm>
            <a:off x="11055472" y="0"/>
            <a:ext cx="1113183" cy="67926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79267"/>
            <a:ext cx="12168655" cy="0"/>
          </a:xfrm>
          <a:prstGeom prst="line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1671" y="6432215"/>
            <a:ext cx="12168655" cy="0"/>
          </a:xfrm>
          <a:prstGeom prst="line">
            <a:avLst/>
          </a:prstGeom>
          <a:ln w="2857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7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06E6-5D11-4E8D-A9AD-1A0BA69765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© Sun Pharmaceutical Industries Limited.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A8C95-54C6-49E4-A922-4C433BB7B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4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43635" y="2655910"/>
            <a:ext cx="5910617" cy="857395"/>
          </a:xfrm>
          <a:effectLst/>
        </p:spPr>
        <p:txBody>
          <a:bodyPr>
            <a:noAutofit/>
          </a:bodyPr>
          <a:lstStyle/>
          <a:p>
            <a:pPr lvl="0" eaLnBrk="0" hangingPunct="0">
              <a:lnSpc>
                <a:spcPct val="150000"/>
              </a:lnSpc>
              <a:spcBef>
                <a:spcPct val="25000"/>
              </a:spcBef>
              <a:spcAft>
                <a:spcPct val="20000"/>
              </a:spcAft>
              <a:defRPr/>
            </a:pPr>
            <a:r>
              <a:rPr lang="en-US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Quality Culture </a:t>
            </a:r>
          </a:p>
        </p:txBody>
      </p:sp>
      <p:sp>
        <p:nvSpPr>
          <p:cNvPr id="6" name="Freeform 31"/>
          <p:cNvSpPr>
            <a:spLocks noEditPoints="1"/>
          </p:cNvSpPr>
          <p:nvPr/>
        </p:nvSpPr>
        <p:spPr bwMode="auto">
          <a:xfrm>
            <a:off x="1828800" y="6248400"/>
            <a:ext cx="4046102" cy="293114"/>
          </a:xfrm>
          <a:custGeom>
            <a:avLst/>
            <a:gdLst>
              <a:gd name="T0" fmla="*/ 27109 w 37682"/>
              <a:gd name="T1" fmla="*/ 386 h 2730"/>
              <a:gd name="T2" fmla="*/ 27035 w 37682"/>
              <a:gd name="T3" fmla="*/ 110 h 2730"/>
              <a:gd name="T4" fmla="*/ 31314 w 37682"/>
              <a:gd name="T5" fmla="*/ 232 h 2730"/>
              <a:gd name="T6" fmla="*/ 1016 w 37682"/>
              <a:gd name="T7" fmla="*/ 726 h 2730"/>
              <a:gd name="T8" fmla="*/ 1291 w 37682"/>
              <a:gd name="T9" fmla="*/ 254 h 2730"/>
              <a:gd name="T10" fmla="*/ 3081 w 37682"/>
              <a:gd name="T11" fmla="*/ 650 h 2730"/>
              <a:gd name="T12" fmla="*/ 7807 w 37682"/>
              <a:gd name="T13" fmla="*/ 740 h 2730"/>
              <a:gd name="T14" fmla="*/ 9425 w 37682"/>
              <a:gd name="T15" fmla="*/ 98 h 2730"/>
              <a:gd name="T16" fmla="*/ 9460 w 37682"/>
              <a:gd name="T17" fmla="*/ 300 h 2730"/>
              <a:gd name="T18" fmla="*/ 23403 w 37682"/>
              <a:gd name="T19" fmla="*/ 691 h 2730"/>
              <a:gd name="T20" fmla="*/ 23765 w 37682"/>
              <a:gd name="T21" fmla="*/ 106 h 2730"/>
              <a:gd name="T22" fmla="*/ 33979 w 37682"/>
              <a:gd name="T23" fmla="*/ 386 h 2730"/>
              <a:gd name="T24" fmla="*/ 37577 w 37682"/>
              <a:gd name="T25" fmla="*/ 152 h 2730"/>
              <a:gd name="T26" fmla="*/ 1527 w 37682"/>
              <a:gd name="T27" fmla="*/ 381 h 2730"/>
              <a:gd name="T28" fmla="*/ 2832 w 37682"/>
              <a:gd name="T29" fmla="*/ 558 h 2730"/>
              <a:gd name="T30" fmla="*/ 4184 w 37682"/>
              <a:gd name="T31" fmla="*/ 50 h 2730"/>
              <a:gd name="T32" fmla="*/ 5856 w 37682"/>
              <a:gd name="T33" fmla="*/ 558 h 2730"/>
              <a:gd name="T34" fmla="*/ 7036 w 37682"/>
              <a:gd name="T35" fmla="*/ 797 h 2730"/>
              <a:gd name="T36" fmla="*/ 8473 w 37682"/>
              <a:gd name="T37" fmla="*/ 50 h 2730"/>
              <a:gd name="T38" fmla="*/ 11528 w 37682"/>
              <a:gd name="T39" fmla="*/ 797 h 2730"/>
              <a:gd name="T40" fmla="*/ 12939 w 37682"/>
              <a:gd name="T41" fmla="*/ 797 h 2730"/>
              <a:gd name="T42" fmla="*/ 14299 w 37682"/>
              <a:gd name="T43" fmla="*/ 510 h 2730"/>
              <a:gd name="T44" fmla="*/ 14711 w 37682"/>
              <a:gd name="T45" fmla="*/ 50 h 2730"/>
              <a:gd name="T46" fmla="*/ 23982 w 37682"/>
              <a:gd name="T47" fmla="*/ 50 h 2730"/>
              <a:gd name="T48" fmla="*/ 25436 w 37682"/>
              <a:gd name="T49" fmla="*/ 50 h 2730"/>
              <a:gd name="T50" fmla="*/ 27557 w 37682"/>
              <a:gd name="T51" fmla="*/ 797 h 2730"/>
              <a:gd name="T52" fmla="*/ 29605 w 37682"/>
              <a:gd name="T53" fmla="*/ 50 h 2730"/>
              <a:gd name="T54" fmla="*/ 35714 w 37682"/>
              <a:gd name="T55" fmla="*/ 797 h 2730"/>
              <a:gd name="T56" fmla="*/ 3901 w 37682"/>
              <a:gd name="T57" fmla="*/ 122 h 2730"/>
              <a:gd name="T58" fmla="*/ 12174 w 37682"/>
              <a:gd name="T59" fmla="*/ 172 h 2730"/>
              <a:gd name="T60" fmla="*/ 17318 w 37682"/>
              <a:gd name="T61" fmla="*/ 384 h 2730"/>
              <a:gd name="T62" fmla="*/ 36702 w 37682"/>
              <a:gd name="T63" fmla="*/ 209 h 2730"/>
              <a:gd name="T64" fmla="*/ 18644 w 37682"/>
              <a:gd name="T65" fmla="*/ 308 h 2730"/>
              <a:gd name="T66" fmla="*/ 19846 w 37682"/>
              <a:gd name="T67" fmla="*/ 458 h 2730"/>
              <a:gd name="T68" fmla="*/ 21161 w 37682"/>
              <a:gd name="T69" fmla="*/ 721 h 2730"/>
              <a:gd name="T70" fmla="*/ 22034 w 37682"/>
              <a:gd name="T71" fmla="*/ 308 h 2730"/>
              <a:gd name="T72" fmla="*/ 22576 w 37682"/>
              <a:gd name="T73" fmla="*/ 323 h 2730"/>
              <a:gd name="T74" fmla="*/ 31872 w 37682"/>
              <a:gd name="T75" fmla="*/ 806 h 2730"/>
              <a:gd name="T76" fmla="*/ 32548 w 37682"/>
              <a:gd name="T77" fmla="*/ 308 h 2730"/>
              <a:gd name="T78" fmla="*/ 33076 w 37682"/>
              <a:gd name="T79" fmla="*/ 636 h 2730"/>
              <a:gd name="T80" fmla="*/ 9127 w 37682"/>
              <a:gd name="T81" fmla="*/ 232 h 2730"/>
              <a:gd name="T82" fmla="*/ 30693 w 37682"/>
              <a:gd name="T83" fmla="*/ 559 h 2730"/>
              <a:gd name="T84" fmla="*/ 6429 w 37682"/>
              <a:gd name="T85" fmla="*/ 587 h 2730"/>
              <a:gd name="T86" fmla="*/ 28831 w 37682"/>
              <a:gd name="T87" fmla="*/ 329 h 2730"/>
              <a:gd name="T88" fmla="*/ 20870 w 37682"/>
              <a:gd name="T89" fmla="*/ 364 h 2730"/>
              <a:gd name="T90" fmla="*/ 22186 w 37682"/>
              <a:gd name="T91" fmla="*/ 510 h 2730"/>
              <a:gd name="T92" fmla="*/ 85 w 37682"/>
              <a:gd name="T93" fmla="*/ 717 h 2730"/>
              <a:gd name="T94" fmla="*/ 2206 w 37682"/>
              <a:gd name="T95" fmla="*/ 682 h 2730"/>
              <a:gd name="T96" fmla="*/ 35962 w 37682"/>
              <a:gd name="T97" fmla="*/ 682 h 2730"/>
              <a:gd name="T98" fmla="*/ 5046 w 37682"/>
              <a:gd name="T99" fmla="*/ 2261 h 2730"/>
              <a:gd name="T100" fmla="*/ 15610 w 37682"/>
              <a:gd name="T101" fmla="*/ 2600 h 2730"/>
              <a:gd name="T102" fmla="*/ 0 w 37682"/>
              <a:gd name="T103" fmla="*/ 1930 h 2730"/>
              <a:gd name="T104" fmla="*/ 2436 w 37682"/>
              <a:gd name="T105" fmla="*/ 1930 h 2730"/>
              <a:gd name="T106" fmla="*/ 5812 w 37682"/>
              <a:gd name="T107" fmla="*/ 1930 h 2730"/>
              <a:gd name="T108" fmla="*/ 7617 w 37682"/>
              <a:gd name="T109" fmla="*/ 1930 h 2730"/>
              <a:gd name="T110" fmla="*/ 9732 w 37682"/>
              <a:gd name="T111" fmla="*/ 2720 h 2730"/>
              <a:gd name="T112" fmla="*/ 11803 w 37682"/>
              <a:gd name="T113" fmla="*/ 2720 h 2730"/>
              <a:gd name="T114" fmla="*/ 13786 w 37682"/>
              <a:gd name="T115" fmla="*/ 1930 h 2730"/>
              <a:gd name="T116" fmla="*/ 17360 w 37682"/>
              <a:gd name="T117" fmla="*/ 1930 h 2730"/>
              <a:gd name="T118" fmla="*/ 11803 w 37682"/>
              <a:gd name="T119" fmla="*/ 2177 h 2730"/>
              <a:gd name="T120" fmla="*/ 14683 w 37682"/>
              <a:gd name="T121" fmla="*/ 2599 h 2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82" h="2730">
                <a:moveTo>
                  <a:pt x="26756" y="0"/>
                </a:moveTo>
                <a:cubicBezTo>
                  <a:pt x="26698" y="0"/>
                  <a:pt x="26642" y="13"/>
                  <a:pt x="26585" y="39"/>
                </a:cubicBezTo>
                <a:cubicBezTo>
                  <a:pt x="26527" y="65"/>
                  <a:pt x="26477" y="99"/>
                  <a:pt x="26434" y="142"/>
                </a:cubicBezTo>
                <a:cubicBezTo>
                  <a:pt x="26391" y="186"/>
                  <a:pt x="26356" y="236"/>
                  <a:pt x="26331" y="293"/>
                </a:cubicBezTo>
                <a:cubicBezTo>
                  <a:pt x="26305" y="350"/>
                  <a:pt x="26294" y="407"/>
                  <a:pt x="26294" y="463"/>
                </a:cubicBezTo>
                <a:cubicBezTo>
                  <a:pt x="26294" y="520"/>
                  <a:pt x="26303" y="572"/>
                  <a:pt x="26322" y="618"/>
                </a:cubicBezTo>
                <a:cubicBezTo>
                  <a:pt x="26341" y="664"/>
                  <a:pt x="26367" y="705"/>
                  <a:pt x="26401" y="740"/>
                </a:cubicBezTo>
                <a:cubicBezTo>
                  <a:pt x="26435" y="775"/>
                  <a:pt x="26476" y="803"/>
                  <a:pt x="26524" y="823"/>
                </a:cubicBezTo>
                <a:cubicBezTo>
                  <a:pt x="26571" y="844"/>
                  <a:pt x="26623" y="853"/>
                  <a:pt x="26679" y="853"/>
                </a:cubicBezTo>
                <a:cubicBezTo>
                  <a:pt x="26784" y="853"/>
                  <a:pt x="26876" y="823"/>
                  <a:pt x="26952" y="762"/>
                </a:cubicBezTo>
                <a:lnTo>
                  <a:pt x="26928" y="728"/>
                </a:lnTo>
                <a:cubicBezTo>
                  <a:pt x="26860" y="784"/>
                  <a:pt x="26778" y="812"/>
                  <a:pt x="26681" y="812"/>
                </a:cubicBezTo>
                <a:cubicBezTo>
                  <a:pt x="26584" y="812"/>
                  <a:pt x="26502" y="779"/>
                  <a:pt x="26436" y="714"/>
                </a:cubicBezTo>
                <a:cubicBezTo>
                  <a:pt x="26404" y="684"/>
                  <a:pt x="26379" y="648"/>
                  <a:pt x="26361" y="606"/>
                </a:cubicBezTo>
                <a:cubicBezTo>
                  <a:pt x="26344" y="565"/>
                  <a:pt x="26335" y="518"/>
                  <a:pt x="26335" y="464"/>
                </a:cubicBezTo>
                <a:cubicBezTo>
                  <a:pt x="26335" y="411"/>
                  <a:pt x="26347" y="358"/>
                  <a:pt x="26370" y="306"/>
                </a:cubicBezTo>
                <a:cubicBezTo>
                  <a:pt x="26394" y="254"/>
                  <a:pt x="26426" y="209"/>
                  <a:pt x="26466" y="170"/>
                </a:cubicBezTo>
                <a:cubicBezTo>
                  <a:pt x="26505" y="131"/>
                  <a:pt x="26550" y="99"/>
                  <a:pt x="26602" y="76"/>
                </a:cubicBezTo>
                <a:cubicBezTo>
                  <a:pt x="26654" y="53"/>
                  <a:pt x="26709" y="42"/>
                  <a:pt x="26765" y="42"/>
                </a:cubicBezTo>
                <a:cubicBezTo>
                  <a:pt x="26862" y="42"/>
                  <a:pt x="26943" y="75"/>
                  <a:pt x="27009" y="142"/>
                </a:cubicBezTo>
                <a:cubicBezTo>
                  <a:pt x="27076" y="209"/>
                  <a:pt x="27109" y="290"/>
                  <a:pt x="27109" y="386"/>
                </a:cubicBezTo>
                <a:cubicBezTo>
                  <a:pt x="27109" y="463"/>
                  <a:pt x="27097" y="519"/>
                  <a:pt x="27071" y="554"/>
                </a:cubicBezTo>
                <a:cubicBezTo>
                  <a:pt x="27045" y="590"/>
                  <a:pt x="27012" y="607"/>
                  <a:pt x="26971" y="607"/>
                </a:cubicBezTo>
                <a:cubicBezTo>
                  <a:pt x="26930" y="607"/>
                  <a:pt x="26909" y="587"/>
                  <a:pt x="26909" y="547"/>
                </a:cubicBezTo>
                <a:lnTo>
                  <a:pt x="26909" y="538"/>
                </a:lnTo>
                <a:cubicBezTo>
                  <a:pt x="26909" y="536"/>
                  <a:pt x="26910" y="535"/>
                  <a:pt x="26911" y="533"/>
                </a:cubicBezTo>
                <a:lnTo>
                  <a:pt x="26964" y="203"/>
                </a:lnTo>
                <a:lnTo>
                  <a:pt x="26896" y="203"/>
                </a:lnTo>
                <a:lnTo>
                  <a:pt x="26884" y="276"/>
                </a:lnTo>
                <a:cubicBezTo>
                  <a:pt x="26857" y="223"/>
                  <a:pt x="26807" y="196"/>
                  <a:pt x="26735" y="196"/>
                </a:cubicBezTo>
                <a:cubicBezTo>
                  <a:pt x="26664" y="196"/>
                  <a:pt x="26604" y="222"/>
                  <a:pt x="26555" y="272"/>
                </a:cubicBezTo>
                <a:cubicBezTo>
                  <a:pt x="26506" y="323"/>
                  <a:pt x="26481" y="389"/>
                  <a:pt x="26481" y="471"/>
                </a:cubicBezTo>
                <a:cubicBezTo>
                  <a:pt x="26481" y="526"/>
                  <a:pt x="26497" y="572"/>
                  <a:pt x="26528" y="605"/>
                </a:cubicBezTo>
                <a:cubicBezTo>
                  <a:pt x="26563" y="641"/>
                  <a:pt x="26611" y="658"/>
                  <a:pt x="26673" y="658"/>
                </a:cubicBezTo>
                <a:cubicBezTo>
                  <a:pt x="26739" y="658"/>
                  <a:pt x="26793" y="632"/>
                  <a:pt x="26836" y="579"/>
                </a:cubicBezTo>
                <a:cubicBezTo>
                  <a:pt x="26837" y="594"/>
                  <a:pt x="26843" y="607"/>
                  <a:pt x="26851" y="619"/>
                </a:cubicBezTo>
                <a:cubicBezTo>
                  <a:pt x="26868" y="645"/>
                  <a:pt x="26897" y="658"/>
                  <a:pt x="26941" y="658"/>
                </a:cubicBezTo>
                <a:cubicBezTo>
                  <a:pt x="26999" y="658"/>
                  <a:pt x="27047" y="636"/>
                  <a:pt x="27086" y="591"/>
                </a:cubicBezTo>
                <a:cubicBezTo>
                  <a:pt x="27105" y="569"/>
                  <a:pt x="27121" y="540"/>
                  <a:pt x="27133" y="506"/>
                </a:cubicBezTo>
                <a:cubicBezTo>
                  <a:pt x="27145" y="471"/>
                  <a:pt x="27151" y="428"/>
                  <a:pt x="27151" y="377"/>
                </a:cubicBezTo>
                <a:cubicBezTo>
                  <a:pt x="27151" y="326"/>
                  <a:pt x="27141" y="277"/>
                  <a:pt x="27120" y="231"/>
                </a:cubicBezTo>
                <a:cubicBezTo>
                  <a:pt x="27099" y="184"/>
                  <a:pt x="27071" y="144"/>
                  <a:pt x="27035" y="110"/>
                </a:cubicBezTo>
                <a:cubicBezTo>
                  <a:pt x="27000" y="76"/>
                  <a:pt x="26958" y="49"/>
                  <a:pt x="26912" y="30"/>
                </a:cubicBezTo>
                <a:cubicBezTo>
                  <a:pt x="26865" y="10"/>
                  <a:pt x="26813" y="0"/>
                  <a:pt x="26756" y="0"/>
                </a:cubicBezTo>
                <a:close/>
                <a:moveTo>
                  <a:pt x="17963" y="7"/>
                </a:moveTo>
                <a:lnTo>
                  <a:pt x="17963" y="797"/>
                </a:lnTo>
                <a:lnTo>
                  <a:pt x="18047" y="797"/>
                </a:lnTo>
                <a:lnTo>
                  <a:pt x="18047" y="7"/>
                </a:lnTo>
                <a:lnTo>
                  <a:pt x="17963" y="7"/>
                </a:lnTo>
                <a:close/>
                <a:moveTo>
                  <a:pt x="20447" y="7"/>
                </a:moveTo>
                <a:lnTo>
                  <a:pt x="20447" y="797"/>
                </a:lnTo>
                <a:lnTo>
                  <a:pt x="20532" y="797"/>
                </a:lnTo>
                <a:lnTo>
                  <a:pt x="20532" y="707"/>
                </a:lnTo>
                <a:cubicBezTo>
                  <a:pt x="20577" y="773"/>
                  <a:pt x="20642" y="806"/>
                  <a:pt x="20728" y="806"/>
                </a:cubicBezTo>
                <a:cubicBezTo>
                  <a:pt x="20813" y="806"/>
                  <a:pt x="20881" y="777"/>
                  <a:pt x="20931" y="721"/>
                </a:cubicBezTo>
                <a:cubicBezTo>
                  <a:pt x="20982" y="665"/>
                  <a:pt x="21007" y="597"/>
                  <a:pt x="21007" y="515"/>
                </a:cubicBezTo>
                <a:cubicBezTo>
                  <a:pt x="21007" y="433"/>
                  <a:pt x="20982" y="364"/>
                  <a:pt x="20931" y="308"/>
                </a:cubicBezTo>
                <a:cubicBezTo>
                  <a:pt x="20881" y="252"/>
                  <a:pt x="20815" y="224"/>
                  <a:pt x="20734" y="224"/>
                </a:cubicBezTo>
                <a:cubicBezTo>
                  <a:pt x="20645" y="224"/>
                  <a:pt x="20578" y="257"/>
                  <a:pt x="20532" y="324"/>
                </a:cubicBezTo>
                <a:lnTo>
                  <a:pt x="20532" y="7"/>
                </a:lnTo>
                <a:lnTo>
                  <a:pt x="20447" y="7"/>
                </a:lnTo>
                <a:close/>
                <a:moveTo>
                  <a:pt x="31314" y="30"/>
                </a:moveTo>
                <a:lnTo>
                  <a:pt x="31314" y="232"/>
                </a:lnTo>
                <a:lnTo>
                  <a:pt x="31199" y="232"/>
                </a:lnTo>
                <a:lnTo>
                  <a:pt x="31199" y="307"/>
                </a:lnTo>
                <a:lnTo>
                  <a:pt x="31314" y="307"/>
                </a:lnTo>
                <a:lnTo>
                  <a:pt x="31314" y="797"/>
                </a:lnTo>
                <a:lnTo>
                  <a:pt x="31399" y="797"/>
                </a:lnTo>
                <a:lnTo>
                  <a:pt x="31399" y="307"/>
                </a:lnTo>
                <a:lnTo>
                  <a:pt x="31529" y="307"/>
                </a:lnTo>
                <a:lnTo>
                  <a:pt x="31529" y="232"/>
                </a:lnTo>
                <a:lnTo>
                  <a:pt x="31399" y="232"/>
                </a:lnTo>
                <a:lnTo>
                  <a:pt x="31399" y="30"/>
                </a:lnTo>
                <a:lnTo>
                  <a:pt x="31314" y="30"/>
                </a:lnTo>
                <a:close/>
                <a:moveTo>
                  <a:pt x="996" y="41"/>
                </a:moveTo>
                <a:cubicBezTo>
                  <a:pt x="902" y="41"/>
                  <a:pt x="831" y="60"/>
                  <a:pt x="784" y="98"/>
                </a:cubicBezTo>
                <a:cubicBezTo>
                  <a:pt x="738" y="137"/>
                  <a:pt x="715" y="186"/>
                  <a:pt x="715" y="247"/>
                </a:cubicBezTo>
                <a:cubicBezTo>
                  <a:pt x="715" y="290"/>
                  <a:pt x="727" y="324"/>
                  <a:pt x="752" y="350"/>
                </a:cubicBezTo>
                <a:cubicBezTo>
                  <a:pt x="778" y="375"/>
                  <a:pt x="809" y="395"/>
                  <a:pt x="847" y="411"/>
                </a:cubicBezTo>
                <a:cubicBezTo>
                  <a:pt x="885" y="426"/>
                  <a:pt x="926" y="439"/>
                  <a:pt x="970" y="448"/>
                </a:cubicBezTo>
                <a:cubicBezTo>
                  <a:pt x="1014" y="458"/>
                  <a:pt x="1056" y="469"/>
                  <a:pt x="1094" y="480"/>
                </a:cubicBezTo>
                <a:cubicBezTo>
                  <a:pt x="1132" y="492"/>
                  <a:pt x="1163" y="505"/>
                  <a:pt x="1188" y="523"/>
                </a:cubicBezTo>
                <a:cubicBezTo>
                  <a:pt x="1213" y="540"/>
                  <a:pt x="1226" y="564"/>
                  <a:pt x="1226" y="594"/>
                </a:cubicBezTo>
                <a:cubicBezTo>
                  <a:pt x="1226" y="682"/>
                  <a:pt x="1156" y="726"/>
                  <a:pt x="1016" y="726"/>
                </a:cubicBezTo>
                <a:cubicBezTo>
                  <a:pt x="949" y="726"/>
                  <a:pt x="895" y="714"/>
                  <a:pt x="855" y="691"/>
                </a:cubicBezTo>
                <a:cubicBezTo>
                  <a:pt x="808" y="664"/>
                  <a:pt x="783" y="625"/>
                  <a:pt x="780" y="574"/>
                </a:cubicBezTo>
                <a:lnTo>
                  <a:pt x="692" y="574"/>
                </a:lnTo>
                <a:cubicBezTo>
                  <a:pt x="699" y="646"/>
                  <a:pt x="726" y="701"/>
                  <a:pt x="775" y="740"/>
                </a:cubicBezTo>
                <a:cubicBezTo>
                  <a:pt x="830" y="784"/>
                  <a:pt x="911" y="806"/>
                  <a:pt x="1015" y="806"/>
                </a:cubicBezTo>
                <a:cubicBezTo>
                  <a:pt x="1108" y="806"/>
                  <a:pt x="1180" y="788"/>
                  <a:pt x="1232" y="751"/>
                </a:cubicBezTo>
                <a:cubicBezTo>
                  <a:pt x="1285" y="714"/>
                  <a:pt x="1311" y="660"/>
                  <a:pt x="1311" y="590"/>
                </a:cubicBezTo>
                <a:cubicBezTo>
                  <a:pt x="1311" y="532"/>
                  <a:pt x="1284" y="486"/>
                  <a:pt x="1230" y="452"/>
                </a:cubicBezTo>
                <a:cubicBezTo>
                  <a:pt x="1206" y="436"/>
                  <a:pt x="1179" y="422"/>
                  <a:pt x="1148" y="412"/>
                </a:cubicBezTo>
                <a:cubicBezTo>
                  <a:pt x="1118" y="402"/>
                  <a:pt x="1086" y="394"/>
                  <a:pt x="1054" y="386"/>
                </a:cubicBezTo>
                <a:cubicBezTo>
                  <a:pt x="1022" y="378"/>
                  <a:pt x="991" y="370"/>
                  <a:pt x="960" y="362"/>
                </a:cubicBezTo>
                <a:cubicBezTo>
                  <a:pt x="929" y="355"/>
                  <a:pt x="901" y="346"/>
                  <a:pt x="877" y="336"/>
                </a:cubicBezTo>
                <a:cubicBezTo>
                  <a:pt x="853" y="327"/>
                  <a:pt x="834" y="315"/>
                  <a:pt x="819" y="300"/>
                </a:cubicBezTo>
                <a:cubicBezTo>
                  <a:pt x="805" y="286"/>
                  <a:pt x="797" y="270"/>
                  <a:pt x="797" y="254"/>
                </a:cubicBezTo>
                <a:cubicBezTo>
                  <a:pt x="797" y="237"/>
                  <a:pt x="800" y="221"/>
                  <a:pt x="804" y="206"/>
                </a:cubicBezTo>
                <a:cubicBezTo>
                  <a:pt x="809" y="191"/>
                  <a:pt x="818" y="177"/>
                  <a:pt x="833" y="164"/>
                </a:cubicBezTo>
                <a:cubicBezTo>
                  <a:pt x="847" y="152"/>
                  <a:pt x="868" y="141"/>
                  <a:pt x="894" y="133"/>
                </a:cubicBezTo>
                <a:cubicBezTo>
                  <a:pt x="920" y="124"/>
                  <a:pt x="952" y="120"/>
                  <a:pt x="990" y="120"/>
                </a:cubicBezTo>
                <a:cubicBezTo>
                  <a:pt x="1028" y="120"/>
                  <a:pt x="1059" y="123"/>
                  <a:pt x="1085" y="131"/>
                </a:cubicBezTo>
                <a:cubicBezTo>
                  <a:pt x="1157" y="151"/>
                  <a:pt x="1197" y="193"/>
                  <a:pt x="1205" y="254"/>
                </a:cubicBezTo>
                <a:lnTo>
                  <a:pt x="1291" y="254"/>
                </a:lnTo>
                <a:cubicBezTo>
                  <a:pt x="1288" y="194"/>
                  <a:pt x="1263" y="145"/>
                  <a:pt x="1215" y="106"/>
                </a:cubicBezTo>
                <a:cubicBezTo>
                  <a:pt x="1164" y="63"/>
                  <a:pt x="1091" y="41"/>
                  <a:pt x="996" y="41"/>
                </a:cubicBezTo>
                <a:close/>
                <a:moveTo>
                  <a:pt x="3195" y="41"/>
                </a:moveTo>
                <a:cubicBezTo>
                  <a:pt x="3126" y="41"/>
                  <a:pt x="3067" y="60"/>
                  <a:pt x="3018" y="99"/>
                </a:cubicBezTo>
                <a:cubicBezTo>
                  <a:pt x="2969" y="138"/>
                  <a:pt x="2942" y="189"/>
                  <a:pt x="2936" y="253"/>
                </a:cubicBezTo>
                <a:lnTo>
                  <a:pt x="3021" y="253"/>
                </a:lnTo>
                <a:cubicBezTo>
                  <a:pt x="3027" y="211"/>
                  <a:pt x="3045" y="179"/>
                  <a:pt x="3076" y="157"/>
                </a:cubicBezTo>
                <a:cubicBezTo>
                  <a:pt x="3108" y="134"/>
                  <a:pt x="3149" y="123"/>
                  <a:pt x="3201" y="123"/>
                </a:cubicBezTo>
                <a:cubicBezTo>
                  <a:pt x="3253" y="123"/>
                  <a:pt x="3293" y="135"/>
                  <a:pt x="3322" y="160"/>
                </a:cubicBezTo>
                <a:cubicBezTo>
                  <a:pt x="3351" y="185"/>
                  <a:pt x="3366" y="220"/>
                  <a:pt x="3366" y="263"/>
                </a:cubicBezTo>
                <a:cubicBezTo>
                  <a:pt x="3366" y="292"/>
                  <a:pt x="3355" y="319"/>
                  <a:pt x="3335" y="344"/>
                </a:cubicBezTo>
                <a:cubicBezTo>
                  <a:pt x="3314" y="368"/>
                  <a:pt x="3288" y="393"/>
                  <a:pt x="3257" y="417"/>
                </a:cubicBezTo>
                <a:cubicBezTo>
                  <a:pt x="3226" y="441"/>
                  <a:pt x="3192" y="464"/>
                  <a:pt x="3156" y="488"/>
                </a:cubicBezTo>
                <a:cubicBezTo>
                  <a:pt x="3120" y="512"/>
                  <a:pt x="3086" y="537"/>
                  <a:pt x="3055" y="564"/>
                </a:cubicBezTo>
                <a:cubicBezTo>
                  <a:pt x="3024" y="591"/>
                  <a:pt x="2997" y="619"/>
                  <a:pt x="2977" y="650"/>
                </a:cubicBezTo>
                <a:cubicBezTo>
                  <a:pt x="2956" y="680"/>
                  <a:pt x="2946" y="714"/>
                  <a:pt x="2946" y="751"/>
                </a:cubicBezTo>
                <a:lnTo>
                  <a:pt x="2946" y="797"/>
                </a:lnTo>
                <a:lnTo>
                  <a:pt x="3449" y="797"/>
                </a:lnTo>
                <a:lnTo>
                  <a:pt x="3449" y="716"/>
                </a:lnTo>
                <a:lnTo>
                  <a:pt x="3046" y="716"/>
                </a:lnTo>
                <a:cubicBezTo>
                  <a:pt x="3049" y="694"/>
                  <a:pt x="3060" y="672"/>
                  <a:pt x="3081" y="650"/>
                </a:cubicBezTo>
                <a:cubicBezTo>
                  <a:pt x="3101" y="629"/>
                  <a:pt x="3127" y="607"/>
                  <a:pt x="3157" y="585"/>
                </a:cubicBezTo>
                <a:cubicBezTo>
                  <a:pt x="3187" y="563"/>
                  <a:pt x="3219" y="541"/>
                  <a:pt x="3254" y="517"/>
                </a:cubicBezTo>
                <a:cubicBezTo>
                  <a:pt x="3288" y="494"/>
                  <a:pt x="3320" y="469"/>
                  <a:pt x="3349" y="442"/>
                </a:cubicBezTo>
                <a:cubicBezTo>
                  <a:pt x="3378" y="416"/>
                  <a:pt x="3403" y="388"/>
                  <a:pt x="3422" y="358"/>
                </a:cubicBezTo>
                <a:cubicBezTo>
                  <a:pt x="3441" y="328"/>
                  <a:pt x="3450" y="297"/>
                  <a:pt x="3450" y="264"/>
                </a:cubicBezTo>
                <a:cubicBezTo>
                  <a:pt x="3450" y="198"/>
                  <a:pt x="3429" y="144"/>
                  <a:pt x="3384" y="104"/>
                </a:cubicBezTo>
                <a:cubicBezTo>
                  <a:pt x="3337" y="61"/>
                  <a:pt x="3274" y="41"/>
                  <a:pt x="3195" y="41"/>
                </a:cubicBezTo>
                <a:close/>
                <a:moveTo>
                  <a:pt x="8027" y="41"/>
                </a:moveTo>
                <a:cubicBezTo>
                  <a:pt x="7933" y="41"/>
                  <a:pt x="7863" y="60"/>
                  <a:pt x="7816" y="98"/>
                </a:cubicBezTo>
                <a:cubicBezTo>
                  <a:pt x="7769" y="137"/>
                  <a:pt x="7746" y="186"/>
                  <a:pt x="7746" y="247"/>
                </a:cubicBezTo>
                <a:cubicBezTo>
                  <a:pt x="7746" y="290"/>
                  <a:pt x="7758" y="324"/>
                  <a:pt x="7783" y="350"/>
                </a:cubicBezTo>
                <a:cubicBezTo>
                  <a:pt x="7809" y="375"/>
                  <a:pt x="7841" y="395"/>
                  <a:pt x="7879" y="411"/>
                </a:cubicBezTo>
                <a:cubicBezTo>
                  <a:pt x="7917" y="426"/>
                  <a:pt x="7958" y="439"/>
                  <a:pt x="8002" y="448"/>
                </a:cubicBezTo>
                <a:cubicBezTo>
                  <a:pt x="8046" y="458"/>
                  <a:pt x="8087" y="469"/>
                  <a:pt x="8125" y="480"/>
                </a:cubicBezTo>
                <a:cubicBezTo>
                  <a:pt x="8163" y="492"/>
                  <a:pt x="8195" y="505"/>
                  <a:pt x="8220" y="523"/>
                </a:cubicBezTo>
                <a:cubicBezTo>
                  <a:pt x="8245" y="540"/>
                  <a:pt x="8257" y="564"/>
                  <a:pt x="8257" y="594"/>
                </a:cubicBezTo>
                <a:cubicBezTo>
                  <a:pt x="8257" y="682"/>
                  <a:pt x="8187" y="726"/>
                  <a:pt x="8047" y="726"/>
                </a:cubicBezTo>
                <a:cubicBezTo>
                  <a:pt x="7980" y="726"/>
                  <a:pt x="7926" y="714"/>
                  <a:pt x="7886" y="691"/>
                </a:cubicBezTo>
                <a:cubicBezTo>
                  <a:pt x="7839" y="664"/>
                  <a:pt x="7815" y="625"/>
                  <a:pt x="7812" y="574"/>
                </a:cubicBezTo>
                <a:lnTo>
                  <a:pt x="7723" y="574"/>
                </a:lnTo>
                <a:cubicBezTo>
                  <a:pt x="7730" y="646"/>
                  <a:pt x="7758" y="701"/>
                  <a:pt x="7807" y="740"/>
                </a:cubicBezTo>
                <a:cubicBezTo>
                  <a:pt x="7862" y="784"/>
                  <a:pt x="7942" y="806"/>
                  <a:pt x="8046" y="806"/>
                </a:cubicBezTo>
                <a:cubicBezTo>
                  <a:pt x="8139" y="806"/>
                  <a:pt x="8211" y="788"/>
                  <a:pt x="8263" y="751"/>
                </a:cubicBezTo>
                <a:cubicBezTo>
                  <a:pt x="8315" y="714"/>
                  <a:pt x="8342" y="660"/>
                  <a:pt x="8342" y="590"/>
                </a:cubicBezTo>
                <a:cubicBezTo>
                  <a:pt x="8342" y="532"/>
                  <a:pt x="8316" y="486"/>
                  <a:pt x="8262" y="452"/>
                </a:cubicBezTo>
                <a:cubicBezTo>
                  <a:pt x="8238" y="436"/>
                  <a:pt x="8210" y="422"/>
                  <a:pt x="8179" y="412"/>
                </a:cubicBezTo>
                <a:cubicBezTo>
                  <a:pt x="8148" y="402"/>
                  <a:pt x="8117" y="394"/>
                  <a:pt x="8085" y="386"/>
                </a:cubicBezTo>
                <a:cubicBezTo>
                  <a:pt x="8053" y="378"/>
                  <a:pt x="8021" y="370"/>
                  <a:pt x="7991" y="362"/>
                </a:cubicBezTo>
                <a:cubicBezTo>
                  <a:pt x="7960" y="355"/>
                  <a:pt x="7933" y="346"/>
                  <a:pt x="7909" y="336"/>
                </a:cubicBezTo>
                <a:cubicBezTo>
                  <a:pt x="7884" y="327"/>
                  <a:pt x="7865" y="315"/>
                  <a:pt x="7850" y="300"/>
                </a:cubicBezTo>
                <a:cubicBezTo>
                  <a:pt x="7836" y="286"/>
                  <a:pt x="7828" y="270"/>
                  <a:pt x="7828" y="254"/>
                </a:cubicBezTo>
                <a:cubicBezTo>
                  <a:pt x="7828" y="237"/>
                  <a:pt x="7830" y="221"/>
                  <a:pt x="7835" y="206"/>
                </a:cubicBezTo>
                <a:cubicBezTo>
                  <a:pt x="7840" y="191"/>
                  <a:pt x="7850" y="177"/>
                  <a:pt x="7864" y="164"/>
                </a:cubicBezTo>
                <a:cubicBezTo>
                  <a:pt x="7879" y="152"/>
                  <a:pt x="7898" y="141"/>
                  <a:pt x="7924" y="133"/>
                </a:cubicBezTo>
                <a:cubicBezTo>
                  <a:pt x="7950" y="124"/>
                  <a:pt x="7983" y="120"/>
                  <a:pt x="8021" y="120"/>
                </a:cubicBezTo>
                <a:cubicBezTo>
                  <a:pt x="8059" y="120"/>
                  <a:pt x="8090" y="123"/>
                  <a:pt x="8116" y="131"/>
                </a:cubicBezTo>
                <a:cubicBezTo>
                  <a:pt x="8188" y="151"/>
                  <a:pt x="8228" y="193"/>
                  <a:pt x="8236" y="254"/>
                </a:cubicBezTo>
                <a:lnTo>
                  <a:pt x="8323" y="254"/>
                </a:lnTo>
                <a:cubicBezTo>
                  <a:pt x="8320" y="194"/>
                  <a:pt x="8295" y="145"/>
                  <a:pt x="8247" y="106"/>
                </a:cubicBezTo>
                <a:cubicBezTo>
                  <a:pt x="8195" y="63"/>
                  <a:pt x="8122" y="41"/>
                  <a:pt x="8027" y="41"/>
                </a:cubicBezTo>
                <a:close/>
                <a:moveTo>
                  <a:pt x="9636" y="41"/>
                </a:moveTo>
                <a:cubicBezTo>
                  <a:pt x="9542" y="41"/>
                  <a:pt x="9472" y="60"/>
                  <a:pt x="9425" y="98"/>
                </a:cubicBezTo>
                <a:cubicBezTo>
                  <a:pt x="9379" y="137"/>
                  <a:pt x="9356" y="186"/>
                  <a:pt x="9356" y="247"/>
                </a:cubicBezTo>
                <a:cubicBezTo>
                  <a:pt x="9356" y="290"/>
                  <a:pt x="9368" y="324"/>
                  <a:pt x="9393" y="350"/>
                </a:cubicBezTo>
                <a:cubicBezTo>
                  <a:pt x="9418" y="375"/>
                  <a:pt x="9450" y="395"/>
                  <a:pt x="9488" y="411"/>
                </a:cubicBezTo>
                <a:cubicBezTo>
                  <a:pt x="9526" y="426"/>
                  <a:pt x="9568" y="439"/>
                  <a:pt x="9612" y="448"/>
                </a:cubicBezTo>
                <a:cubicBezTo>
                  <a:pt x="9656" y="458"/>
                  <a:pt x="9696" y="469"/>
                  <a:pt x="9734" y="480"/>
                </a:cubicBezTo>
                <a:cubicBezTo>
                  <a:pt x="9772" y="492"/>
                  <a:pt x="9804" y="505"/>
                  <a:pt x="9829" y="523"/>
                </a:cubicBezTo>
                <a:cubicBezTo>
                  <a:pt x="9855" y="540"/>
                  <a:pt x="9866" y="564"/>
                  <a:pt x="9866" y="594"/>
                </a:cubicBezTo>
                <a:cubicBezTo>
                  <a:pt x="9866" y="682"/>
                  <a:pt x="9797" y="726"/>
                  <a:pt x="9657" y="726"/>
                </a:cubicBezTo>
                <a:cubicBezTo>
                  <a:pt x="9590" y="726"/>
                  <a:pt x="9536" y="714"/>
                  <a:pt x="9495" y="691"/>
                </a:cubicBezTo>
                <a:cubicBezTo>
                  <a:pt x="9449" y="664"/>
                  <a:pt x="9424" y="625"/>
                  <a:pt x="9421" y="574"/>
                </a:cubicBezTo>
                <a:lnTo>
                  <a:pt x="9333" y="574"/>
                </a:lnTo>
                <a:cubicBezTo>
                  <a:pt x="9340" y="646"/>
                  <a:pt x="9368" y="701"/>
                  <a:pt x="9417" y="740"/>
                </a:cubicBezTo>
                <a:cubicBezTo>
                  <a:pt x="9472" y="784"/>
                  <a:pt x="9551" y="806"/>
                  <a:pt x="9656" y="806"/>
                </a:cubicBezTo>
                <a:cubicBezTo>
                  <a:pt x="9748" y="806"/>
                  <a:pt x="9820" y="788"/>
                  <a:pt x="9873" y="751"/>
                </a:cubicBezTo>
                <a:cubicBezTo>
                  <a:pt x="9925" y="714"/>
                  <a:pt x="9951" y="660"/>
                  <a:pt x="9951" y="590"/>
                </a:cubicBezTo>
                <a:cubicBezTo>
                  <a:pt x="9951" y="532"/>
                  <a:pt x="9925" y="486"/>
                  <a:pt x="9872" y="452"/>
                </a:cubicBezTo>
                <a:cubicBezTo>
                  <a:pt x="9848" y="436"/>
                  <a:pt x="9820" y="422"/>
                  <a:pt x="9789" y="412"/>
                </a:cubicBezTo>
                <a:cubicBezTo>
                  <a:pt x="9758" y="402"/>
                  <a:pt x="9726" y="394"/>
                  <a:pt x="9694" y="386"/>
                </a:cubicBezTo>
                <a:cubicBezTo>
                  <a:pt x="9662" y="378"/>
                  <a:pt x="9631" y="370"/>
                  <a:pt x="9600" y="362"/>
                </a:cubicBezTo>
                <a:cubicBezTo>
                  <a:pt x="9569" y="355"/>
                  <a:pt x="9542" y="346"/>
                  <a:pt x="9518" y="336"/>
                </a:cubicBezTo>
                <a:cubicBezTo>
                  <a:pt x="9494" y="327"/>
                  <a:pt x="9475" y="315"/>
                  <a:pt x="9460" y="300"/>
                </a:cubicBezTo>
                <a:cubicBezTo>
                  <a:pt x="9445" y="286"/>
                  <a:pt x="9438" y="270"/>
                  <a:pt x="9438" y="254"/>
                </a:cubicBezTo>
                <a:cubicBezTo>
                  <a:pt x="9438" y="237"/>
                  <a:pt x="9440" y="221"/>
                  <a:pt x="9445" y="206"/>
                </a:cubicBezTo>
                <a:cubicBezTo>
                  <a:pt x="9450" y="191"/>
                  <a:pt x="9460" y="177"/>
                  <a:pt x="9474" y="164"/>
                </a:cubicBezTo>
                <a:cubicBezTo>
                  <a:pt x="9488" y="152"/>
                  <a:pt x="9508" y="141"/>
                  <a:pt x="9534" y="133"/>
                </a:cubicBezTo>
                <a:cubicBezTo>
                  <a:pt x="9560" y="124"/>
                  <a:pt x="9592" y="120"/>
                  <a:pt x="9630" y="120"/>
                </a:cubicBezTo>
                <a:cubicBezTo>
                  <a:pt x="9668" y="120"/>
                  <a:pt x="9700" y="123"/>
                  <a:pt x="9725" y="131"/>
                </a:cubicBezTo>
                <a:cubicBezTo>
                  <a:pt x="9798" y="151"/>
                  <a:pt x="9838" y="193"/>
                  <a:pt x="9845" y="254"/>
                </a:cubicBezTo>
                <a:lnTo>
                  <a:pt x="9933" y="254"/>
                </a:lnTo>
                <a:cubicBezTo>
                  <a:pt x="9930" y="194"/>
                  <a:pt x="9904" y="145"/>
                  <a:pt x="9857" y="106"/>
                </a:cubicBezTo>
                <a:cubicBezTo>
                  <a:pt x="9805" y="63"/>
                  <a:pt x="9731" y="41"/>
                  <a:pt x="9636" y="41"/>
                </a:cubicBezTo>
                <a:close/>
                <a:moveTo>
                  <a:pt x="23545" y="41"/>
                </a:moveTo>
                <a:cubicBezTo>
                  <a:pt x="23450" y="41"/>
                  <a:pt x="23380" y="60"/>
                  <a:pt x="23334" y="98"/>
                </a:cubicBezTo>
                <a:cubicBezTo>
                  <a:pt x="23287" y="137"/>
                  <a:pt x="23264" y="186"/>
                  <a:pt x="23264" y="247"/>
                </a:cubicBezTo>
                <a:cubicBezTo>
                  <a:pt x="23264" y="290"/>
                  <a:pt x="23276" y="324"/>
                  <a:pt x="23301" y="350"/>
                </a:cubicBezTo>
                <a:cubicBezTo>
                  <a:pt x="23326" y="375"/>
                  <a:pt x="23358" y="395"/>
                  <a:pt x="23396" y="411"/>
                </a:cubicBezTo>
                <a:cubicBezTo>
                  <a:pt x="23434" y="426"/>
                  <a:pt x="23476" y="439"/>
                  <a:pt x="23520" y="448"/>
                </a:cubicBezTo>
                <a:cubicBezTo>
                  <a:pt x="23564" y="458"/>
                  <a:pt x="23604" y="469"/>
                  <a:pt x="23642" y="480"/>
                </a:cubicBezTo>
                <a:cubicBezTo>
                  <a:pt x="23680" y="492"/>
                  <a:pt x="23712" y="505"/>
                  <a:pt x="23738" y="523"/>
                </a:cubicBezTo>
                <a:cubicBezTo>
                  <a:pt x="23763" y="540"/>
                  <a:pt x="23775" y="564"/>
                  <a:pt x="23775" y="594"/>
                </a:cubicBezTo>
                <a:cubicBezTo>
                  <a:pt x="23775" y="682"/>
                  <a:pt x="23705" y="726"/>
                  <a:pt x="23565" y="726"/>
                </a:cubicBezTo>
                <a:cubicBezTo>
                  <a:pt x="23498" y="726"/>
                  <a:pt x="23444" y="714"/>
                  <a:pt x="23403" y="691"/>
                </a:cubicBezTo>
                <a:cubicBezTo>
                  <a:pt x="23357" y="664"/>
                  <a:pt x="23332" y="625"/>
                  <a:pt x="23329" y="574"/>
                </a:cubicBezTo>
                <a:lnTo>
                  <a:pt x="23241" y="574"/>
                </a:lnTo>
                <a:cubicBezTo>
                  <a:pt x="23248" y="646"/>
                  <a:pt x="23276" y="701"/>
                  <a:pt x="23325" y="740"/>
                </a:cubicBezTo>
                <a:cubicBezTo>
                  <a:pt x="23380" y="784"/>
                  <a:pt x="23459" y="806"/>
                  <a:pt x="23564" y="806"/>
                </a:cubicBezTo>
                <a:cubicBezTo>
                  <a:pt x="23657" y="806"/>
                  <a:pt x="23729" y="788"/>
                  <a:pt x="23781" y="751"/>
                </a:cubicBezTo>
                <a:cubicBezTo>
                  <a:pt x="23833" y="714"/>
                  <a:pt x="23859" y="660"/>
                  <a:pt x="23859" y="590"/>
                </a:cubicBezTo>
                <a:cubicBezTo>
                  <a:pt x="23859" y="532"/>
                  <a:pt x="23833" y="486"/>
                  <a:pt x="23780" y="452"/>
                </a:cubicBezTo>
                <a:cubicBezTo>
                  <a:pt x="23756" y="436"/>
                  <a:pt x="23728" y="422"/>
                  <a:pt x="23697" y="412"/>
                </a:cubicBezTo>
                <a:cubicBezTo>
                  <a:pt x="23666" y="402"/>
                  <a:pt x="23635" y="394"/>
                  <a:pt x="23603" y="386"/>
                </a:cubicBezTo>
                <a:cubicBezTo>
                  <a:pt x="23571" y="378"/>
                  <a:pt x="23539" y="370"/>
                  <a:pt x="23508" y="362"/>
                </a:cubicBezTo>
                <a:cubicBezTo>
                  <a:pt x="23478" y="355"/>
                  <a:pt x="23450" y="346"/>
                  <a:pt x="23426" y="336"/>
                </a:cubicBezTo>
                <a:cubicBezTo>
                  <a:pt x="23402" y="327"/>
                  <a:pt x="23383" y="315"/>
                  <a:pt x="23368" y="300"/>
                </a:cubicBezTo>
                <a:cubicBezTo>
                  <a:pt x="23353" y="286"/>
                  <a:pt x="23346" y="270"/>
                  <a:pt x="23346" y="254"/>
                </a:cubicBezTo>
                <a:cubicBezTo>
                  <a:pt x="23346" y="237"/>
                  <a:pt x="23348" y="221"/>
                  <a:pt x="23353" y="206"/>
                </a:cubicBezTo>
                <a:cubicBezTo>
                  <a:pt x="23358" y="191"/>
                  <a:pt x="23368" y="177"/>
                  <a:pt x="23382" y="164"/>
                </a:cubicBezTo>
                <a:cubicBezTo>
                  <a:pt x="23397" y="152"/>
                  <a:pt x="23416" y="141"/>
                  <a:pt x="23442" y="133"/>
                </a:cubicBezTo>
                <a:cubicBezTo>
                  <a:pt x="23468" y="124"/>
                  <a:pt x="23500" y="120"/>
                  <a:pt x="23538" y="120"/>
                </a:cubicBezTo>
                <a:cubicBezTo>
                  <a:pt x="23576" y="120"/>
                  <a:pt x="23608" y="123"/>
                  <a:pt x="23634" y="131"/>
                </a:cubicBezTo>
                <a:cubicBezTo>
                  <a:pt x="23706" y="151"/>
                  <a:pt x="23746" y="193"/>
                  <a:pt x="23754" y="254"/>
                </a:cubicBezTo>
                <a:lnTo>
                  <a:pt x="23841" y="254"/>
                </a:lnTo>
                <a:cubicBezTo>
                  <a:pt x="23838" y="194"/>
                  <a:pt x="23812" y="145"/>
                  <a:pt x="23765" y="106"/>
                </a:cubicBezTo>
                <a:cubicBezTo>
                  <a:pt x="23713" y="63"/>
                  <a:pt x="23639" y="41"/>
                  <a:pt x="23545" y="41"/>
                </a:cubicBezTo>
                <a:close/>
                <a:moveTo>
                  <a:pt x="33921" y="41"/>
                </a:moveTo>
                <a:cubicBezTo>
                  <a:pt x="33827" y="41"/>
                  <a:pt x="33756" y="60"/>
                  <a:pt x="33710" y="98"/>
                </a:cubicBezTo>
                <a:cubicBezTo>
                  <a:pt x="33663" y="137"/>
                  <a:pt x="33640" y="186"/>
                  <a:pt x="33640" y="247"/>
                </a:cubicBezTo>
                <a:cubicBezTo>
                  <a:pt x="33640" y="290"/>
                  <a:pt x="33652" y="324"/>
                  <a:pt x="33677" y="350"/>
                </a:cubicBezTo>
                <a:cubicBezTo>
                  <a:pt x="33702" y="375"/>
                  <a:pt x="33734" y="395"/>
                  <a:pt x="33772" y="411"/>
                </a:cubicBezTo>
                <a:cubicBezTo>
                  <a:pt x="33810" y="426"/>
                  <a:pt x="33852" y="439"/>
                  <a:pt x="33896" y="448"/>
                </a:cubicBezTo>
                <a:cubicBezTo>
                  <a:pt x="33940" y="458"/>
                  <a:pt x="33981" y="469"/>
                  <a:pt x="34019" y="480"/>
                </a:cubicBezTo>
                <a:cubicBezTo>
                  <a:pt x="34057" y="492"/>
                  <a:pt x="34089" y="505"/>
                  <a:pt x="34114" y="523"/>
                </a:cubicBezTo>
                <a:cubicBezTo>
                  <a:pt x="34139" y="540"/>
                  <a:pt x="34151" y="564"/>
                  <a:pt x="34151" y="594"/>
                </a:cubicBezTo>
                <a:cubicBezTo>
                  <a:pt x="34151" y="682"/>
                  <a:pt x="34081" y="726"/>
                  <a:pt x="33941" y="726"/>
                </a:cubicBezTo>
                <a:cubicBezTo>
                  <a:pt x="33874" y="726"/>
                  <a:pt x="33820" y="714"/>
                  <a:pt x="33780" y="691"/>
                </a:cubicBezTo>
                <a:cubicBezTo>
                  <a:pt x="33733" y="664"/>
                  <a:pt x="33708" y="625"/>
                  <a:pt x="33705" y="574"/>
                </a:cubicBezTo>
                <a:lnTo>
                  <a:pt x="33617" y="574"/>
                </a:lnTo>
                <a:cubicBezTo>
                  <a:pt x="33624" y="646"/>
                  <a:pt x="33652" y="701"/>
                  <a:pt x="33701" y="740"/>
                </a:cubicBezTo>
                <a:cubicBezTo>
                  <a:pt x="33756" y="784"/>
                  <a:pt x="33835" y="806"/>
                  <a:pt x="33940" y="806"/>
                </a:cubicBezTo>
                <a:cubicBezTo>
                  <a:pt x="34033" y="806"/>
                  <a:pt x="34105" y="788"/>
                  <a:pt x="34157" y="751"/>
                </a:cubicBezTo>
                <a:cubicBezTo>
                  <a:pt x="34209" y="714"/>
                  <a:pt x="34235" y="660"/>
                  <a:pt x="34235" y="590"/>
                </a:cubicBezTo>
                <a:cubicBezTo>
                  <a:pt x="34235" y="532"/>
                  <a:pt x="34210" y="486"/>
                  <a:pt x="34156" y="452"/>
                </a:cubicBezTo>
                <a:cubicBezTo>
                  <a:pt x="34132" y="436"/>
                  <a:pt x="34104" y="422"/>
                  <a:pt x="34073" y="412"/>
                </a:cubicBezTo>
                <a:cubicBezTo>
                  <a:pt x="34042" y="402"/>
                  <a:pt x="34011" y="394"/>
                  <a:pt x="33979" y="386"/>
                </a:cubicBezTo>
                <a:cubicBezTo>
                  <a:pt x="33947" y="378"/>
                  <a:pt x="33915" y="370"/>
                  <a:pt x="33884" y="362"/>
                </a:cubicBezTo>
                <a:cubicBezTo>
                  <a:pt x="33854" y="355"/>
                  <a:pt x="33827" y="346"/>
                  <a:pt x="33802" y="336"/>
                </a:cubicBezTo>
                <a:cubicBezTo>
                  <a:pt x="33778" y="327"/>
                  <a:pt x="33759" y="315"/>
                  <a:pt x="33744" y="300"/>
                </a:cubicBezTo>
                <a:cubicBezTo>
                  <a:pt x="33730" y="286"/>
                  <a:pt x="33722" y="270"/>
                  <a:pt x="33722" y="254"/>
                </a:cubicBezTo>
                <a:cubicBezTo>
                  <a:pt x="33722" y="237"/>
                  <a:pt x="33724" y="221"/>
                  <a:pt x="33729" y="206"/>
                </a:cubicBezTo>
                <a:cubicBezTo>
                  <a:pt x="33734" y="191"/>
                  <a:pt x="33744" y="177"/>
                  <a:pt x="33758" y="164"/>
                </a:cubicBezTo>
                <a:cubicBezTo>
                  <a:pt x="33773" y="152"/>
                  <a:pt x="33792" y="141"/>
                  <a:pt x="33818" y="133"/>
                </a:cubicBezTo>
                <a:cubicBezTo>
                  <a:pt x="33844" y="124"/>
                  <a:pt x="33876" y="120"/>
                  <a:pt x="33914" y="120"/>
                </a:cubicBezTo>
                <a:cubicBezTo>
                  <a:pt x="33952" y="120"/>
                  <a:pt x="33984" y="123"/>
                  <a:pt x="34010" y="131"/>
                </a:cubicBezTo>
                <a:cubicBezTo>
                  <a:pt x="34082" y="151"/>
                  <a:pt x="34122" y="193"/>
                  <a:pt x="34130" y="254"/>
                </a:cubicBezTo>
                <a:lnTo>
                  <a:pt x="34217" y="254"/>
                </a:lnTo>
                <a:cubicBezTo>
                  <a:pt x="34214" y="194"/>
                  <a:pt x="34189" y="145"/>
                  <a:pt x="34141" y="106"/>
                </a:cubicBezTo>
                <a:cubicBezTo>
                  <a:pt x="34089" y="63"/>
                  <a:pt x="34015" y="41"/>
                  <a:pt x="33921" y="41"/>
                </a:cubicBezTo>
                <a:close/>
                <a:moveTo>
                  <a:pt x="37303" y="41"/>
                </a:moveTo>
                <a:cubicBezTo>
                  <a:pt x="37191" y="41"/>
                  <a:pt x="37100" y="78"/>
                  <a:pt x="37029" y="152"/>
                </a:cubicBezTo>
                <a:cubicBezTo>
                  <a:pt x="36959" y="224"/>
                  <a:pt x="36924" y="315"/>
                  <a:pt x="36924" y="424"/>
                </a:cubicBezTo>
                <a:cubicBezTo>
                  <a:pt x="36924" y="532"/>
                  <a:pt x="36959" y="622"/>
                  <a:pt x="37029" y="695"/>
                </a:cubicBezTo>
                <a:cubicBezTo>
                  <a:pt x="37100" y="769"/>
                  <a:pt x="37191" y="806"/>
                  <a:pt x="37303" y="806"/>
                </a:cubicBezTo>
                <a:cubicBezTo>
                  <a:pt x="37414" y="806"/>
                  <a:pt x="37506" y="769"/>
                  <a:pt x="37577" y="695"/>
                </a:cubicBezTo>
                <a:cubicBezTo>
                  <a:pt x="37647" y="622"/>
                  <a:pt x="37682" y="532"/>
                  <a:pt x="37682" y="424"/>
                </a:cubicBezTo>
                <a:cubicBezTo>
                  <a:pt x="37682" y="315"/>
                  <a:pt x="37647" y="224"/>
                  <a:pt x="37577" y="152"/>
                </a:cubicBezTo>
                <a:cubicBezTo>
                  <a:pt x="37506" y="78"/>
                  <a:pt x="37414" y="41"/>
                  <a:pt x="37303" y="41"/>
                </a:cubicBezTo>
                <a:close/>
                <a:moveTo>
                  <a:pt x="0" y="50"/>
                </a:moveTo>
                <a:lnTo>
                  <a:pt x="0" y="797"/>
                </a:lnTo>
                <a:lnTo>
                  <a:pt x="355" y="797"/>
                </a:lnTo>
                <a:cubicBezTo>
                  <a:pt x="398" y="797"/>
                  <a:pt x="434" y="792"/>
                  <a:pt x="466" y="781"/>
                </a:cubicBezTo>
                <a:cubicBezTo>
                  <a:pt x="561" y="751"/>
                  <a:pt x="610" y="690"/>
                  <a:pt x="610" y="600"/>
                </a:cubicBezTo>
                <a:cubicBezTo>
                  <a:pt x="610" y="572"/>
                  <a:pt x="606" y="548"/>
                  <a:pt x="597" y="527"/>
                </a:cubicBezTo>
                <a:cubicBezTo>
                  <a:pt x="575" y="473"/>
                  <a:pt x="532" y="436"/>
                  <a:pt x="470" y="416"/>
                </a:cubicBezTo>
                <a:cubicBezTo>
                  <a:pt x="537" y="386"/>
                  <a:pt x="571" y="329"/>
                  <a:pt x="571" y="247"/>
                </a:cubicBezTo>
                <a:cubicBezTo>
                  <a:pt x="571" y="194"/>
                  <a:pt x="554" y="150"/>
                  <a:pt x="520" y="115"/>
                </a:cubicBezTo>
                <a:cubicBezTo>
                  <a:pt x="477" y="71"/>
                  <a:pt x="416" y="50"/>
                  <a:pt x="335" y="50"/>
                </a:cubicBezTo>
                <a:lnTo>
                  <a:pt x="0" y="50"/>
                </a:lnTo>
                <a:close/>
                <a:moveTo>
                  <a:pt x="1442" y="50"/>
                </a:moveTo>
                <a:lnTo>
                  <a:pt x="1442" y="797"/>
                </a:lnTo>
                <a:lnTo>
                  <a:pt x="1992" y="797"/>
                </a:lnTo>
                <a:lnTo>
                  <a:pt x="1992" y="716"/>
                </a:lnTo>
                <a:lnTo>
                  <a:pt x="1527" y="716"/>
                </a:lnTo>
                <a:lnTo>
                  <a:pt x="1527" y="464"/>
                </a:lnTo>
                <a:lnTo>
                  <a:pt x="1942" y="464"/>
                </a:lnTo>
                <a:lnTo>
                  <a:pt x="1942" y="381"/>
                </a:lnTo>
                <a:lnTo>
                  <a:pt x="1527" y="381"/>
                </a:lnTo>
                <a:lnTo>
                  <a:pt x="1527" y="131"/>
                </a:lnTo>
                <a:lnTo>
                  <a:pt x="1992" y="131"/>
                </a:lnTo>
                <a:lnTo>
                  <a:pt x="1992" y="50"/>
                </a:lnTo>
                <a:lnTo>
                  <a:pt x="1442" y="50"/>
                </a:lnTo>
                <a:close/>
                <a:moveTo>
                  <a:pt x="2405" y="50"/>
                </a:moveTo>
                <a:lnTo>
                  <a:pt x="2355" y="404"/>
                </a:lnTo>
                <a:lnTo>
                  <a:pt x="2433" y="452"/>
                </a:lnTo>
                <a:cubicBezTo>
                  <a:pt x="2445" y="437"/>
                  <a:pt x="2465" y="423"/>
                  <a:pt x="2491" y="411"/>
                </a:cubicBezTo>
                <a:cubicBezTo>
                  <a:pt x="2517" y="398"/>
                  <a:pt x="2547" y="392"/>
                  <a:pt x="2581" y="392"/>
                </a:cubicBezTo>
                <a:cubicBezTo>
                  <a:pt x="2630" y="392"/>
                  <a:pt x="2671" y="407"/>
                  <a:pt x="2702" y="438"/>
                </a:cubicBezTo>
                <a:cubicBezTo>
                  <a:pt x="2732" y="469"/>
                  <a:pt x="2747" y="509"/>
                  <a:pt x="2747" y="558"/>
                </a:cubicBezTo>
                <a:cubicBezTo>
                  <a:pt x="2747" y="604"/>
                  <a:pt x="2732" y="643"/>
                  <a:pt x="2702" y="675"/>
                </a:cubicBezTo>
                <a:cubicBezTo>
                  <a:pt x="2687" y="690"/>
                  <a:pt x="2668" y="702"/>
                  <a:pt x="2648" y="710"/>
                </a:cubicBezTo>
                <a:cubicBezTo>
                  <a:pt x="2627" y="719"/>
                  <a:pt x="2603" y="724"/>
                  <a:pt x="2576" y="724"/>
                </a:cubicBezTo>
                <a:cubicBezTo>
                  <a:pt x="2550" y="724"/>
                  <a:pt x="2526" y="721"/>
                  <a:pt x="2506" y="714"/>
                </a:cubicBezTo>
                <a:cubicBezTo>
                  <a:pt x="2452" y="696"/>
                  <a:pt x="2417" y="661"/>
                  <a:pt x="2400" y="610"/>
                </a:cubicBezTo>
                <a:lnTo>
                  <a:pt x="2313" y="610"/>
                </a:lnTo>
                <a:cubicBezTo>
                  <a:pt x="2322" y="660"/>
                  <a:pt x="2345" y="702"/>
                  <a:pt x="2381" y="736"/>
                </a:cubicBezTo>
                <a:cubicBezTo>
                  <a:pt x="2429" y="783"/>
                  <a:pt x="2496" y="806"/>
                  <a:pt x="2582" y="806"/>
                </a:cubicBezTo>
                <a:cubicBezTo>
                  <a:pt x="2652" y="806"/>
                  <a:pt x="2712" y="782"/>
                  <a:pt x="2760" y="734"/>
                </a:cubicBezTo>
                <a:cubicBezTo>
                  <a:pt x="2808" y="686"/>
                  <a:pt x="2832" y="627"/>
                  <a:pt x="2832" y="558"/>
                </a:cubicBezTo>
                <a:cubicBezTo>
                  <a:pt x="2832" y="486"/>
                  <a:pt x="2809" y="427"/>
                  <a:pt x="2762" y="381"/>
                </a:cubicBezTo>
                <a:cubicBezTo>
                  <a:pt x="2741" y="360"/>
                  <a:pt x="2714" y="343"/>
                  <a:pt x="2683" y="331"/>
                </a:cubicBezTo>
                <a:cubicBezTo>
                  <a:pt x="2652" y="319"/>
                  <a:pt x="2615" y="313"/>
                  <a:pt x="2571" y="313"/>
                </a:cubicBezTo>
                <a:cubicBezTo>
                  <a:pt x="2527" y="313"/>
                  <a:pt x="2487" y="325"/>
                  <a:pt x="2448" y="348"/>
                </a:cubicBezTo>
                <a:lnTo>
                  <a:pt x="2482" y="131"/>
                </a:lnTo>
                <a:lnTo>
                  <a:pt x="2795" y="131"/>
                </a:lnTo>
                <a:lnTo>
                  <a:pt x="2795" y="50"/>
                </a:lnTo>
                <a:lnTo>
                  <a:pt x="2405" y="50"/>
                </a:lnTo>
                <a:close/>
                <a:moveTo>
                  <a:pt x="3858" y="50"/>
                </a:moveTo>
                <a:lnTo>
                  <a:pt x="3544" y="523"/>
                </a:lnTo>
                <a:lnTo>
                  <a:pt x="3544" y="606"/>
                </a:lnTo>
                <a:lnTo>
                  <a:pt x="3901" y="606"/>
                </a:lnTo>
                <a:lnTo>
                  <a:pt x="3901" y="797"/>
                </a:lnTo>
                <a:lnTo>
                  <a:pt x="3986" y="797"/>
                </a:lnTo>
                <a:lnTo>
                  <a:pt x="3986" y="606"/>
                </a:lnTo>
                <a:lnTo>
                  <a:pt x="4086" y="606"/>
                </a:lnTo>
                <a:lnTo>
                  <a:pt x="4086" y="530"/>
                </a:lnTo>
                <a:lnTo>
                  <a:pt x="3986" y="530"/>
                </a:lnTo>
                <a:lnTo>
                  <a:pt x="3986" y="50"/>
                </a:lnTo>
                <a:lnTo>
                  <a:pt x="3858" y="50"/>
                </a:lnTo>
                <a:close/>
                <a:moveTo>
                  <a:pt x="4184" y="50"/>
                </a:moveTo>
                <a:lnTo>
                  <a:pt x="4184" y="131"/>
                </a:lnTo>
                <a:lnTo>
                  <a:pt x="4615" y="131"/>
                </a:lnTo>
                <a:lnTo>
                  <a:pt x="4293" y="797"/>
                </a:lnTo>
                <a:lnTo>
                  <a:pt x="4390" y="797"/>
                </a:lnTo>
                <a:lnTo>
                  <a:pt x="4702" y="146"/>
                </a:lnTo>
                <a:lnTo>
                  <a:pt x="4702" y="50"/>
                </a:lnTo>
                <a:lnTo>
                  <a:pt x="4184" y="50"/>
                </a:lnTo>
                <a:close/>
                <a:moveTo>
                  <a:pt x="4905" y="50"/>
                </a:moveTo>
                <a:lnTo>
                  <a:pt x="4905" y="131"/>
                </a:lnTo>
                <a:lnTo>
                  <a:pt x="5063" y="131"/>
                </a:lnTo>
                <a:lnTo>
                  <a:pt x="5063" y="797"/>
                </a:lnTo>
                <a:lnTo>
                  <a:pt x="5148" y="797"/>
                </a:lnTo>
                <a:lnTo>
                  <a:pt x="5148" y="50"/>
                </a:lnTo>
                <a:lnTo>
                  <a:pt x="4905" y="50"/>
                </a:lnTo>
                <a:close/>
                <a:moveTo>
                  <a:pt x="5514" y="50"/>
                </a:moveTo>
                <a:lnTo>
                  <a:pt x="5464" y="404"/>
                </a:lnTo>
                <a:lnTo>
                  <a:pt x="5541" y="452"/>
                </a:lnTo>
                <a:cubicBezTo>
                  <a:pt x="5554" y="437"/>
                  <a:pt x="5574" y="423"/>
                  <a:pt x="5600" y="411"/>
                </a:cubicBezTo>
                <a:cubicBezTo>
                  <a:pt x="5626" y="398"/>
                  <a:pt x="5656" y="392"/>
                  <a:pt x="5690" y="392"/>
                </a:cubicBezTo>
                <a:cubicBezTo>
                  <a:pt x="5739" y="392"/>
                  <a:pt x="5780" y="407"/>
                  <a:pt x="5810" y="438"/>
                </a:cubicBezTo>
                <a:cubicBezTo>
                  <a:pt x="5841" y="469"/>
                  <a:pt x="5856" y="509"/>
                  <a:pt x="5856" y="558"/>
                </a:cubicBezTo>
                <a:cubicBezTo>
                  <a:pt x="5856" y="604"/>
                  <a:pt x="5841" y="643"/>
                  <a:pt x="5810" y="675"/>
                </a:cubicBezTo>
                <a:cubicBezTo>
                  <a:pt x="5795" y="690"/>
                  <a:pt x="5777" y="702"/>
                  <a:pt x="5757" y="710"/>
                </a:cubicBezTo>
                <a:cubicBezTo>
                  <a:pt x="5736" y="719"/>
                  <a:pt x="5712" y="724"/>
                  <a:pt x="5685" y="724"/>
                </a:cubicBezTo>
                <a:cubicBezTo>
                  <a:pt x="5658" y="724"/>
                  <a:pt x="5635" y="721"/>
                  <a:pt x="5615" y="714"/>
                </a:cubicBezTo>
                <a:cubicBezTo>
                  <a:pt x="5561" y="696"/>
                  <a:pt x="5526" y="661"/>
                  <a:pt x="5509" y="610"/>
                </a:cubicBezTo>
                <a:lnTo>
                  <a:pt x="5421" y="610"/>
                </a:lnTo>
                <a:cubicBezTo>
                  <a:pt x="5431" y="660"/>
                  <a:pt x="5454" y="702"/>
                  <a:pt x="5489" y="736"/>
                </a:cubicBezTo>
                <a:cubicBezTo>
                  <a:pt x="5538" y="783"/>
                  <a:pt x="5605" y="806"/>
                  <a:pt x="5690" y="806"/>
                </a:cubicBezTo>
                <a:cubicBezTo>
                  <a:pt x="5761" y="806"/>
                  <a:pt x="5820" y="782"/>
                  <a:pt x="5869" y="734"/>
                </a:cubicBezTo>
                <a:cubicBezTo>
                  <a:pt x="5917" y="686"/>
                  <a:pt x="5941" y="627"/>
                  <a:pt x="5941" y="558"/>
                </a:cubicBezTo>
                <a:cubicBezTo>
                  <a:pt x="5941" y="486"/>
                  <a:pt x="5918" y="427"/>
                  <a:pt x="5871" y="381"/>
                </a:cubicBezTo>
                <a:cubicBezTo>
                  <a:pt x="5849" y="360"/>
                  <a:pt x="5823" y="343"/>
                  <a:pt x="5792" y="331"/>
                </a:cubicBezTo>
                <a:cubicBezTo>
                  <a:pt x="5761" y="319"/>
                  <a:pt x="5724" y="313"/>
                  <a:pt x="5680" y="313"/>
                </a:cubicBezTo>
                <a:cubicBezTo>
                  <a:pt x="5636" y="313"/>
                  <a:pt x="5596" y="325"/>
                  <a:pt x="5557" y="348"/>
                </a:cubicBezTo>
                <a:lnTo>
                  <a:pt x="5591" y="131"/>
                </a:lnTo>
                <a:lnTo>
                  <a:pt x="5904" y="131"/>
                </a:lnTo>
                <a:lnTo>
                  <a:pt x="5904" y="50"/>
                </a:lnTo>
                <a:lnTo>
                  <a:pt x="5514" y="50"/>
                </a:lnTo>
                <a:close/>
                <a:moveTo>
                  <a:pt x="6952" y="50"/>
                </a:moveTo>
                <a:lnTo>
                  <a:pt x="6952" y="797"/>
                </a:lnTo>
                <a:lnTo>
                  <a:pt x="7036" y="797"/>
                </a:lnTo>
                <a:lnTo>
                  <a:pt x="7036" y="166"/>
                </a:lnTo>
                <a:lnTo>
                  <a:pt x="7498" y="797"/>
                </a:lnTo>
                <a:lnTo>
                  <a:pt x="7596" y="797"/>
                </a:lnTo>
                <a:lnTo>
                  <a:pt x="7596" y="50"/>
                </a:lnTo>
                <a:lnTo>
                  <a:pt x="7512" y="50"/>
                </a:lnTo>
                <a:lnTo>
                  <a:pt x="7512" y="679"/>
                </a:lnTo>
                <a:lnTo>
                  <a:pt x="7050" y="50"/>
                </a:lnTo>
                <a:lnTo>
                  <a:pt x="6952" y="50"/>
                </a:lnTo>
                <a:close/>
                <a:moveTo>
                  <a:pt x="8473" y="50"/>
                </a:moveTo>
                <a:lnTo>
                  <a:pt x="8473" y="797"/>
                </a:lnTo>
                <a:lnTo>
                  <a:pt x="9023" y="797"/>
                </a:lnTo>
                <a:lnTo>
                  <a:pt x="9023" y="716"/>
                </a:lnTo>
                <a:lnTo>
                  <a:pt x="8558" y="716"/>
                </a:lnTo>
                <a:lnTo>
                  <a:pt x="8558" y="464"/>
                </a:lnTo>
                <a:lnTo>
                  <a:pt x="8973" y="464"/>
                </a:lnTo>
                <a:lnTo>
                  <a:pt x="8973" y="381"/>
                </a:lnTo>
                <a:lnTo>
                  <a:pt x="8558" y="381"/>
                </a:lnTo>
                <a:lnTo>
                  <a:pt x="8558" y="131"/>
                </a:lnTo>
                <a:lnTo>
                  <a:pt x="9023" y="131"/>
                </a:lnTo>
                <a:lnTo>
                  <a:pt x="9023" y="50"/>
                </a:lnTo>
                <a:lnTo>
                  <a:pt x="8473" y="50"/>
                </a:lnTo>
                <a:close/>
                <a:moveTo>
                  <a:pt x="10074" y="50"/>
                </a:moveTo>
                <a:lnTo>
                  <a:pt x="10074" y="475"/>
                </a:lnTo>
                <a:cubicBezTo>
                  <a:pt x="10074" y="574"/>
                  <a:pt x="10103" y="654"/>
                  <a:pt x="10162" y="715"/>
                </a:cubicBezTo>
                <a:cubicBezTo>
                  <a:pt x="10221" y="775"/>
                  <a:pt x="10298" y="806"/>
                  <a:pt x="10391" y="806"/>
                </a:cubicBezTo>
                <a:cubicBezTo>
                  <a:pt x="10485" y="806"/>
                  <a:pt x="10561" y="775"/>
                  <a:pt x="10621" y="715"/>
                </a:cubicBezTo>
                <a:cubicBezTo>
                  <a:pt x="10680" y="654"/>
                  <a:pt x="10710" y="574"/>
                  <a:pt x="10710" y="475"/>
                </a:cubicBezTo>
                <a:lnTo>
                  <a:pt x="10710" y="50"/>
                </a:lnTo>
                <a:lnTo>
                  <a:pt x="10625" y="50"/>
                </a:lnTo>
                <a:lnTo>
                  <a:pt x="10625" y="478"/>
                </a:lnTo>
                <a:cubicBezTo>
                  <a:pt x="10625" y="559"/>
                  <a:pt x="10601" y="622"/>
                  <a:pt x="10553" y="666"/>
                </a:cubicBezTo>
                <a:cubicBezTo>
                  <a:pt x="10510" y="705"/>
                  <a:pt x="10457" y="724"/>
                  <a:pt x="10391" y="724"/>
                </a:cubicBezTo>
                <a:cubicBezTo>
                  <a:pt x="10326" y="724"/>
                  <a:pt x="10272" y="705"/>
                  <a:pt x="10231" y="666"/>
                </a:cubicBezTo>
                <a:cubicBezTo>
                  <a:pt x="10183" y="621"/>
                  <a:pt x="10158" y="558"/>
                  <a:pt x="10158" y="478"/>
                </a:cubicBezTo>
                <a:lnTo>
                  <a:pt x="10158" y="50"/>
                </a:lnTo>
                <a:lnTo>
                  <a:pt x="10074" y="50"/>
                </a:lnTo>
                <a:close/>
                <a:moveTo>
                  <a:pt x="10883" y="50"/>
                </a:moveTo>
                <a:lnTo>
                  <a:pt x="10883" y="797"/>
                </a:lnTo>
                <a:lnTo>
                  <a:pt x="10968" y="797"/>
                </a:lnTo>
                <a:lnTo>
                  <a:pt x="10968" y="166"/>
                </a:lnTo>
                <a:lnTo>
                  <a:pt x="11429" y="797"/>
                </a:lnTo>
                <a:lnTo>
                  <a:pt x="11528" y="797"/>
                </a:lnTo>
                <a:lnTo>
                  <a:pt x="11528" y="50"/>
                </a:lnTo>
                <a:lnTo>
                  <a:pt x="11443" y="50"/>
                </a:lnTo>
                <a:lnTo>
                  <a:pt x="11443" y="679"/>
                </a:lnTo>
                <a:lnTo>
                  <a:pt x="10981" y="50"/>
                </a:lnTo>
                <a:lnTo>
                  <a:pt x="10883" y="50"/>
                </a:lnTo>
                <a:close/>
                <a:moveTo>
                  <a:pt x="11710" y="50"/>
                </a:moveTo>
                <a:lnTo>
                  <a:pt x="11710" y="797"/>
                </a:lnTo>
                <a:lnTo>
                  <a:pt x="11794" y="797"/>
                </a:lnTo>
                <a:lnTo>
                  <a:pt x="11794" y="530"/>
                </a:lnTo>
                <a:lnTo>
                  <a:pt x="12047" y="530"/>
                </a:lnTo>
                <a:cubicBezTo>
                  <a:pt x="12126" y="530"/>
                  <a:pt x="12188" y="509"/>
                  <a:pt x="12234" y="466"/>
                </a:cubicBezTo>
                <a:cubicBezTo>
                  <a:pt x="12281" y="423"/>
                  <a:pt x="12303" y="364"/>
                  <a:pt x="12303" y="291"/>
                </a:cubicBezTo>
                <a:cubicBezTo>
                  <a:pt x="12303" y="218"/>
                  <a:pt x="12280" y="159"/>
                  <a:pt x="12234" y="115"/>
                </a:cubicBezTo>
                <a:cubicBezTo>
                  <a:pt x="12188" y="71"/>
                  <a:pt x="12126" y="50"/>
                  <a:pt x="12047" y="50"/>
                </a:cubicBezTo>
                <a:lnTo>
                  <a:pt x="11710" y="50"/>
                </a:lnTo>
                <a:close/>
                <a:moveTo>
                  <a:pt x="12420" y="50"/>
                </a:moveTo>
                <a:lnTo>
                  <a:pt x="12420" y="797"/>
                </a:lnTo>
                <a:lnTo>
                  <a:pt x="12504" y="797"/>
                </a:lnTo>
                <a:lnTo>
                  <a:pt x="12504" y="464"/>
                </a:lnTo>
                <a:lnTo>
                  <a:pt x="12939" y="464"/>
                </a:lnTo>
                <a:lnTo>
                  <a:pt x="12939" y="797"/>
                </a:lnTo>
                <a:lnTo>
                  <a:pt x="13024" y="797"/>
                </a:lnTo>
                <a:lnTo>
                  <a:pt x="13024" y="50"/>
                </a:lnTo>
                <a:lnTo>
                  <a:pt x="12939" y="50"/>
                </a:lnTo>
                <a:lnTo>
                  <a:pt x="12939" y="381"/>
                </a:lnTo>
                <a:lnTo>
                  <a:pt x="12504" y="381"/>
                </a:lnTo>
                <a:lnTo>
                  <a:pt x="12504" y="50"/>
                </a:lnTo>
                <a:lnTo>
                  <a:pt x="12420" y="50"/>
                </a:lnTo>
                <a:close/>
                <a:moveTo>
                  <a:pt x="13437" y="50"/>
                </a:moveTo>
                <a:lnTo>
                  <a:pt x="13119" y="797"/>
                </a:lnTo>
                <a:lnTo>
                  <a:pt x="13213" y="797"/>
                </a:lnTo>
                <a:lnTo>
                  <a:pt x="13304" y="580"/>
                </a:lnTo>
                <a:lnTo>
                  <a:pt x="13675" y="580"/>
                </a:lnTo>
                <a:lnTo>
                  <a:pt x="13766" y="797"/>
                </a:lnTo>
                <a:lnTo>
                  <a:pt x="13860" y="797"/>
                </a:lnTo>
                <a:lnTo>
                  <a:pt x="13542" y="50"/>
                </a:lnTo>
                <a:lnTo>
                  <a:pt x="13437" y="50"/>
                </a:lnTo>
                <a:close/>
                <a:moveTo>
                  <a:pt x="13954" y="50"/>
                </a:moveTo>
                <a:lnTo>
                  <a:pt x="13954" y="797"/>
                </a:lnTo>
                <a:lnTo>
                  <a:pt x="14039" y="797"/>
                </a:lnTo>
                <a:lnTo>
                  <a:pt x="14039" y="510"/>
                </a:lnTo>
                <a:lnTo>
                  <a:pt x="14299" y="510"/>
                </a:lnTo>
                <a:lnTo>
                  <a:pt x="14479" y="797"/>
                </a:lnTo>
                <a:lnTo>
                  <a:pt x="14580" y="797"/>
                </a:lnTo>
                <a:lnTo>
                  <a:pt x="14384" y="495"/>
                </a:lnTo>
                <a:cubicBezTo>
                  <a:pt x="14405" y="491"/>
                  <a:pt x="14426" y="484"/>
                  <a:pt x="14448" y="474"/>
                </a:cubicBezTo>
                <a:cubicBezTo>
                  <a:pt x="14526" y="440"/>
                  <a:pt x="14564" y="377"/>
                  <a:pt x="14564" y="284"/>
                </a:cubicBezTo>
                <a:cubicBezTo>
                  <a:pt x="14564" y="211"/>
                  <a:pt x="14541" y="155"/>
                  <a:pt x="14495" y="113"/>
                </a:cubicBezTo>
                <a:cubicBezTo>
                  <a:pt x="14449" y="71"/>
                  <a:pt x="14388" y="50"/>
                  <a:pt x="14312" y="50"/>
                </a:cubicBezTo>
                <a:lnTo>
                  <a:pt x="13954" y="50"/>
                </a:lnTo>
                <a:close/>
                <a:moveTo>
                  <a:pt x="14711" y="50"/>
                </a:moveTo>
                <a:lnTo>
                  <a:pt x="14711" y="797"/>
                </a:lnTo>
                <a:lnTo>
                  <a:pt x="14796" y="797"/>
                </a:lnTo>
                <a:lnTo>
                  <a:pt x="14796" y="179"/>
                </a:lnTo>
                <a:lnTo>
                  <a:pt x="15076" y="534"/>
                </a:lnTo>
                <a:lnTo>
                  <a:pt x="15353" y="179"/>
                </a:lnTo>
                <a:lnTo>
                  <a:pt x="15353" y="797"/>
                </a:lnTo>
                <a:lnTo>
                  <a:pt x="15438" y="797"/>
                </a:lnTo>
                <a:lnTo>
                  <a:pt x="15438" y="50"/>
                </a:lnTo>
                <a:lnTo>
                  <a:pt x="15340" y="50"/>
                </a:lnTo>
                <a:lnTo>
                  <a:pt x="15076" y="404"/>
                </a:lnTo>
                <a:lnTo>
                  <a:pt x="14809" y="50"/>
                </a:lnTo>
                <a:lnTo>
                  <a:pt x="14711" y="50"/>
                </a:lnTo>
                <a:close/>
                <a:moveTo>
                  <a:pt x="15850" y="50"/>
                </a:moveTo>
                <a:lnTo>
                  <a:pt x="15533" y="797"/>
                </a:lnTo>
                <a:lnTo>
                  <a:pt x="15627" y="797"/>
                </a:lnTo>
                <a:lnTo>
                  <a:pt x="15718" y="580"/>
                </a:lnTo>
                <a:lnTo>
                  <a:pt x="16089" y="580"/>
                </a:lnTo>
                <a:lnTo>
                  <a:pt x="16180" y="797"/>
                </a:lnTo>
                <a:lnTo>
                  <a:pt x="16274" y="797"/>
                </a:lnTo>
                <a:lnTo>
                  <a:pt x="15956" y="50"/>
                </a:lnTo>
                <a:lnTo>
                  <a:pt x="15850" y="50"/>
                </a:lnTo>
                <a:close/>
                <a:moveTo>
                  <a:pt x="17233" y="50"/>
                </a:moveTo>
                <a:lnTo>
                  <a:pt x="17233" y="797"/>
                </a:lnTo>
                <a:lnTo>
                  <a:pt x="17588" y="797"/>
                </a:lnTo>
                <a:cubicBezTo>
                  <a:pt x="17631" y="797"/>
                  <a:pt x="17667" y="792"/>
                  <a:pt x="17699" y="781"/>
                </a:cubicBezTo>
                <a:cubicBezTo>
                  <a:pt x="17795" y="751"/>
                  <a:pt x="17843" y="690"/>
                  <a:pt x="17843" y="600"/>
                </a:cubicBezTo>
                <a:cubicBezTo>
                  <a:pt x="17843" y="572"/>
                  <a:pt x="17839" y="548"/>
                  <a:pt x="17830" y="527"/>
                </a:cubicBezTo>
                <a:cubicBezTo>
                  <a:pt x="17808" y="473"/>
                  <a:pt x="17765" y="436"/>
                  <a:pt x="17703" y="416"/>
                </a:cubicBezTo>
                <a:cubicBezTo>
                  <a:pt x="17770" y="386"/>
                  <a:pt x="17804" y="329"/>
                  <a:pt x="17804" y="247"/>
                </a:cubicBezTo>
                <a:cubicBezTo>
                  <a:pt x="17804" y="194"/>
                  <a:pt x="17787" y="150"/>
                  <a:pt x="17753" y="115"/>
                </a:cubicBezTo>
                <a:cubicBezTo>
                  <a:pt x="17711" y="71"/>
                  <a:pt x="17649" y="50"/>
                  <a:pt x="17568" y="50"/>
                </a:cubicBezTo>
                <a:lnTo>
                  <a:pt x="17233" y="50"/>
                </a:lnTo>
                <a:close/>
                <a:moveTo>
                  <a:pt x="23982" y="50"/>
                </a:moveTo>
                <a:lnTo>
                  <a:pt x="23982" y="475"/>
                </a:lnTo>
                <a:cubicBezTo>
                  <a:pt x="23982" y="574"/>
                  <a:pt x="24011" y="654"/>
                  <a:pt x="24070" y="715"/>
                </a:cubicBezTo>
                <a:cubicBezTo>
                  <a:pt x="24129" y="775"/>
                  <a:pt x="24206" y="806"/>
                  <a:pt x="24299" y="806"/>
                </a:cubicBezTo>
                <a:cubicBezTo>
                  <a:pt x="24394" y="806"/>
                  <a:pt x="24470" y="775"/>
                  <a:pt x="24529" y="715"/>
                </a:cubicBezTo>
                <a:cubicBezTo>
                  <a:pt x="24588" y="654"/>
                  <a:pt x="24618" y="574"/>
                  <a:pt x="24618" y="475"/>
                </a:cubicBezTo>
                <a:lnTo>
                  <a:pt x="24618" y="50"/>
                </a:lnTo>
                <a:lnTo>
                  <a:pt x="24533" y="50"/>
                </a:lnTo>
                <a:lnTo>
                  <a:pt x="24533" y="478"/>
                </a:lnTo>
                <a:cubicBezTo>
                  <a:pt x="24533" y="559"/>
                  <a:pt x="24509" y="622"/>
                  <a:pt x="24461" y="666"/>
                </a:cubicBezTo>
                <a:cubicBezTo>
                  <a:pt x="24419" y="705"/>
                  <a:pt x="24365" y="724"/>
                  <a:pt x="24299" y="724"/>
                </a:cubicBezTo>
                <a:cubicBezTo>
                  <a:pt x="24234" y="724"/>
                  <a:pt x="24180" y="705"/>
                  <a:pt x="24139" y="666"/>
                </a:cubicBezTo>
                <a:cubicBezTo>
                  <a:pt x="24091" y="621"/>
                  <a:pt x="24067" y="558"/>
                  <a:pt x="24067" y="478"/>
                </a:cubicBezTo>
                <a:lnTo>
                  <a:pt x="24067" y="50"/>
                </a:lnTo>
                <a:lnTo>
                  <a:pt x="23982" y="50"/>
                </a:lnTo>
                <a:close/>
                <a:moveTo>
                  <a:pt x="24792" y="50"/>
                </a:moveTo>
                <a:lnTo>
                  <a:pt x="24792" y="797"/>
                </a:lnTo>
                <a:lnTo>
                  <a:pt x="24876" y="797"/>
                </a:lnTo>
                <a:lnTo>
                  <a:pt x="24876" y="166"/>
                </a:lnTo>
                <a:lnTo>
                  <a:pt x="25338" y="797"/>
                </a:lnTo>
                <a:lnTo>
                  <a:pt x="25436" y="797"/>
                </a:lnTo>
                <a:lnTo>
                  <a:pt x="25436" y="50"/>
                </a:lnTo>
                <a:lnTo>
                  <a:pt x="25352" y="50"/>
                </a:lnTo>
                <a:lnTo>
                  <a:pt x="25352" y="679"/>
                </a:lnTo>
                <a:lnTo>
                  <a:pt x="24890" y="50"/>
                </a:lnTo>
                <a:lnTo>
                  <a:pt x="24792" y="50"/>
                </a:lnTo>
                <a:close/>
                <a:moveTo>
                  <a:pt x="25618" y="50"/>
                </a:moveTo>
                <a:lnTo>
                  <a:pt x="25618" y="797"/>
                </a:lnTo>
                <a:lnTo>
                  <a:pt x="25703" y="797"/>
                </a:lnTo>
                <a:lnTo>
                  <a:pt x="25703" y="530"/>
                </a:lnTo>
                <a:lnTo>
                  <a:pt x="25955" y="530"/>
                </a:lnTo>
                <a:cubicBezTo>
                  <a:pt x="26034" y="530"/>
                  <a:pt x="26096" y="509"/>
                  <a:pt x="26143" y="466"/>
                </a:cubicBezTo>
                <a:cubicBezTo>
                  <a:pt x="26189" y="423"/>
                  <a:pt x="26212" y="364"/>
                  <a:pt x="26212" y="291"/>
                </a:cubicBezTo>
                <a:cubicBezTo>
                  <a:pt x="26212" y="218"/>
                  <a:pt x="26189" y="159"/>
                  <a:pt x="26143" y="115"/>
                </a:cubicBezTo>
                <a:cubicBezTo>
                  <a:pt x="26096" y="71"/>
                  <a:pt x="26034" y="50"/>
                  <a:pt x="25955" y="50"/>
                </a:cubicBezTo>
                <a:lnTo>
                  <a:pt x="25618" y="50"/>
                </a:lnTo>
                <a:close/>
                <a:moveTo>
                  <a:pt x="27289" y="50"/>
                </a:moveTo>
                <a:lnTo>
                  <a:pt x="27289" y="797"/>
                </a:lnTo>
                <a:lnTo>
                  <a:pt x="27374" y="797"/>
                </a:lnTo>
                <a:lnTo>
                  <a:pt x="27374" y="50"/>
                </a:lnTo>
                <a:lnTo>
                  <a:pt x="27289" y="50"/>
                </a:lnTo>
                <a:close/>
                <a:moveTo>
                  <a:pt x="27557" y="50"/>
                </a:moveTo>
                <a:lnTo>
                  <a:pt x="27557" y="797"/>
                </a:lnTo>
                <a:lnTo>
                  <a:pt x="27641" y="797"/>
                </a:lnTo>
                <a:lnTo>
                  <a:pt x="27641" y="166"/>
                </a:lnTo>
                <a:lnTo>
                  <a:pt x="28102" y="797"/>
                </a:lnTo>
                <a:lnTo>
                  <a:pt x="28201" y="797"/>
                </a:lnTo>
                <a:lnTo>
                  <a:pt x="28201" y="50"/>
                </a:lnTo>
                <a:lnTo>
                  <a:pt x="28117" y="50"/>
                </a:lnTo>
                <a:lnTo>
                  <a:pt x="28117" y="679"/>
                </a:lnTo>
                <a:lnTo>
                  <a:pt x="27654" y="50"/>
                </a:lnTo>
                <a:lnTo>
                  <a:pt x="27557" y="50"/>
                </a:lnTo>
                <a:close/>
                <a:moveTo>
                  <a:pt x="29247" y="50"/>
                </a:moveTo>
                <a:lnTo>
                  <a:pt x="29247" y="797"/>
                </a:lnTo>
                <a:lnTo>
                  <a:pt x="29332" y="797"/>
                </a:lnTo>
                <a:lnTo>
                  <a:pt x="29332" y="510"/>
                </a:lnTo>
                <a:lnTo>
                  <a:pt x="29592" y="510"/>
                </a:lnTo>
                <a:lnTo>
                  <a:pt x="29772" y="797"/>
                </a:lnTo>
                <a:lnTo>
                  <a:pt x="29872" y="797"/>
                </a:lnTo>
                <a:lnTo>
                  <a:pt x="29677" y="495"/>
                </a:lnTo>
                <a:cubicBezTo>
                  <a:pt x="29698" y="491"/>
                  <a:pt x="29719" y="484"/>
                  <a:pt x="29741" y="474"/>
                </a:cubicBezTo>
                <a:cubicBezTo>
                  <a:pt x="29819" y="440"/>
                  <a:pt x="29857" y="377"/>
                  <a:pt x="29857" y="284"/>
                </a:cubicBezTo>
                <a:cubicBezTo>
                  <a:pt x="29857" y="211"/>
                  <a:pt x="29834" y="155"/>
                  <a:pt x="29788" y="113"/>
                </a:cubicBezTo>
                <a:cubicBezTo>
                  <a:pt x="29742" y="71"/>
                  <a:pt x="29681" y="50"/>
                  <a:pt x="29605" y="50"/>
                </a:cubicBezTo>
                <a:lnTo>
                  <a:pt x="29247" y="50"/>
                </a:lnTo>
                <a:close/>
                <a:moveTo>
                  <a:pt x="34358" y="50"/>
                </a:moveTo>
                <a:lnTo>
                  <a:pt x="34358" y="475"/>
                </a:lnTo>
                <a:cubicBezTo>
                  <a:pt x="34358" y="574"/>
                  <a:pt x="34387" y="654"/>
                  <a:pt x="34446" y="715"/>
                </a:cubicBezTo>
                <a:cubicBezTo>
                  <a:pt x="34505" y="775"/>
                  <a:pt x="34582" y="806"/>
                  <a:pt x="34676" y="806"/>
                </a:cubicBezTo>
                <a:cubicBezTo>
                  <a:pt x="34770" y="806"/>
                  <a:pt x="34846" y="775"/>
                  <a:pt x="34905" y="715"/>
                </a:cubicBezTo>
                <a:cubicBezTo>
                  <a:pt x="34964" y="654"/>
                  <a:pt x="34994" y="574"/>
                  <a:pt x="34994" y="475"/>
                </a:cubicBezTo>
                <a:lnTo>
                  <a:pt x="34994" y="50"/>
                </a:lnTo>
                <a:lnTo>
                  <a:pt x="34909" y="50"/>
                </a:lnTo>
                <a:lnTo>
                  <a:pt x="34909" y="478"/>
                </a:lnTo>
                <a:cubicBezTo>
                  <a:pt x="34909" y="559"/>
                  <a:pt x="34885" y="622"/>
                  <a:pt x="34837" y="666"/>
                </a:cubicBezTo>
                <a:cubicBezTo>
                  <a:pt x="34795" y="705"/>
                  <a:pt x="34741" y="724"/>
                  <a:pt x="34676" y="724"/>
                </a:cubicBezTo>
                <a:cubicBezTo>
                  <a:pt x="34610" y="724"/>
                  <a:pt x="34556" y="705"/>
                  <a:pt x="34515" y="666"/>
                </a:cubicBezTo>
                <a:cubicBezTo>
                  <a:pt x="34467" y="621"/>
                  <a:pt x="34443" y="558"/>
                  <a:pt x="34443" y="478"/>
                </a:cubicBezTo>
                <a:lnTo>
                  <a:pt x="34443" y="50"/>
                </a:lnTo>
                <a:lnTo>
                  <a:pt x="34358" y="50"/>
                </a:lnTo>
                <a:close/>
                <a:moveTo>
                  <a:pt x="35168" y="50"/>
                </a:moveTo>
                <a:lnTo>
                  <a:pt x="35168" y="797"/>
                </a:lnTo>
                <a:lnTo>
                  <a:pt x="35252" y="797"/>
                </a:lnTo>
                <a:lnTo>
                  <a:pt x="35252" y="166"/>
                </a:lnTo>
                <a:lnTo>
                  <a:pt x="35714" y="797"/>
                </a:lnTo>
                <a:lnTo>
                  <a:pt x="35812" y="797"/>
                </a:lnTo>
                <a:lnTo>
                  <a:pt x="35812" y="50"/>
                </a:lnTo>
                <a:lnTo>
                  <a:pt x="35728" y="50"/>
                </a:lnTo>
                <a:lnTo>
                  <a:pt x="35728" y="679"/>
                </a:lnTo>
                <a:lnTo>
                  <a:pt x="35266" y="50"/>
                </a:lnTo>
                <a:lnTo>
                  <a:pt x="35168" y="50"/>
                </a:lnTo>
                <a:close/>
                <a:moveTo>
                  <a:pt x="36223" y="50"/>
                </a:moveTo>
                <a:lnTo>
                  <a:pt x="36223" y="797"/>
                </a:lnTo>
                <a:lnTo>
                  <a:pt x="36578" y="797"/>
                </a:lnTo>
                <a:cubicBezTo>
                  <a:pt x="36621" y="797"/>
                  <a:pt x="36658" y="792"/>
                  <a:pt x="36690" y="781"/>
                </a:cubicBezTo>
                <a:cubicBezTo>
                  <a:pt x="36786" y="751"/>
                  <a:pt x="36833" y="690"/>
                  <a:pt x="36833" y="600"/>
                </a:cubicBezTo>
                <a:cubicBezTo>
                  <a:pt x="36833" y="572"/>
                  <a:pt x="36829" y="548"/>
                  <a:pt x="36820" y="527"/>
                </a:cubicBezTo>
                <a:cubicBezTo>
                  <a:pt x="36798" y="473"/>
                  <a:pt x="36756" y="436"/>
                  <a:pt x="36694" y="416"/>
                </a:cubicBezTo>
                <a:cubicBezTo>
                  <a:pt x="36761" y="386"/>
                  <a:pt x="36795" y="329"/>
                  <a:pt x="36795" y="247"/>
                </a:cubicBezTo>
                <a:cubicBezTo>
                  <a:pt x="36795" y="194"/>
                  <a:pt x="36777" y="150"/>
                  <a:pt x="36743" y="115"/>
                </a:cubicBezTo>
                <a:cubicBezTo>
                  <a:pt x="36701" y="71"/>
                  <a:pt x="36639" y="50"/>
                  <a:pt x="36559" y="50"/>
                </a:cubicBezTo>
                <a:lnTo>
                  <a:pt x="36223" y="50"/>
                </a:lnTo>
                <a:close/>
                <a:moveTo>
                  <a:pt x="3901" y="122"/>
                </a:moveTo>
                <a:lnTo>
                  <a:pt x="3901" y="530"/>
                </a:lnTo>
                <a:lnTo>
                  <a:pt x="3623" y="530"/>
                </a:lnTo>
                <a:lnTo>
                  <a:pt x="3901" y="122"/>
                </a:lnTo>
                <a:close/>
                <a:moveTo>
                  <a:pt x="37303" y="123"/>
                </a:moveTo>
                <a:cubicBezTo>
                  <a:pt x="37392" y="123"/>
                  <a:pt x="37464" y="152"/>
                  <a:pt x="37519" y="210"/>
                </a:cubicBezTo>
                <a:cubicBezTo>
                  <a:pt x="37572" y="266"/>
                  <a:pt x="37597" y="337"/>
                  <a:pt x="37597" y="424"/>
                </a:cubicBezTo>
                <a:cubicBezTo>
                  <a:pt x="37597" y="510"/>
                  <a:pt x="37572" y="581"/>
                  <a:pt x="37519" y="636"/>
                </a:cubicBezTo>
                <a:cubicBezTo>
                  <a:pt x="37464" y="694"/>
                  <a:pt x="37392" y="724"/>
                  <a:pt x="37303" y="724"/>
                </a:cubicBezTo>
                <a:cubicBezTo>
                  <a:pt x="37214" y="724"/>
                  <a:pt x="37143" y="694"/>
                  <a:pt x="37088" y="636"/>
                </a:cubicBezTo>
                <a:cubicBezTo>
                  <a:pt x="37035" y="581"/>
                  <a:pt x="37008" y="510"/>
                  <a:pt x="37008" y="424"/>
                </a:cubicBezTo>
                <a:cubicBezTo>
                  <a:pt x="37008" y="337"/>
                  <a:pt x="37035" y="266"/>
                  <a:pt x="37088" y="210"/>
                </a:cubicBezTo>
                <a:cubicBezTo>
                  <a:pt x="37143" y="152"/>
                  <a:pt x="37214" y="123"/>
                  <a:pt x="37303" y="123"/>
                </a:cubicBezTo>
                <a:close/>
                <a:moveTo>
                  <a:pt x="85" y="130"/>
                </a:moveTo>
                <a:lnTo>
                  <a:pt x="344" y="130"/>
                </a:lnTo>
                <a:cubicBezTo>
                  <a:pt x="392" y="130"/>
                  <a:pt x="429" y="143"/>
                  <a:pt x="453" y="170"/>
                </a:cubicBezTo>
                <a:cubicBezTo>
                  <a:pt x="465" y="181"/>
                  <a:pt x="473" y="194"/>
                  <a:pt x="478" y="209"/>
                </a:cubicBezTo>
                <a:cubicBezTo>
                  <a:pt x="483" y="223"/>
                  <a:pt x="486" y="240"/>
                  <a:pt x="486" y="259"/>
                </a:cubicBezTo>
                <a:cubicBezTo>
                  <a:pt x="486" y="278"/>
                  <a:pt x="482" y="296"/>
                  <a:pt x="474" y="313"/>
                </a:cubicBezTo>
                <a:cubicBezTo>
                  <a:pt x="450" y="360"/>
                  <a:pt x="405" y="384"/>
                  <a:pt x="335" y="384"/>
                </a:cubicBezTo>
                <a:lnTo>
                  <a:pt x="85" y="384"/>
                </a:lnTo>
                <a:lnTo>
                  <a:pt x="85" y="130"/>
                </a:lnTo>
                <a:close/>
                <a:moveTo>
                  <a:pt x="11794" y="130"/>
                </a:moveTo>
                <a:lnTo>
                  <a:pt x="12040" y="130"/>
                </a:lnTo>
                <a:cubicBezTo>
                  <a:pt x="12099" y="130"/>
                  <a:pt x="12144" y="144"/>
                  <a:pt x="12174" y="172"/>
                </a:cubicBezTo>
                <a:cubicBezTo>
                  <a:pt x="12204" y="201"/>
                  <a:pt x="12219" y="241"/>
                  <a:pt x="12219" y="291"/>
                </a:cubicBezTo>
                <a:cubicBezTo>
                  <a:pt x="12219" y="341"/>
                  <a:pt x="12204" y="380"/>
                  <a:pt x="12174" y="409"/>
                </a:cubicBezTo>
                <a:cubicBezTo>
                  <a:pt x="12144" y="437"/>
                  <a:pt x="12099" y="452"/>
                  <a:pt x="12040" y="452"/>
                </a:cubicBezTo>
                <a:lnTo>
                  <a:pt x="11794" y="452"/>
                </a:lnTo>
                <a:lnTo>
                  <a:pt x="11794" y="130"/>
                </a:lnTo>
                <a:close/>
                <a:moveTo>
                  <a:pt x="14039" y="130"/>
                </a:moveTo>
                <a:lnTo>
                  <a:pt x="14302" y="130"/>
                </a:lnTo>
                <a:cubicBezTo>
                  <a:pt x="14355" y="130"/>
                  <a:pt x="14398" y="143"/>
                  <a:pt x="14431" y="171"/>
                </a:cubicBezTo>
                <a:cubicBezTo>
                  <a:pt x="14463" y="198"/>
                  <a:pt x="14479" y="236"/>
                  <a:pt x="14479" y="284"/>
                </a:cubicBezTo>
                <a:cubicBezTo>
                  <a:pt x="14479" y="313"/>
                  <a:pt x="14474" y="337"/>
                  <a:pt x="14462" y="356"/>
                </a:cubicBezTo>
                <a:cubicBezTo>
                  <a:pt x="14432" y="406"/>
                  <a:pt x="14377" y="430"/>
                  <a:pt x="14297" y="430"/>
                </a:cubicBezTo>
                <a:lnTo>
                  <a:pt x="14039" y="430"/>
                </a:lnTo>
                <a:lnTo>
                  <a:pt x="14039" y="130"/>
                </a:lnTo>
                <a:close/>
                <a:moveTo>
                  <a:pt x="17318" y="130"/>
                </a:moveTo>
                <a:lnTo>
                  <a:pt x="17577" y="130"/>
                </a:lnTo>
                <a:cubicBezTo>
                  <a:pt x="17625" y="130"/>
                  <a:pt x="17662" y="143"/>
                  <a:pt x="17687" y="170"/>
                </a:cubicBezTo>
                <a:cubicBezTo>
                  <a:pt x="17698" y="181"/>
                  <a:pt x="17706" y="194"/>
                  <a:pt x="17711" y="209"/>
                </a:cubicBezTo>
                <a:cubicBezTo>
                  <a:pt x="17717" y="223"/>
                  <a:pt x="17719" y="240"/>
                  <a:pt x="17719" y="259"/>
                </a:cubicBezTo>
                <a:cubicBezTo>
                  <a:pt x="17719" y="278"/>
                  <a:pt x="17715" y="296"/>
                  <a:pt x="17707" y="313"/>
                </a:cubicBezTo>
                <a:cubicBezTo>
                  <a:pt x="17684" y="360"/>
                  <a:pt x="17638" y="384"/>
                  <a:pt x="17568" y="384"/>
                </a:cubicBezTo>
                <a:lnTo>
                  <a:pt x="17318" y="384"/>
                </a:lnTo>
                <a:lnTo>
                  <a:pt x="17318" y="130"/>
                </a:lnTo>
                <a:close/>
                <a:moveTo>
                  <a:pt x="25703" y="130"/>
                </a:moveTo>
                <a:lnTo>
                  <a:pt x="25949" y="130"/>
                </a:lnTo>
                <a:cubicBezTo>
                  <a:pt x="26007" y="130"/>
                  <a:pt x="26052" y="144"/>
                  <a:pt x="26082" y="172"/>
                </a:cubicBezTo>
                <a:cubicBezTo>
                  <a:pt x="26112" y="201"/>
                  <a:pt x="26128" y="241"/>
                  <a:pt x="26128" y="291"/>
                </a:cubicBezTo>
                <a:cubicBezTo>
                  <a:pt x="26128" y="341"/>
                  <a:pt x="26112" y="380"/>
                  <a:pt x="26082" y="409"/>
                </a:cubicBezTo>
                <a:cubicBezTo>
                  <a:pt x="26052" y="437"/>
                  <a:pt x="26007" y="452"/>
                  <a:pt x="25949" y="452"/>
                </a:cubicBezTo>
                <a:lnTo>
                  <a:pt x="25703" y="452"/>
                </a:lnTo>
                <a:lnTo>
                  <a:pt x="25703" y="130"/>
                </a:lnTo>
                <a:close/>
                <a:moveTo>
                  <a:pt x="29332" y="130"/>
                </a:moveTo>
                <a:lnTo>
                  <a:pt x="29595" y="130"/>
                </a:lnTo>
                <a:cubicBezTo>
                  <a:pt x="29648" y="130"/>
                  <a:pt x="29691" y="143"/>
                  <a:pt x="29723" y="171"/>
                </a:cubicBezTo>
                <a:cubicBezTo>
                  <a:pt x="29756" y="198"/>
                  <a:pt x="29772" y="236"/>
                  <a:pt x="29772" y="284"/>
                </a:cubicBezTo>
                <a:cubicBezTo>
                  <a:pt x="29772" y="313"/>
                  <a:pt x="29766" y="337"/>
                  <a:pt x="29755" y="356"/>
                </a:cubicBezTo>
                <a:cubicBezTo>
                  <a:pt x="29725" y="406"/>
                  <a:pt x="29670" y="430"/>
                  <a:pt x="29590" y="430"/>
                </a:cubicBezTo>
                <a:lnTo>
                  <a:pt x="29332" y="430"/>
                </a:lnTo>
                <a:lnTo>
                  <a:pt x="29332" y="130"/>
                </a:lnTo>
                <a:close/>
                <a:moveTo>
                  <a:pt x="36308" y="130"/>
                </a:moveTo>
                <a:lnTo>
                  <a:pt x="36568" y="130"/>
                </a:lnTo>
                <a:cubicBezTo>
                  <a:pt x="36616" y="130"/>
                  <a:pt x="36653" y="143"/>
                  <a:pt x="36678" y="170"/>
                </a:cubicBezTo>
                <a:cubicBezTo>
                  <a:pt x="36689" y="181"/>
                  <a:pt x="36697" y="194"/>
                  <a:pt x="36702" y="209"/>
                </a:cubicBezTo>
                <a:cubicBezTo>
                  <a:pt x="36708" y="223"/>
                  <a:pt x="36710" y="240"/>
                  <a:pt x="36710" y="259"/>
                </a:cubicBezTo>
                <a:cubicBezTo>
                  <a:pt x="36710" y="278"/>
                  <a:pt x="36706" y="296"/>
                  <a:pt x="36698" y="313"/>
                </a:cubicBezTo>
                <a:cubicBezTo>
                  <a:pt x="36675" y="360"/>
                  <a:pt x="36628" y="384"/>
                  <a:pt x="36559" y="384"/>
                </a:cubicBezTo>
                <a:lnTo>
                  <a:pt x="36308" y="384"/>
                </a:lnTo>
                <a:lnTo>
                  <a:pt x="36308" y="130"/>
                </a:lnTo>
                <a:close/>
                <a:moveTo>
                  <a:pt x="13489" y="138"/>
                </a:moveTo>
                <a:lnTo>
                  <a:pt x="13642" y="502"/>
                </a:lnTo>
                <a:lnTo>
                  <a:pt x="13337" y="502"/>
                </a:lnTo>
                <a:lnTo>
                  <a:pt x="13489" y="138"/>
                </a:lnTo>
                <a:close/>
                <a:moveTo>
                  <a:pt x="15903" y="138"/>
                </a:moveTo>
                <a:lnTo>
                  <a:pt x="16056" y="502"/>
                </a:lnTo>
                <a:lnTo>
                  <a:pt x="15751" y="502"/>
                </a:lnTo>
                <a:lnTo>
                  <a:pt x="15903" y="138"/>
                </a:lnTo>
                <a:close/>
                <a:moveTo>
                  <a:pt x="18439" y="224"/>
                </a:moveTo>
                <a:cubicBezTo>
                  <a:pt x="18355" y="224"/>
                  <a:pt x="18286" y="252"/>
                  <a:pt x="18233" y="308"/>
                </a:cubicBezTo>
                <a:cubicBezTo>
                  <a:pt x="18184" y="362"/>
                  <a:pt x="18159" y="431"/>
                  <a:pt x="18159" y="515"/>
                </a:cubicBezTo>
                <a:cubicBezTo>
                  <a:pt x="18159" y="598"/>
                  <a:pt x="18184" y="667"/>
                  <a:pt x="18233" y="721"/>
                </a:cubicBezTo>
                <a:cubicBezTo>
                  <a:pt x="18286" y="777"/>
                  <a:pt x="18355" y="806"/>
                  <a:pt x="18439" y="806"/>
                </a:cubicBezTo>
                <a:cubicBezTo>
                  <a:pt x="18523" y="806"/>
                  <a:pt x="18592" y="777"/>
                  <a:pt x="18644" y="721"/>
                </a:cubicBezTo>
                <a:cubicBezTo>
                  <a:pt x="18694" y="667"/>
                  <a:pt x="18719" y="598"/>
                  <a:pt x="18719" y="515"/>
                </a:cubicBezTo>
                <a:cubicBezTo>
                  <a:pt x="18719" y="431"/>
                  <a:pt x="18694" y="362"/>
                  <a:pt x="18644" y="308"/>
                </a:cubicBezTo>
                <a:cubicBezTo>
                  <a:pt x="18592" y="252"/>
                  <a:pt x="18523" y="224"/>
                  <a:pt x="18439" y="224"/>
                </a:cubicBezTo>
                <a:close/>
                <a:moveTo>
                  <a:pt x="19077" y="224"/>
                </a:moveTo>
                <a:cubicBezTo>
                  <a:pt x="18992" y="224"/>
                  <a:pt x="18924" y="252"/>
                  <a:pt x="18871" y="308"/>
                </a:cubicBezTo>
                <a:cubicBezTo>
                  <a:pt x="18821" y="362"/>
                  <a:pt x="18796" y="431"/>
                  <a:pt x="18796" y="515"/>
                </a:cubicBezTo>
                <a:cubicBezTo>
                  <a:pt x="18796" y="598"/>
                  <a:pt x="18821" y="667"/>
                  <a:pt x="18871" y="721"/>
                </a:cubicBezTo>
                <a:cubicBezTo>
                  <a:pt x="18924" y="777"/>
                  <a:pt x="18992" y="806"/>
                  <a:pt x="19077" y="806"/>
                </a:cubicBezTo>
                <a:cubicBezTo>
                  <a:pt x="19161" y="806"/>
                  <a:pt x="19229" y="777"/>
                  <a:pt x="19281" y="721"/>
                </a:cubicBezTo>
                <a:cubicBezTo>
                  <a:pt x="19331" y="667"/>
                  <a:pt x="19356" y="598"/>
                  <a:pt x="19356" y="515"/>
                </a:cubicBezTo>
                <a:cubicBezTo>
                  <a:pt x="19356" y="431"/>
                  <a:pt x="19331" y="362"/>
                  <a:pt x="19281" y="308"/>
                </a:cubicBezTo>
                <a:cubicBezTo>
                  <a:pt x="19229" y="252"/>
                  <a:pt x="19161" y="224"/>
                  <a:pt x="19077" y="224"/>
                </a:cubicBezTo>
                <a:close/>
                <a:moveTo>
                  <a:pt x="19725" y="224"/>
                </a:moveTo>
                <a:cubicBezTo>
                  <a:pt x="19648" y="224"/>
                  <a:pt x="19590" y="255"/>
                  <a:pt x="19553" y="318"/>
                </a:cubicBezTo>
                <a:lnTo>
                  <a:pt x="19553" y="232"/>
                </a:lnTo>
                <a:lnTo>
                  <a:pt x="19468" y="232"/>
                </a:lnTo>
                <a:lnTo>
                  <a:pt x="19468" y="797"/>
                </a:lnTo>
                <a:lnTo>
                  <a:pt x="19553" y="797"/>
                </a:lnTo>
                <a:lnTo>
                  <a:pt x="19553" y="459"/>
                </a:lnTo>
                <a:cubicBezTo>
                  <a:pt x="19553" y="409"/>
                  <a:pt x="19568" y="370"/>
                  <a:pt x="19598" y="342"/>
                </a:cubicBezTo>
                <a:cubicBezTo>
                  <a:pt x="19626" y="314"/>
                  <a:pt x="19663" y="300"/>
                  <a:pt x="19705" y="300"/>
                </a:cubicBezTo>
                <a:cubicBezTo>
                  <a:pt x="19746" y="300"/>
                  <a:pt x="19780" y="315"/>
                  <a:pt x="19806" y="344"/>
                </a:cubicBezTo>
                <a:cubicBezTo>
                  <a:pt x="19832" y="374"/>
                  <a:pt x="19846" y="412"/>
                  <a:pt x="19846" y="458"/>
                </a:cubicBezTo>
                <a:lnTo>
                  <a:pt x="19846" y="797"/>
                </a:lnTo>
                <a:lnTo>
                  <a:pt x="19930" y="797"/>
                </a:lnTo>
                <a:lnTo>
                  <a:pt x="19930" y="459"/>
                </a:lnTo>
                <a:cubicBezTo>
                  <a:pt x="19930" y="409"/>
                  <a:pt x="19945" y="370"/>
                  <a:pt x="19975" y="342"/>
                </a:cubicBezTo>
                <a:cubicBezTo>
                  <a:pt x="20004" y="314"/>
                  <a:pt x="20040" y="300"/>
                  <a:pt x="20083" y="300"/>
                </a:cubicBezTo>
                <a:cubicBezTo>
                  <a:pt x="20124" y="300"/>
                  <a:pt x="20156" y="315"/>
                  <a:pt x="20183" y="344"/>
                </a:cubicBezTo>
                <a:cubicBezTo>
                  <a:pt x="20209" y="374"/>
                  <a:pt x="20222" y="412"/>
                  <a:pt x="20222" y="458"/>
                </a:cubicBezTo>
                <a:lnTo>
                  <a:pt x="20222" y="797"/>
                </a:lnTo>
                <a:lnTo>
                  <a:pt x="20307" y="797"/>
                </a:lnTo>
                <a:lnTo>
                  <a:pt x="20307" y="456"/>
                </a:lnTo>
                <a:cubicBezTo>
                  <a:pt x="20307" y="389"/>
                  <a:pt x="20286" y="332"/>
                  <a:pt x="20244" y="287"/>
                </a:cubicBezTo>
                <a:cubicBezTo>
                  <a:pt x="20225" y="267"/>
                  <a:pt x="20202" y="251"/>
                  <a:pt x="20176" y="240"/>
                </a:cubicBezTo>
                <a:cubicBezTo>
                  <a:pt x="20151" y="229"/>
                  <a:pt x="20125" y="224"/>
                  <a:pt x="20098" y="224"/>
                </a:cubicBezTo>
                <a:cubicBezTo>
                  <a:pt x="20070" y="224"/>
                  <a:pt x="20046" y="228"/>
                  <a:pt x="20024" y="236"/>
                </a:cubicBezTo>
                <a:cubicBezTo>
                  <a:pt x="19970" y="256"/>
                  <a:pt x="19929" y="290"/>
                  <a:pt x="19904" y="337"/>
                </a:cubicBezTo>
                <a:cubicBezTo>
                  <a:pt x="19886" y="301"/>
                  <a:pt x="19861" y="274"/>
                  <a:pt x="19829" y="254"/>
                </a:cubicBezTo>
                <a:cubicBezTo>
                  <a:pt x="19797" y="234"/>
                  <a:pt x="19762" y="224"/>
                  <a:pt x="19725" y="224"/>
                </a:cubicBezTo>
                <a:close/>
                <a:moveTo>
                  <a:pt x="21363" y="224"/>
                </a:moveTo>
                <a:cubicBezTo>
                  <a:pt x="21278" y="224"/>
                  <a:pt x="21210" y="252"/>
                  <a:pt x="21157" y="308"/>
                </a:cubicBezTo>
                <a:cubicBezTo>
                  <a:pt x="21107" y="362"/>
                  <a:pt x="21083" y="431"/>
                  <a:pt x="21083" y="515"/>
                </a:cubicBezTo>
                <a:cubicBezTo>
                  <a:pt x="21083" y="597"/>
                  <a:pt x="21109" y="666"/>
                  <a:pt x="21161" y="721"/>
                </a:cubicBezTo>
                <a:cubicBezTo>
                  <a:pt x="21214" y="777"/>
                  <a:pt x="21283" y="806"/>
                  <a:pt x="21368" y="806"/>
                </a:cubicBezTo>
                <a:cubicBezTo>
                  <a:pt x="21435" y="806"/>
                  <a:pt x="21490" y="791"/>
                  <a:pt x="21533" y="759"/>
                </a:cubicBezTo>
                <a:cubicBezTo>
                  <a:pt x="21575" y="727"/>
                  <a:pt x="21606" y="686"/>
                  <a:pt x="21625" y="635"/>
                </a:cubicBezTo>
                <a:lnTo>
                  <a:pt x="21533" y="635"/>
                </a:lnTo>
                <a:cubicBezTo>
                  <a:pt x="21500" y="698"/>
                  <a:pt x="21446" y="729"/>
                  <a:pt x="21370" y="729"/>
                </a:cubicBezTo>
                <a:cubicBezTo>
                  <a:pt x="21314" y="729"/>
                  <a:pt x="21268" y="712"/>
                  <a:pt x="21232" y="678"/>
                </a:cubicBezTo>
                <a:cubicBezTo>
                  <a:pt x="21197" y="644"/>
                  <a:pt x="21175" y="601"/>
                  <a:pt x="21169" y="549"/>
                </a:cubicBezTo>
                <a:lnTo>
                  <a:pt x="21642" y="549"/>
                </a:lnTo>
                <a:lnTo>
                  <a:pt x="21642" y="515"/>
                </a:lnTo>
                <a:cubicBezTo>
                  <a:pt x="21642" y="431"/>
                  <a:pt x="21618" y="362"/>
                  <a:pt x="21568" y="308"/>
                </a:cubicBezTo>
                <a:cubicBezTo>
                  <a:pt x="21515" y="252"/>
                  <a:pt x="21447" y="224"/>
                  <a:pt x="21363" y="224"/>
                </a:cubicBezTo>
                <a:close/>
                <a:moveTo>
                  <a:pt x="22038" y="224"/>
                </a:moveTo>
                <a:cubicBezTo>
                  <a:pt x="22003" y="224"/>
                  <a:pt x="21973" y="229"/>
                  <a:pt x="21948" y="241"/>
                </a:cubicBezTo>
                <a:cubicBezTo>
                  <a:pt x="21888" y="269"/>
                  <a:pt x="21849" y="313"/>
                  <a:pt x="21831" y="372"/>
                </a:cubicBezTo>
                <a:lnTo>
                  <a:pt x="21831" y="232"/>
                </a:lnTo>
                <a:lnTo>
                  <a:pt x="21746" y="232"/>
                </a:lnTo>
                <a:lnTo>
                  <a:pt x="21746" y="797"/>
                </a:lnTo>
                <a:lnTo>
                  <a:pt x="21831" y="797"/>
                </a:lnTo>
                <a:lnTo>
                  <a:pt x="21831" y="549"/>
                </a:lnTo>
                <a:cubicBezTo>
                  <a:pt x="21831" y="484"/>
                  <a:pt x="21849" y="428"/>
                  <a:pt x="21885" y="381"/>
                </a:cubicBezTo>
                <a:cubicBezTo>
                  <a:pt x="21923" y="333"/>
                  <a:pt x="21973" y="308"/>
                  <a:pt x="22034" y="308"/>
                </a:cubicBezTo>
                <a:lnTo>
                  <a:pt x="22044" y="308"/>
                </a:lnTo>
                <a:lnTo>
                  <a:pt x="22044" y="224"/>
                </a:lnTo>
                <a:lnTo>
                  <a:pt x="22038" y="224"/>
                </a:lnTo>
                <a:close/>
                <a:moveTo>
                  <a:pt x="22380" y="224"/>
                </a:moveTo>
                <a:cubicBezTo>
                  <a:pt x="22295" y="224"/>
                  <a:pt x="22227" y="252"/>
                  <a:pt x="22176" y="307"/>
                </a:cubicBezTo>
                <a:cubicBezTo>
                  <a:pt x="22126" y="362"/>
                  <a:pt x="22102" y="429"/>
                  <a:pt x="22102" y="510"/>
                </a:cubicBezTo>
                <a:cubicBezTo>
                  <a:pt x="22102" y="591"/>
                  <a:pt x="22126" y="660"/>
                  <a:pt x="22176" y="714"/>
                </a:cubicBezTo>
                <a:cubicBezTo>
                  <a:pt x="22227" y="770"/>
                  <a:pt x="22293" y="797"/>
                  <a:pt x="22374" y="797"/>
                </a:cubicBezTo>
                <a:cubicBezTo>
                  <a:pt x="22463" y="797"/>
                  <a:pt x="22530" y="763"/>
                  <a:pt x="22576" y="696"/>
                </a:cubicBezTo>
                <a:lnTo>
                  <a:pt x="22576" y="775"/>
                </a:lnTo>
                <a:cubicBezTo>
                  <a:pt x="22576" y="833"/>
                  <a:pt x="22562" y="878"/>
                  <a:pt x="22533" y="908"/>
                </a:cubicBezTo>
                <a:cubicBezTo>
                  <a:pt x="22504" y="938"/>
                  <a:pt x="22456" y="953"/>
                  <a:pt x="22390" y="953"/>
                </a:cubicBezTo>
                <a:cubicBezTo>
                  <a:pt x="22304" y="953"/>
                  <a:pt x="22249" y="923"/>
                  <a:pt x="22225" y="865"/>
                </a:cubicBezTo>
                <a:lnTo>
                  <a:pt x="22132" y="865"/>
                </a:lnTo>
                <a:cubicBezTo>
                  <a:pt x="22147" y="914"/>
                  <a:pt x="22178" y="955"/>
                  <a:pt x="22222" y="985"/>
                </a:cubicBezTo>
                <a:cubicBezTo>
                  <a:pt x="22266" y="1015"/>
                  <a:pt x="22327" y="1030"/>
                  <a:pt x="22405" y="1030"/>
                </a:cubicBezTo>
                <a:cubicBezTo>
                  <a:pt x="22483" y="1030"/>
                  <a:pt x="22546" y="1009"/>
                  <a:pt x="22592" y="966"/>
                </a:cubicBezTo>
                <a:cubicBezTo>
                  <a:pt x="22638" y="924"/>
                  <a:pt x="22661" y="861"/>
                  <a:pt x="22661" y="780"/>
                </a:cubicBezTo>
                <a:lnTo>
                  <a:pt x="22661" y="232"/>
                </a:lnTo>
                <a:lnTo>
                  <a:pt x="22576" y="232"/>
                </a:lnTo>
                <a:lnTo>
                  <a:pt x="22576" y="323"/>
                </a:lnTo>
                <a:cubicBezTo>
                  <a:pt x="22531" y="257"/>
                  <a:pt x="22466" y="224"/>
                  <a:pt x="22380" y="224"/>
                </a:cubicBezTo>
                <a:close/>
                <a:moveTo>
                  <a:pt x="30231" y="224"/>
                </a:moveTo>
                <a:cubicBezTo>
                  <a:pt x="30146" y="224"/>
                  <a:pt x="30078" y="252"/>
                  <a:pt x="30025" y="308"/>
                </a:cubicBezTo>
                <a:cubicBezTo>
                  <a:pt x="29975" y="362"/>
                  <a:pt x="29951" y="431"/>
                  <a:pt x="29951" y="515"/>
                </a:cubicBezTo>
                <a:cubicBezTo>
                  <a:pt x="29951" y="597"/>
                  <a:pt x="29977" y="666"/>
                  <a:pt x="30029" y="721"/>
                </a:cubicBezTo>
                <a:cubicBezTo>
                  <a:pt x="30082" y="777"/>
                  <a:pt x="30151" y="806"/>
                  <a:pt x="30236" y="806"/>
                </a:cubicBezTo>
                <a:cubicBezTo>
                  <a:pt x="30303" y="806"/>
                  <a:pt x="30358" y="791"/>
                  <a:pt x="30401" y="759"/>
                </a:cubicBezTo>
                <a:cubicBezTo>
                  <a:pt x="30443" y="727"/>
                  <a:pt x="30474" y="686"/>
                  <a:pt x="30493" y="635"/>
                </a:cubicBezTo>
                <a:lnTo>
                  <a:pt x="30401" y="635"/>
                </a:lnTo>
                <a:cubicBezTo>
                  <a:pt x="30368" y="698"/>
                  <a:pt x="30314" y="729"/>
                  <a:pt x="30238" y="729"/>
                </a:cubicBezTo>
                <a:cubicBezTo>
                  <a:pt x="30182" y="729"/>
                  <a:pt x="30136" y="712"/>
                  <a:pt x="30100" y="678"/>
                </a:cubicBezTo>
                <a:cubicBezTo>
                  <a:pt x="30065" y="644"/>
                  <a:pt x="30043" y="601"/>
                  <a:pt x="30037" y="549"/>
                </a:cubicBezTo>
                <a:lnTo>
                  <a:pt x="30510" y="549"/>
                </a:lnTo>
                <a:lnTo>
                  <a:pt x="30510" y="515"/>
                </a:lnTo>
                <a:cubicBezTo>
                  <a:pt x="30510" y="431"/>
                  <a:pt x="30486" y="362"/>
                  <a:pt x="30436" y="308"/>
                </a:cubicBezTo>
                <a:cubicBezTo>
                  <a:pt x="30383" y="252"/>
                  <a:pt x="30315" y="224"/>
                  <a:pt x="30231" y="224"/>
                </a:cubicBezTo>
                <a:close/>
                <a:moveTo>
                  <a:pt x="31867" y="224"/>
                </a:moveTo>
                <a:cubicBezTo>
                  <a:pt x="31782" y="224"/>
                  <a:pt x="31714" y="252"/>
                  <a:pt x="31661" y="308"/>
                </a:cubicBezTo>
                <a:cubicBezTo>
                  <a:pt x="31611" y="362"/>
                  <a:pt x="31587" y="431"/>
                  <a:pt x="31587" y="515"/>
                </a:cubicBezTo>
                <a:cubicBezTo>
                  <a:pt x="31587" y="597"/>
                  <a:pt x="31613" y="666"/>
                  <a:pt x="31665" y="721"/>
                </a:cubicBezTo>
                <a:cubicBezTo>
                  <a:pt x="31718" y="777"/>
                  <a:pt x="31787" y="806"/>
                  <a:pt x="31872" y="806"/>
                </a:cubicBezTo>
                <a:cubicBezTo>
                  <a:pt x="31939" y="806"/>
                  <a:pt x="31994" y="791"/>
                  <a:pt x="32037" y="759"/>
                </a:cubicBezTo>
                <a:cubicBezTo>
                  <a:pt x="32079" y="727"/>
                  <a:pt x="32110" y="686"/>
                  <a:pt x="32129" y="635"/>
                </a:cubicBezTo>
                <a:lnTo>
                  <a:pt x="32037" y="635"/>
                </a:lnTo>
                <a:cubicBezTo>
                  <a:pt x="32004" y="698"/>
                  <a:pt x="31950" y="729"/>
                  <a:pt x="31874" y="729"/>
                </a:cubicBezTo>
                <a:cubicBezTo>
                  <a:pt x="31818" y="729"/>
                  <a:pt x="31772" y="712"/>
                  <a:pt x="31736" y="678"/>
                </a:cubicBezTo>
                <a:cubicBezTo>
                  <a:pt x="31701" y="644"/>
                  <a:pt x="31679" y="601"/>
                  <a:pt x="31673" y="549"/>
                </a:cubicBezTo>
                <a:lnTo>
                  <a:pt x="32146" y="549"/>
                </a:lnTo>
                <a:lnTo>
                  <a:pt x="32146" y="515"/>
                </a:lnTo>
                <a:cubicBezTo>
                  <a:pt x="32146" y="431"/>
                  <a:pt x="32122" y="362"/>
                  <a:pt x="32072" y="308"/>
                </a:cubicBezTo>
                <a:cubicBezTo>
                  <a:pt x="32019" y="252"/>
                  <a:pt x="31951" y="224"/>
                  <a:pt x="31867" y="224"/>
                </a:cubicBezTo>
                <a:close/>
                <a:moveTo>
                  <a:pt x="32542" y="224"/>
                </a:moveTo>
                <a:cubicBezTo>
                  <a:pt x="32507" y="224"/>
                  <a:pt x="32477" y="229"/>
                  <a:pt x="32452" y="241"/>
                </a:cubicBezTo>
                <a:cubicBezTo>
                  <a:pt x="32392" y="269"/>
                  <a:pt x="32353" y="313"/>
                  <a:pt x="32335" y="372"/>
                </a:cubicBezTo>
                <a:lnTo>
                  <a:pt x="32335" y="232"/>
                </a:lnTo>
                <a:lnTo>
                  <a:pt x="32250" y="232"/>
                </a:lnTo>
                <a:lnTo>
                  <a:pt x="32250" y="797"/>
                </a:lnTo>
                <a:lnTo>
                  <a:pt x="32335" y="797"/>
                </a:lnTo>
                <a:lnTo>
                  <a:pt x="32335" y="549"/>
                </a:lnTo>
                <a:cubicBezTo>
                  <a:pt x="32335" y="484"/>
                  <a:pt x="32353" y="428"/>
                  <a:pt x="32389" y="381"/>
                </a:cubicBezTo>
                <a:cubicBezTo>
                  <a:pt x="32427" y="333"/>
                  <a:pt x="32477" y="308"/>
                  <a:pt x="32538" y="308"/>
                </a:cubicBezTo>
                <a:lnTo>
                  <a:pt x="32548" y="308"/>
                </a:lnTo>
                <a:lnTo>
                  <a:pt x="32548" y="224"/>
                </a:lnTo>
                <a:lnTo>
                  <a:pt x="32542" y="224"/>
                </a:lnTo>
                <a:close/>
                <a:moveTo>
                  <a:pt x="32837" y="224"/>
                </a:moveTo>
                <a:cubicBezTo>
                  <a:pt x="32764" y="224"/>
                  <a:pt x="32708" y="238"/>
                  <a:pt x="32671" y="266"/>
                </a:cubicBezTo>
                <a:cubicBezTo>
                  <a:pt x="32634" y="294"/>
                  <a:pt x="32615" y="334"/>
                  <a:pt x="32615" y="385"/>
                </a:cubicBezTo>
                <a:cubicBezTo>
                  <a:pt x="32615" y="420"/>
                  <a:pt x="32624" y="447"/>
                  <a:pt x="32643" y="466"/>
                </a:cubicBezTo>
                <a:cubicBezTo>
                  <a:pt x="32661" y="486"/>
                  <a:pt x="32685" y="502"/>
                  <a:pt x="32712" y="513"/>
                </a:cubicBezTo>
                <a:cubicBezTo>
                  <a:pt x="32740" y="524"/>
                  <a:pt x="32770" y="533"/>
                  <a:pt x="32803" y="539"/>
                </a:cubicBezTo>
                <a:cubicBezTo>
                  <a:pt x="32836" y="546"/>
                  <a:pt x="32866" y="553"/>
                  <a:pt x="32894" y="560"/>
                </a:cubicBezTo>
                <a:cubicBezTo>
                  <a:pt x="32922" y="568"/>
                  <a:pt x="32945" y="579"/>
                  <a:pt x="32964" y="591"/>
                </a:cubicBezTo>
                <a:cubicBezTo>
                  <a:pt x="32982" y="604"/>
                  <a:pt x="32991" y="621"/>
                  <a:pt x="32991" y="644"/>
                </a:cubicBezTo>
                <a:cubicBezTo>
                  <a:pt x="32991" y="679"/>
                  <a:pt x="32973" y="704"/>
                  <a:pt x="32937" y="718"/>
                </a:cubicBezTo>
                <a:cubicBezTo>
                  <a:pt x="32921" y="724"/>
                  <a:pt x="32905" y="728"/>
                  <a:pt x="32889" y="731"/>
                </a:cubicBezTo>
                <a:cubicBezTo>
                  <a:pt x="32872" y="733"/>
                  <a:pt x="32854" y="734"/>
                  <a:pt x="32835" y="734"/>
                </a:cubicBezTo>
                <a:cubicBezTo>
                  <a:pt x="32816" y="734"/>
                  <a:pt x="32796" y="731"/>
                  <a:pt x="32777" y="725"/>
                </a:cubicBezTo>
                <a:cubicBezTo>
                  <a:pt x="32723" y="706"/>
                  <a:pt x="32694" y="671"/>
                  <a:pt x="32689" y="620"/>
                </a:cubicBezTo>
                <a:lnTo>
                  <a:pt x="32600" y="620"/>
                </a:lnTo>
                <a:cubicBezTo>
                  <a:pt x="32603" y="673"/>
                  <a:pt x="32626" y="716"/>
                  <a:pt x="32666" y="749"/>
                </a:cubicBezTo>
                <a:cubicBezTo>
                  <a:pt x="32711" y="787"/>
                  <a:pt x="32770" y="806"/>
                  <a:pt x="32846" y="806"/>
                </a:cubicBezTo>
                <a:cubicBezTo>
                  <a:pt x="32916" y="806"/>
                  <a:pt x="32973" y="791"/>
                  <a:pt x="33014" y="762"/>
                </a:cubicBezTo>
                <a:cubicBezTo>
                  <a:pt x="33055" y="733"/>
                  <a:pt x="33076" y="691"/>
                  <a:pt x="33076" y="636"/>
                </a:cubicBezTo>
                <a:cubicBezTo>
                  <a:pt x="33076" y="601"/>
                  <a:pt x="33067" y="574"/>
                  <a:pt x="33048" y="553"/>
                </a:cubicBezTo>
                <a:cubicBezTo>
                  <a:pt x="33030" y="533"/>
                  <a:pt x="33007" y="517"/>
                  <a:pt x="32979" y="505"/>
                </a:cubicBezTo>
                <a:cubicBezTo>
                  <a:pt x="32951" y="493"/>
                  <a:pt x="32921" y="485"/>
                  <a:pt x="32888" y="478"/>
                </a:cubicBezTo>
                <a:cubicBezTo>
                  <a:pt x="32855" y="472"/>
                  <a:pt x="32825" y="465"/>
                  <a:pt x="32797" y="457"/>
                </a:cubicBezTo>
                <a:cubicBezTo>
                  <a:pt x="32769" y="450"/>
                  <a:pt x="32746" y="440"/>
                  <a:pt x="32727" y="428"/>
                </a:cubicBezTo>
                <a:cubicBezTo>
                  <a:pt x="32709" y="417"/>
                  <a:pt x="32700" y="400"/>
                  <a:pt x="32700" y="377"/>
                </a:cubicBezTo>
                <a:cubicBezTo>
                  <a:pt x="32700" y="323"/>
                  <a:pt x="32744" y="296"/>
                  <a:pt x="32831" y="296"/>
                </a:cubicBezTo>
                <a:cubicBezTo>
                  <a:pt x="32917" y="296"/>
                  <a:pt x="32965" y="325"/>
                  <a:pt x="32973" y="384"/>
                </a:cubicBezTo>
                <a:lnTo>
                  <a:pt x="33058" y="384"/>
                </a:lnTo>
                <a:cubicBezTo>
                  <a:pt x="33053" y="338"/>
                  <a:pt x="33034" y="301"/>
                  <a:pt x="33001" y="273"/>
                </a:cubicBezTo>
                <a:cubicBezTo>
                  <a:pt x="32961" y="240"/>
                  <a:pt x="32906" y="224"/>
                  <a:pt x="32837" y="224"/>
                </a:cubicBezTo>
                <a:close/>
                <a:moveTo>
                  <a:pt x="2096" y="232"/>
                </a:moveTo>
                <a:lnTo>
                  <a:pt x="2096" y="348"/>
                </a:lnTo>
                <a:lnTo>
                  <a:pt x="2206" y="348"/>
                </a:lnTo>
                <a:lnTo>
                  <a:pt x="2206" y="232"/>
                </a:lnTo>
                <a:lnTo>
                  <a:pt x="2096" y="232"/>
                </a:lnTo>
                <a:close/>
                <a:moveTo>
                  <a:pt x="9127" y="232"/>
                </a:moveTo>
                <a:lnTo>
                  <a:pt x="9127" y="348"/>
                </a:lnTo>
                <a:lnTo>
                  <a:pt x="9237" y="348"/>
                </a:lnTo>
                <a:lnTo>
                  <a:pt x="9237" y="232"/>
                </a:lnTo>
                <a:lnTo>
                  <a:pt x="9127" y="232"/>
                </a:lnTo>
                <a:close/>
                <a:moveTo>
                  <a:pt x="22795" y="232"/>
                </a:moveTo>
                <a:lnTo>
                  <a:pt x="22795" y="348"/>
                </a:lnTo>
                <a:lnTo>
                  <a:pt x="22905" y="348"/>
                </a:lnTo>
                <a:lnTo>
                  <a:pt x="22905" y="232"/>
                </a:lnTo>
                <a:lnTo>
                  <a:pt x="22795" y="232"/>
                </a:lnTo>
                <a:close/>
                <a:moveTo>
                  <a:pt x="30608" y="232"/>
                </a:moveTo>
                <a:lnTo>
                  <a:pt x="30608" y="561"/>
                </a:lnTo>
                <a:cubicBezTo>
                  <a:pt x="30608" y="637"/>
                  <a:pt x="30632" y="697"/>
                  <a:pt x="30679" y="743"/>
                </a:cubicBezTo>
                <a:cubicBezTo>
                  <a:pt x="30699" y="764"/>
                  <a:pt x="30722" y="780"/>
                  <a:pt x="30749" y="791"/>
                </a:cubicBezTo>
                <a:cubicBezTo>
                  <a:pt x="30776" y="801"/>
                  <a:pt x="30809" y="806"/>
                  <a:pt x="30846" y="806"/>
                </a:cubicBezTo>
                <a:cubicBezTo>
                  <a:pt x="30884" y="806"/>
                  <a:pt x="30917" y="796"/>
                  <a:pt x="30947" y="777"/>
                </a:cubicBezTo>
                <a:cubicBezTo>
                  <a:pt x="30976" y="759"/>
                  <a:pt x="31001" y="736"/>
                  <a:pt x="31022" y="709"/>
                </a:cubicBezTo>
                <a:lnTo>
                  <a:pt x="31022" y="797"/>
                </a:lnTo>
                <a:lnTo>
                  <a:pt x="31106" y="797"/>
                </a:lnTo>
                <a:lnTo>
                  <a:pt x="31106" y="232"/>
                </a:lnTo>
                <a:lnTo>
                  <a:pt x="31022" y="232"/>
                </a:lnTo>
                <a:lnTo>
                  <a:pt x="31022" y="558"/>
                </a:lnTo>
                <a:cubicBezTo>
                  <a:pt x="31022" y="608"/>
                  <a:pt x="31005" y="650"/>
                  <a:pt x="30971" y="682"/>
                </a:cubicBezTo>
                <a:cubicBezTo>
                  <a:pt x="30938" y="714"/>
                  <a:pt x="30899" y="729"/>
                  <a:pt x="30851" y="729"/>
                </a:cubicBezTo>
                <a:cubicBezTo>
                  <a:pt x="30805" y="729"/>
                  <a:pt x="30766" y="714"/>
                  <a:pt x="30737" y="683"/>
                </a:cubicBezTo>
                <a:cubicBezTo>
                  <a:pt x="30707" y="652"/>
                  <a:pt x="30693" y="611"/>
                  <a:pt x="30693" y="559"/>
                </a:cubicBezTo>
                <a:lnTo>
                  <a:pt x="30693" y="232"/>
                </a:lnTo>
                <a:lnTo>
                  <a:pt x="30608" y="232"/>
                </a:lnTo>
                <a:close/>
                <a:moveTo>
                  <a:pt x="33171" y="232"/>
                </a:moveTo>
                <a:lnTo>
                  <a:pt x="33171" y="348"/>
                </a:lnTo>
                <a:lnTo>
                  <a:pt x="33281" y="348"/>
                </a:lnTo>
                <a:lnTo>
                  <a:pt x="33281" y="232"/>
                </a:lnTo>
                <a:lnTo>
                  <a:pt x="33171" y="232"/>
                </a:lnTo>
                <a:close/>
                <a:moveTo>
                  <a:pt x="26737" y="256"/>
                </a:moveTo>
                <a:cubicBezTo>
                  <a:pt x="26779" y="256"/>
                  <a:pt x="26812" y="270"/>
                  <a:pt x="26834" y="296"/>
                </a:cubicBezTo>
                <a:cubicBezTo>
                  <a:pt x="26856" y="322"/>
                  <a:pt x="26867" y="355"/>
                  <a:pt x="26867" y="393"/>
                </a:cubicBezTo>
                <a:cubicBezTo>
                  <a:pt x="26867" y="449"/>
                  <a:pt x="26850" y="498"/>
                  <a:pt x="26818" y="538"/>
                </a:cubicBezTo>
                <a:cubicBezTo>
                  <a:pt x="26786" y="577"/>
                  <a:pt x="26746" y="598"/>
                  <a:pt x="26695" y="598"/>
                </a:cubicBezTo>
                <a:cubicBezTo>
                  <a:pt x="26644" y="598"/>
                  <a:pt x="26607" y="585"/>
                  <a:pt x="26584" y="560"/>
                </a:cubicBezTo>
                <a:cubicBezTo>
                  <a:pt x="26560" y="534"/>
                  <a:pt x="26548" y="503"/>
                  <a:pt x="26548" y="464"/>
                </a:cubicBezTo>
                <a:cubicBezTo>
                  <a:pt x="26548" y="402"/>
                  <a:pt x="26566" y="351"/>
                  <a:pt x="26601" y="313"/>
                </a:cubicBezTo>
                <a:cubicBezTo>
                  <a:pt x="26636" y="275"/>
                  <a:pt x="26681" y="256"/>
                  <a:pt x="26737" y="256"/>
                </a:cubicBezTo>
                <a:close/>
                <a:moveTo>
                  <a:pt x="6429" y="284"/>
                </a:moveTo>
                <a:cubicBezTo>
                  <a:pt x="6386" y="284"/>
                  <a:pt x="6350" y="299"/>
                  <a:pt x="6321" y="329"/>
                </a:cubicBezTo>
                <a:cubicBezTo>
                  <a:pt x="6292" y="358"/>
                  <a:pt x="6277" y="394"/>
                  <a:pt x="6277" y="436"/>
                </a:cubicBezTo>
                <a:cubicBezTo>
                  <a:pt x="6277" y="478"/>
                  <a:pt x="6292" y="513"/>
                  <a:pt x="6321" y="543"/>
                </a:cubicBezTo>
                <a:cubicBezTo>
                  <a:pt x="6350" y="572"/>
                  <a:pt x="6386" y="587"/>
                  <a:pt x="6429" y="587"/>
                </a:cubicBezTo>
                <a:cubicBezTo>
                  <a:pt x="6471" y="587"/>
                  <a:pt x="6506" y="572"/>
                  <a:pt x="6535" y="543"/>
                </a:cubicBezTo>
                <a:cubicBezTo>
                  <a:pt x="6565" y="513"/>
                  <a:pt x="6579" y="478"/>
                  <a:pt x="6579" y="436"/>
                </a:cubicBezTo>
                <a:cubicBezTo>
                  <a:pt x="6579" y="394"/>
                  <a:pt x="6565" y="358"/>
                  <a:pt x="6535" y="329"/>
                </a:cubicBezTo>
                <a:cubicBezTo>
                  <a:pt x="6506" y="299"/>
                  <a:pt x="6471" y="284"/>
                  <a:pt x="6429" y="284"/>
                </a:cubicBezTo>
                <a:close/>
                <a:moveTo>
                  <a:pt x="16709" y="284"/>
                </a:moveTo>
                <a:cubicBezTo>
                  <a:pt x="16667" y="284"/>
                  <a:pt x="16632" y="299"/>
                  <a:pt x="16603" y="329"/>
                </a:cubicBezTo>
                <a:cubicBezTo>
                  <a:pt x="16573" y="358"/>
                  <a:pt x="16559" y="394"/>
                  <a:pt x="16559" y="436"/>
                </a:cubicBezTo>
                <a:cubicBezTo>
                  <a:pt x="16559" y="478"/>
                  <a:pt x="16573" y="513"/>
                  <a:pt x="16603" y="543"/>
                </a:cubicBezTo>
                <a:cubicBezTo>
                  <a:pt x="16632" y="572"/>
                  <a:pt x="16667" y="587"/>
                  <a:pt x="16709" y="587"/>
                </a:cubicBezTo>
                <a:cubicBezTo>
                  <a:pt x="16752" y="587"/>
                  <a:pt x="16788" y="572"/>
                  <a:pt x="16817" y="543"/>
                </a:cubicBezTo>
                <a:cubicBezTo>
                  <a:pt x="16846" y="513"/>
                  <a:pt x="16861" y="478"/>
                  <a:pt x="16861" y="436"/>
                </a:cubicBezTo>
                <a:cubicBezTo>
                  <a:pt x="16861" y="394"/>
                  <a:pt x="16846" y="358"/>
                  <a:pt x="16817" y="329"/>
                </a:cubicBezTo>
                <a:cubicBezTo>
                  <a:pt x="16788" y="299"/>
                  <a:pt x="16752" y="284"/>
                  <a:pt x="16709" y="284"/>
                </a:cubicBezTo>
                <a:close/>
                <a:moveTo>
                  <a:pt x="28724" y="284"/>
                </a:moveTo>
                <a:cubicBezTo>
                  <a:pt x="28682" y="284"/>
                  <a:pt x="28646" y="299"/>
                  <a:pt x="28617" y="329"/>
                </a:cubicBezTo>
                <a:cubicBezTo>
                  <a:pt x="28587" y="358"/>
                  <a:pt x="28573" y="394"/>
                  <a:pt x="28573" y="436"/>
                </a:cubicBezTo>
                <a:cubicBezTo>
                  <a:pt x="28573" y="478"/>
                  <a:pt x="28587" y="513"/>
                  <a:pt x="28617" y="543"/>
                </a:cubicBezTo>
                <a:cubicBezTo>
                  <a:pt x="28646" y="572"/>
                  <a:pt x="28682" y="587"/>
                  <a:pt x="28724" y="587"/>
                </a:cubicBezTo>
                <a:cubicBezTo>
                  <a:pt x="28766" y="587"/>
                  <a:pt x="28802" y="572"/>
                  <a:pt x="28831" y="543"/>
                </a:cubicBezTo>
                <a:cubicBezTo>
                  <a:pt x="28860" y="513"/>
                  <a:pt x="28875" y="478"/>
                  <a:pt x="28875" y="436"/>
                </a:cubicBezTo>
                <a:cubicBezTo>
                  <a:pt x="28875" y="394"/>
                  <a:pt x="28860" y="358"/>
                  <a:pt x="28831" y="329"/>
                </a:cubicBezTo>
                <a:cubicBezTo>
                  <a:pt x="28802" y="299"/>
                  <a:pt x="28766" y="284"/>
                  <a:pt x="28724" y="284"/>
                </a:cubicBezTo>
                <a:close/>
                <a:moveTo>
                  <a:pt x="18439" y="300"/>
                </a:moveTo>
                <a:cubicBezTo>
                  <a:pt x="18500" y="300"/>
                  <a:pt x="18548" y="322"/>
                  <a:pt x="18584" y="364"/>
                </a:cubicBezTo>
                <a:cubicBezTo>
                  <a:pt x="18617" y="404"/>
                  <a:pt x="18634" y="454"/>
                  <a:pt x="18634" y="515"/>
                </a:cubicBezTo>
                <a:cubicBezTo>
                  <a:pt x="18634" y="576"/>
                  <a:pt x="18617" y="626"/>
                  <a:pt x="18584" y="666"/>
                </a:cubicBezTo>
                <a:cubicBezTo>
                  <a:pt x="18548" y="708"/>
                  <a:pt x="18500" y="729"/>
                  <a:pt x="18439" y="729"/>
                </a:cubicBezTo>
                <a:cubicBezTo>
                  <a:pt x="18378" y="729"/>
                  <a:pt x="18330" y="708"/>
                  <a:pt x="18294" y="666"/>
                </a:cubicBezTo>
                <a:cubicBezTo>
                  <a:pt x="18260" y="626"/>
                  <a:pt x="18244" y="576"/>
                  <a:pt x="18244" y="515"/>
                </a:cubicBezTo>
                <a:cubicBezTo>
                  <a:pt x="18244" y="454"/>
                  <a:pt x="18260" y="404"/>
                  <a:pt x="18294" y="364"/>
                </a:cubicBezTo>
                <a:cubicBezTo>
                  <a:pt x="18330" y="322"/>
                  <a:pt x="18378" y="300"/>
                  <a:pt x="18439" y="300"/>
                </a:cubicBezTo>
                <a:close/>
                <a:moveTo>
                  <a:pt x="19077" y="300"/>
                </a:moveTo>
                <a:cubicBezTo>
                  <a:pt x="19138" y="300"/>
                  <a:pt x="19185" y="322"/>
                  <a:pt x="19220" y="364"/>
                </a:cubicBezTo>
                <a:cubicBezTo>
                  <a:pt x="19254" y="404"/>
                  <a:pt x="19272" y="454"/>
                  <a:pt x="19272" y="515"/>
                </a:cubicBezTo>
                <a:cubicBezTo>
                  <a:pt x="19272" y="576"/>
                  <a:pt x="19254" y="626"/>
                  <a:pt x="19220" y="666"/>
                </a:cubicBezTo>
                <a:cubicBezTo>
                  <a:pt x="19185" y="708"/>
                  <a:pt x="19138" y="729"/>
                  <a:pt x="19077" y="729"/>
                </a:cubicBezTo>
                <a:cubicBezTo>
                  <a:pt x="19016" y="729"/>
                  <a:pt x="18967" y="708"/>
                  <a:pt x="18932" y="666"/>
                </a:cubicBezTo>
                <a:cubicBezTo>
                  <a:pt x="18898" y="626"/>
                  <a:pt x="18881" y="576"/>
                  <a:pt x="18881" y="515"/>
                </a:cubicBezTo>
                <a:cubicBezTo>
                  <a:pt x="18881" y="454"/>
                  <a:pt x="18898" y="404"/>
                  <a:pt x="18932" y="364"/>
                </a:cubicBezTo>
                <a:cubicBezTo>
                  <a:pt x="18967" y="322"/>
                  <a:pt x="19016" y="300"/>
                  <a:pt x="19077" y="300"/>
                </a:cubicBezTo>
                <a:close/>
                <a:moveTo>
                  <a:pt x="20723" y="300"/>
                </a:moveTo>
                <a:cubicBezTo>
                  <a:pt x="20783" y="300"/>
                  <a:pt x="20832" y="322"/>
                  <a:pt x="20870" y="364"/>
                </a:cubicBezTo>
                <a:cubicBezTo>
                  <a:pt x="20905" y="404"/>
                  <a:pt x="20923" y="454"/>
                  <a:pt x="20923" y="515"/>
                </a:cubicBezTo>
                <a:cubicBezTo>
                  <a:pt x="20923" y="576"/>
                  <a:pt x="20905" y="626"/>
                  <a:pt x="20870" y="666"/>
                </a:cubicBezTo>
                <a:cubicBezTo>
                  <a:pt x="20832" y="708"/>
                  <a:pt x="20783" y="729"/>
                  <a:pt x="20723" y="729"/>
                </a:cubicBezTo>
                <a:cubicBezTo>
                  <a:pt x="20662" y="729"/>
                  <a:pt x="20614" y="708"/>
                  <a:pt x="20579" y="666"/>
                </a:cubicBezTo>
                <a:cubicBezTo>
                  <a:pt x="20545" y="626"/>
                  <a:pt x="20527" y="576"/>
                  <a:pt x="20527" y="515"/>
                </a:cubicBezTo>
                <a:cubicBezTo>
                  <a:pt x="20527" y="454"/>
                  <a:pt x="20545" y="404"/>
                  <a:pt x="20579" y="364"/>
                </a:cubicBezTo>
                <a:cubicBezTo>
                  <a:pt x="20614" y="322"/>
                  <a:pt x="20662" y="300"/>
                  <a:pt x="20723" y="300"/>
                </a:cubicBezTo>
                <a:close/>
                <a:moveTo>
                  <a:pt x="21363" y="300"/>
                </a:moveTo>
                <a:cubicBezTo>
                  <a:pt x="21415" y="300"/>
                  <a:pt x="21458" y="316"/>
                  <a:pt x="21493" y="349"/>
                </a:cubicBezTo>
                <a:cubicBezTo>
                  <a:pt x="21526" y="380"/>
                  <a:pt x="21547" y="420"/>
                  <a:pt x="21555" y="470"/>
                </a:cubicBezTo>
                <a:lnTo>
                  <a:pt x="21170" y="470"/>
                </a:lnTo>
                <a:cubicBezTo>
                  <a:pt x="21178" y="420"/>
                  <a:pt x="21199" y="380"/>
                  <a:pt x="21232" y="349"/>
                </a:cubicBezTo>
                <a:cubicBezTo>
                  <a:pt x="21267" y="316"/>
                  <a:pt x="21311" y="300"/>
                  <a:pt x="21363" y="300"/>
                </a:cubicBezTo>
                <a:close/>
                <a:moveTo>
                  <a:pt x="22386" y="300"/>
                </a:moveTo>
                <a:cubicBezTo>
                  <a:pt x="22445" y="300"/>
                  <a:pt x="22493" y="321"/>
                  <a:pt x="22530" y="361"/>
                </a:cubicBezTo>
                <a:cubicBezTo>
                  <a:pt x="22564" y="400"/>
                  <a:pt x="22581" y="450"/>
                  <a:pt x="22581" y="510"/>
                </a:cubicBezTo>
                <a:cubicBezTo>
                  <a:pt x="22581" y="570"/>
                  <a:pt x="22564" y="620"/>
                  <a:pt x="22530" y="659"/>
                </a:cubicBezTo>
                <a:cubicBezTo>
                  <a:pt x="22513" y="678"/>
                  <a:pt x="22493" y="693"/>
                  <a:pt x="22469" y="704"/>
                </a:cubicBezTo>
                <a:cubicBezTo>
                  <a:pt x="22444" y="715"/>
                  <a:pt x="22417" y="720"/>
                  <a:pt x="22386" y="720"/>
                </a:cubicBezTo>
                <a:cubicBezTo>
                  <a:pt x="22325" y="720"/>
                  <a:pt x="22276" y="700"/>
                  <a:pt x="22239" y="659"/>
                </a:cubicBezTo>
                <a:cubicBezTo>
                  <a:pt x="22204" y="619"/>
                  <a:pt x="22186" y="570"/>
                  <a:pt x="22186" y="510"/>
                </a:cubicBezTo>
                <a:cubicBezTo>
                  <a:pt x="22186" y="451"/>
                  <a:pt x="22204" y="401"/>
                  <a:pt x="22239" y="361"/>
                </a:cubicBezTo>
                <a:cubicBezTo>
                  <a:pt x="22276" y="321"/>
                  <a:pt x="22325" y="300"/>
                  <a:pt x="22386" y="300"/>
                </a:cubicBezTo>
                <a:close/>
                <a:moveTo>
                  <a:pt x="30231" y="300"/>
                </a:moveTo>
                <a:cubicBezTo>
                  <a:pt x="30282" y="300"/>
                  <a:pt x="30326" y="316"/>
                  <a:pt x="30361" y="349"/>
                </a:cubicBezTo>
                <a:cubicBezTo>
                  <a:pt x="30394" y="380"/>
                  <a:pt x="30415" y="420"/>
                  <a:pt x="30423" y="470"/>
                </a:cubicBezTo>
                <a:lnTo>
                  <a:pt x="30038" y="470"/>
                </a:lnTo>
                <a:cubicBezTo>
                  <a:pt x="30046" y="420"/>
                  <a:pt x="30067" y="380"/>
                  <a:pt x="30100" y="349"/>
                </a:cubicBezTo>
                <a:cubicBezTo>
                  <a:pt x="30135" y="316"/>
                  <a:pt x="30179" y="300"/>
                  <a:pt x="30231" y="300"/>
                </a:cubicBezTo>
                <a:close/>
                <a:moveTo>
                  <a:pt x="31867" y="300"/>
                </a:moveTo>
                <a:cubicBezTo>
                  <a:pt x="31918" y="300"/>
                  <a:pt x="31962" y="316"/>
                  <a:pt x="31997" y="349"/>
                </a:cubicBezTo>
                <a:cubicBezTo>
                  <a:pt x="32030" y="380"/>
                  <a:pt x="32051" y="420"/>
                  <a:pt x="32059" y="470"/>
                </a:cubicBezTo>
                <a:lnTo>
                  <a:pt x="31674" y="470"/>
                </a:lnTo>
                <a:cubicBezTo>
                  <a:pt x="31682" y="420"/>
                  <a:pt x="31703" y="380"/>
                  <a:pt x="31736" y="349"/>
                </a:cubicBezTo>
                <a:cubicBezTo>
                  <a:pt x="31771" y="316"/>
                  <a:pt x="31815" y="300"/>
                  <a:pt x="31867" y="300"/>
                </a:cubicBezTo>
                <a:close/>
                <a:moveTo>
                  <a:pt x="85" y="461"/>
                </a:moveTo>
                <a:lnTo>
                  <a:pt x="355" y="461"/>
                </a:lnTo>
                <a:cubicBezTo>
                  <a:pt x="411" y="461"/>
                  <a:pt x="454" y="474"/>
                  <a:pt x="484" y="501"/>
                </a:cubicBezTo>
                <a:cubicBezTo>
                  <a:pt x="511" y="525"/>
                  <a:pt x="525" y="556"/>
                  <a:pt x="525" y="594"/>
                </a:cubicBezTo>
                <a:cubicBezTo>
                  <a:pt x="525" y="633"/>
                  <a:pt x="511" y="663"/>
                  <a:pt x="483" y="685"/>
                </a:cubicBezTo>
                <a:cubicBezTo>
                  <a:pt x="456" y="706"/>
                  <a:pt x="415" y="717"/>
                  <a:pt x="364" y="717"/>
                </a:cubicBezTo>
                <a:lnTo>
                  <a:pt x="85" y="717"/>
                </a:lnTo>
                <a:lnTo>
                  <a:pt x="85" y="461"/>
                </a:lnTo>
                <a:close/>
                <a:moveTo>
                  <a:pt x="17318" y="461"/>
                </a:moveTo>
                <a:lnTo>
                  <a:pt x="17588" y="461"/>
                </a:lnTo>
                <a:cubicBezTo>
                  <a:pt x="17644" y="461"/>
                  <a:pt x="17687" y="474"/>
                  <a:pt x="17718" y="501"/>
                </a:cubicBezTo>
                <a:cubicBezTo>
                  <a:pt x="17745" y="525"/>
                  <a:pt x="17758" y="556"/>
                  <a:pt x="17758" y="594"/>
                </a:cubicBezTo>
                <a:cubicBezTo>
                  <a:pt x="17758" y="633"/>
                  <a:pt x="17744" y="663"/>
                  <a:pt x="17717" y="685"/>
                </a:cubicBezTo>
                <a:cubicBezTo>
                  <a:pt x="17689" y="706"/>
                  <a:pt x="17649" y="717"/>
                  <a:pt x="17597" y="717"/>
                </a:cubicBezTo>
                <a:lnTo>
                  <a:pt x="17318" y="717"/>
                </a:lnTo>
                <a:lnTo>
                  <a:pt x="17318" y="461"/>
                </a:lnTo>
                <a:close/>
                <a:moveTo>
                  <a:pt x="36308" y="461"/>
                </a:moveTo>
                <a:lnTo>
                  <a:pt x="36578" y="461"/>
                </a:lnTo>
                <a:cubicBezTo>
                  <a:pt x="36634" y="461"/>
                  <a:pt x="36677" y="474"/>
                  <a:pt x="36708" y="501"/>
                </a:cubicBezTo>
                <a:cubicBezTo>
                  <a:pt x="36735" y="525"/>
                  <a:pt x="36748" y="556"/>
                  <a:pt x="36748" y="594"/>
                </a:cubicBezTo>
                <a:cubicBezTo>
                  <a:pt x="36748" y="633"/>
                  <a:pt x="36735" y="663"/>
                  <a:pt x="36707" y="685"/>
                </a:cubicBezTo>
                <a:cubicBezTo>
                  <a:pt x="36679" y="706"/>
                  <a:pt x="36639" y="717"/>
                  <a:pt x="36587" y="717"/>
                </a:cubicBezTo>
                <a:lnTo>
                  <a:pt x="36308" y="717"/>
                </a:lnTo>
                <a:lnTo>
                  <a:pt x="36308" y="461"/>
                </a:lnTo>
                <a:close/>
                <a:moveTo>
                  <a:pt x="2096" y="682"/>
                </a:moveTo>
                <a:lnTo>
                  <a:pt x="2096" y="797"/>
                </a:lnTo>
                <a:lnTo>
                  <a:pt x="2206" y="797"/>
                </a:lnTo>
                <a:lnTo>
                  <a:pt x="2206" y="682"/>
                </a:lnTo>
                <a:lnTo>
                  <a:pt x="2096" y="682"/>
                </a:lnTo>
                <a:close/>
                <a:moveTo>
                  <a:pt x="9127" y="682"/>
                </a:moveTo>
                <a:lnTo>
                  <a:pt x="9127" y="797"/>
                </a:lnTo>
                <a:lnTo>
                  <a:pt x="9237" y="797"/>
                </a:lnTo>
                <a:lnTo>
                  <a:pt x="9237" y="682"/>
                </a:lnTo>
                <a:lnTo>
                  <a:pt x="9127" y="682"/>
                </a:lnTo>
                <a:close/>
                <a:moveTo>
                  <a:pt x="22795" y="682"/>
                </a:moveTo>
                <a:lnTo>
                  <a:pt x="22795" y="797"/>
                </a:lnTo>
                <a:lnTo>
                  <a:pt x="22905" y="797"/>
                </a:lnTo>
                <a:lnTo>
                  <a:pt x="22905" y="682"/>
                </a:lnTo>
                <a:lnTo>
                  <a:pt x="22795" y="682"/>
                </a:lnTo>
                <a:close/>
                <a:moveTo>
                  <a:pt x="33171" y="682"/>
                </a:moveTo>
                <a:lnTo>
                  <a:pt x="33171" y="797"/>
                </a:lnTo>
                <a:lnTo>
                  <a:pt x="33281" y="797"/>
                </a:lnTo>
                <a:lnTo>
                  <a:pt x="33281" y="682"/>
                </a:lnTo>
                <a:lnTo>
                  <a:pt x="33171" y="682"/>
                </a:lnTo>
                <a:close/>
                <a:moveTo>
                  <a:pt x="35962" y="682"/>
                </a:moveTo>
                <a:lnTo>
                  <a:pt x="35962" y="797"/>
                </a:lnTo>
                <a:lnTo>
                  <a:pt x="36073" y="797"/>
                </a:lnTo>
                <a:lnTo>
                  <a:pt x="36073" y="682"/>
                </a:lnTo>
                <a:lnTo>
                  <a:pt x="35962" y="682"/>
                </a:lnTo>
                <a:close/>
                <a:moveTo>
                  <a:pt x="5084" y="1920"/>
                </a:moveTo>
                <a:cubicBezTo>
                  <a:pt x="4984" y="1920"/>
                  <a:pt x="4910" y="1941"/>
                  <a:pt x="4861" y="1981"/>
                </a:cubicBezTo>
                <a:cubicBezTo>
                  <a:pt x="4811" y="2022"/>
                  <a:pt x="4786" y="2075"/>
                  <a:pt x="4786" y="2139"/>
                </a:cubicBezTo>
                <a:cubicBezTo>
                  <a:pt x="4786" y="2185"/>
                  <a:pt x="4799" y="2220"/>
                  <a:pt x="4826" y="2247"/>
                </a:cubicBezTo>
                <a:cubicBezTo>
                  <a:pt x="4853" y="2273"/>
                  <a:pt x="4886" y="2295"/>
                  <a:pt x="4927" y="2311"/>
                </a:cubicBezTo>
                <a:cubicBezTo>
                  <a:pt x="4967" y="2327"/>
                  <a:pt x="5011" y="2341"/>
                  <a:pt x="5057" y="2352"/>
                </a:cubicBezTo>
                <a:cubicBezTo>
                  <a:pt x="5104" y="2362"/>
                  <a:pt x="5147" y="2372"/>
                  <a:pt x="5187" y="2384"/>
                </a:cubicBezTo>
                <a:cubicBezTo>
                  <a:pt x="5227" y="2396"/>
                  <a:pt x="5261" y="2412"/>
                  <a:pt x="5287" y="2430"/>
                </a:cubicBezTo>
                <a:cubicBezTo>
                  <a:pt x="5314" y="2448"/>
                  <a:pt x="5327" y="2473"/>
                  <a:pt x="5327" y="2505"/>
                </a:cubicBezTo>
                <a:cubicBezTo>
                  <a:pt x="5327" y="2598"/>
                  <a:pt x="5253" y="2645"/>
                  <a:pt x="5105" y="2645"/>
                </a:cubicBezTo>
                <a:cubicBezTo>
                  <a:pt x="5034" y="2645"/>
                  <a:pt x="4978" y="2633"/>
                  <a:pt x="4935" y="2608"/>
                </a:cubicBezTo>
                <a:cubicBezTo>
                  <a:pt x="4885" y="2580"/>
                  <a:pt x="4859" y="2538"/>
                  <a:pt x="4856" y="2484"/>
                </a:cubicBezTo>
                <a:lnTo>
                  <a:pt x="4763" y="2484"/>
                </a:lnTo>
                <a:cubicBezTo>
                  <a:pt x="4770" y="2560"/>
                  <a:pt x="4799" y="2619"/>
                  <a:pt x="4851" y="2660"/>
                </a:cubicBezTo>
                <a:cubicBezTo>
                  <a:pt x="4909" y="2707"/>
                  <a:pt x="4993" y="2730"/>
                  <a:pt x="5104" y="2730"/>
                </a:cubicBezTo>
                <a:cubicBezTo>
                  <a:pt x="5202" y="2730"/>
                  <a:pt x="5279" y="2710"/>
                  <a:pt x="5334" y="2671"/>
                </a:cubicBezTo>
                <a:cubicBezTo>
                  <a:pt x="5389" y="2632"/>
                  <a:pt x="5417" y="2576"/>
                  <a:pt x="5417" y="2502"/>
                </a:cubicBezTo>
                <a:cubicBezTo>
                  <a:pt x="5417" y="2440"/>
                  <a:pt x="5389" y="2391"/>
                  <a:pt x="5332" y="2355"/>
                </a:cubicBezTo>
                <a:cubicBezTo>
                  <a:pt x="5307" y="2339"/>
                  <a:pt x="5278" y="2325"/>
                  <a:pt x="5245" y="2314"/>
                </a:cubicBezTo>
                <a:cubicBezTo>
                  <a:pt x="5212" y="2303"/>
                  <a:pt x="5179" y="2293"/>
                  <a:pt x="5145" y="2285"/>
                </a:cubicBezTo>
                <a:cubicBezTo>
                  <a:pt x="5112" y="2276"/>
                  <a:pt x="5078" y="2269"/>
                  <a:pt x="5046" y="2261"/>
                </a:cubicBezTo>
                <a:cubicBezTo>
                  <a:pt x="5013" y="2253"/>
                  <a:pt x="4984" y="2244"/>
                  <a:pt x="4958" y="2234"/>
                </a:cubicBezTo>
                <a:cubicBezTo>
                  <a:pt x="4933" y="2223"/>
                  <a:pt x="4912" y="2210"/>
                  <a:pt x="4897" y="2195"/>
                </a:cubicBezTo>
                <a:cubicBezTo>
                  <a:pt x="4881" y="2180"/>
                  <a:pt x="4874" y="2163"/>
                  <a:pt x="4874" y="2145"/>
                </a:cubicBezTo>
                <a:cubicBezTo>
                  <a:pt x="4874" y="2127"/>
                  <a:pt x="4877" y="2111"/>
                  <a:pt x="4882" y="2095"/>
                </a:cubicBezTo>
                <a:cubicBezTo>
                  <a:pt x="4887" y="2079"/>
                  <a:pt x="4897" y="2064"/>
                  <a:pt x="4912" y="2051"/>
                </a:cubicBezTo>
                <a:cubicBezTo>
                  <a:pt x="4927" y="2038"/>
                  <a:pt x="4949" y="2027"/>
                  <a:pt x="4976" y="2017"/>
                </a:cubicBezTo>
                <a:cubicBezTo>
                  <a:pt x="5004" y="2008"/>
                  <a:pt x="5037" y="2004"/>
                  <a:pt x="5078" y="2004"/>
                </a:cubicBezTo>
                <a:cubicBezTo>
                  <a:pt x="5118" y="2004"/>
                  <a:pt x="5151" y="2008"/>
                  <a:pt x="5178" y="2016"/>
                </a:cubicBezTo>
                <a:cubicBezTo>
                  <a:pt x="5254" y="2037"/>
                  <a:pt x="5296" y="2081"/>
                  <a:pt x="5304" y="2146"/>
                </a:cubicBezTo>
                <a:lnTo>
                  <a:pt x="5397" y="2146"/>
                </a:lnTo>
                <a:cubicBezTo>
                  <a:pt x="5394" y="2083"/>
                  <a:pt x="5367" y="2030"/>
                  <a:pt x="5317" y="1989"/>
                </a:cubicBezTo>
                <a:cubicBezTo>
                  <a:pt x="5262" y="1943"/>
                  <a:pt x="5184" y="1920"/>
                  <a:pt x="5084" y="1920"/>
                </a:cubicBezTo>
                <a:close/>
                <a:moveTo>
                  <a:pt x="15441" y="1920"/>
                </a:moveTo>
                <a:cubicBezTo>
                  <a:pt x="15326" y="1920"/>
                  <a:pt x="15232" y="1960"/>
                  <a:pt x="15161" y="2039"/>
                </a:cubicBezTo>
                <a:cubicBezTo>
                  <a:pt x="15093" y="2114"/>
                  <a:pt x="15059" y="2210"/>
                  <a:pt x="15059" y="2325"/>
                </a:cubicBezTo>
                <a:cubicBezTo>
                  <a:pt x="15059" y="2441"/>
                  <a:pt x="15093" y="2536"/>
                  <a:pt x="15161" y="2612"/>
                </a:cubicBezTo>
                <a:cubicBezTo>
                  <a:pt x="15232" y="2691"/>
                  <a:pt x="15326" y="2730"/>
                  <a:pt x="15441" y="2730"/>
                </a:cubicBezTo>
                <a:cubicBezTo>
                  <a:pt x="15529" y="2730"/>
                  <a:pt x="15604" y="2707"/>
                  <a:pt x="15669" y="2660"/>
                </a:cubicBezTo>
                <a:cubicBezTo>
                  <a:pt x="15729" y="2617"/>
                  <a:pt x="15773" y="2559"/>
                  <a:pt x="15799" y="2484"/>
                </a:cubicBezTo>
                <a:lnTo>
                  <a:pt x="15705" y="2484"/>
                </a:lnTo>
                <a:cubicBezTo>
                  <a:pt x="15684" y="2533"/>
                  <a:pt x="15652" y="2571"/>
                  <a:pt x="15610" y="2600"/>
                </a:cubicBezTo>
                <a:cubicBezTo>
                  <a:pt x="15567" y="2628"/>
                  <a:pt x="15518" y="2643"/>
                  <a:pt x="15462" y="2643"/>
                </a:cubicBezTo>
                <a:cubicBezTo>
                  <a:pt x="15359" y="2643"/>
                  <a:pt x="15280" y="2612"/>
                  <a:pt x="15226" y="2551"/>
                </a:cubicBezTo>
                <a:cubicBezTo>
                  <a:pt x="15174" y="2493"/>
                  <a:pt x="15148" y="2418"/>
                  <a:pt x="15148" y="2325"/>
                </a:cubicBezTo>
                <a:cubicBezTo>
                  <a:pt x="15148" y="2233"/>
                  <a:pt x="15174" y="2158"/>
                  <a:pt x="15226" y="2099"/>
                </a:cubicBezTo>
                <a:cubicBezTo>
                  <a:pt x="15252" y="2071"/>
                  <a:pt x="15283" y="2049"/>
                  <a:pt x="15320" y="2032"/>
                </a:cubicBezTo>
                <a:cubicBezTo>
                  <a:pt x="15358" y="2016"/>
                  <a:pt x="15405" y="2008"/>
                  <a:pt x="15462" y="2008"/>
                </a:cubicBezTo>
                <a:cubicBezTo>
                  <a:pt x="15518" y="2008"/>
                  <a:pt x="15567" y="2022"/>
                  <a:pt x="15610" y="2051"/>
                </a:cubicBezTo>
                <a:cubicBezTo>
                  <a:pt x="15652" y="2080"/>
                  <a:pt x="15684" y="2118"/>
                  <a:pt x="15705" y="2166"/>
                </a:cubicBezTo>
                <a:lnTo>
                  <a:pt x="15799" y="2166"/>
                </a:lnTo>
                <a:cubicBezTo>
                  <a:pt x="15773" y="2092"/>
                  <a:pt x="15729" y="2032"/>
                  <a:pt x="15669" y="1989"/>
                </a:cubicBezTo>
                <a:cubicBezTo>
                  <a:pt x="15604" y="1943"/>
                  <a:pt x="15529" y="1920"/>
                  <a:pt x="15441" y="1920"/>
                </a:cubicBezTo>
                <a:close/>
                <a:moveTo>
                  <a:pt x="16550" y="1920"/>
                </a:moveTo>
                <a:cubicBezTo>
                  <a:pt x="16432" y="1920"/>
                  <a:pt x="16335" y="1960"/>
                  <a:pt x="16260" y="2039"/>
                </a:cubicBezTo>
                <a:cubicBezTo>
                  <a:pt x="16186" y="2115"/>
                  <a:pt x="16149" y="2211"/>
                  <a:pt x="16149" y="2325"/>
                </a:cubicBezTo>
                <a:cubicBezTo>
                  <a:pt x="16149" y="2440"/>
                  <a:pt x="16186" y="2535"/>
                  <a:pt x="16260" y="2612"/>
                </a:cubicBezTo>
                <a:cubicBezTo>
                  <a:pt x="16335" y="2691"/>
                  <a:pt x="16432" y="2730"/>
                  <a:pt x="16550" y="2730"/>
                </a:cubicBezTo>
                <a:cubicBezTo>
                  <a:pt x="16668" y="2730"/>
                  <a:pt x="16764" y="2691"/>
                  <a:pt x="16839" y="2612"/>
                </a:cubicBezTo>
                <a:cubicBezTo>
                  <a:pt x="16913" y="2535"/>
                  <a:pt x="16950" y="2440"/>
                  <a:pt x="16950" y="2325"/>
                </a:cubicBezTo>
                <a:cubicBezTo>
                  <a:pt x="16950" y="2211"/>
                  <a:pt x="16913" y="2115"/>
                  <a:pt x="16839" y="2039"/>
                </a:cubicBezTo>
                <a:cubicBezTo>
                  <a:pt x="16764" y="1960"/>
                  <a:pt x="16668" y="1920"/>
                  <a:pt x="16550" y="1920"/>
                </a:cubicBezTo>
                <a:close/>
                <a:moveTo>
                  <a:pt x="0" y="1930"/>
                </a:moveTo>
                <a:lnTo>
                  <a:pt x="246" y="2720"/>
                </a:lnTo>
                <a:lnTo>
                  <a:pt x="348" y="2720"/>
                </a:lnTo>
                <a:lnTo>
                  <a:pt x="561" y="2056"/>
                </a:lnTo>
                <a:lnTo>
                  <a:pt x="774" y="2720"/>
                </a:lnTo>
                <a:lnTo>
                  <a:pt x="876" y="2720"/>
                </a:lnTo>
                <a:lnTo>
                  <a:pt x="1122" y="1930"/>
                </a:lnTo>
                <a:lnTo>
                  <a:pt x="1028" y="1930"/>
                </a:lnTo>
                <a:lnTo>
                  <a:pt x="825" y="2593"/>
                </a:lnTo>
                <a:lnTo>
                  <a:pt x="612" y="1930"/>
                </a:lnTo>
                <a:lnTo>
                  <a:pt x="510" y="1930"/>
                </a:lnTo>
                <a:lnTo>
                  <a:pt x="297" y="2593"/>
                </a:lnTo>
                <a:lnTo>
                  <a:pt x="95" y="1930"/>
                </a:lnTo>
                <a:lnTo>
                  <a:pt x="0" y="1930"/>
                </a:lnTo>
                <a:close/>
                <a:moveTo>
                  <a:pt x="1409" y="1930"/>
                </a:moveTo>
                <a:lnTo>
                  <a:pt x="1655" y="2720"/>
                </a:lnTo>
                <a:lnTo>
                  <a:pt x="1756" y="2720"/>
                </a:lnTo>
                <a:lnTo>
                  <a:pt x="1970" y="2056"/>
                </a:lnTo>
                <a:lnTo>
                  <a:pt x="2183" y="2720"/>
                </a:lnTo>
                <a:lnTo>
                  <a:pt x="2285" y="2720"/>
                </a:lnTo>
                <a:lnTo>
                  <a:pt x="2530" y="1930"/>
                </a:lnTo>
                <a:lnTo>
                  <a:pt x="2436" y="1930"/>
                </a:lnTo>
                <a:lnTo>
                  <a:pt x="2233" y="2593"/>
                </a:lnTo>
                <a:lnTo>
                  <a:pt x="2021" y="1930"/>
                </a:lnTo>
                <a:lnTo>
                  <a:pt x="1918" y="1930"/>
                </a:lnTo>
                <a:lnTo>
                  <a:pt x="1706" y="2593"/>
                </a:lnTo>
                <a:lnTo>
                  <a:pt x="1503" y="1930"/>
                </a:lnTo>
                <a:lnTo>
                  <a:pt x="1409" y="1930"/>
                </a:lnTo>
                <a:close/>
                <a:moveTo>
                  <a:pt x="2817" y="1930"/>
                </a:moveTo>
                <a:lnTo>
                  <a:pt x="3063" y="2720"/>
                </a:lnTo>
                <a:lnTo>
                  <a:pt x="3165" y="2720"/>
                </a:lnTo>
                <a:lnTo>
                  <a:pt x="3379" y="2056"/>
                </a:lnTo>
                <a:lnTo>
                  <a:pt x="3592" y="2720"/>
                </a:lnTo>
                <a:lnTo>
                  <a:pt x="3694" y="2720"/>
                </a:lnTo>
                <a:lnTo>
                  <a:pt x="3940" y="1930"/>
                </a:lnTo>
                <a:lnTo>
                  <a:pt x="3845" y="1930"/>
                </a:lnTo>
                <a:lnTo>
                  <a:pt x="3643" y="2593"/>
                </a:lnTo>
                <a:lnTo>
                  <a:pt x="3430" y="1930"/>
                </a:lnTo>
                <a:lnTo>
                  <a:pt x="3327" y="1930"/>
                </a:lnTo>
                <a:lnTo>
                  <a:pt x="3114" y="2593"/>
                </a:lnTo>
                <a:lnTo>
                  <a:pt x="2911" y="1930"/>
                </a:lnTo>
                <a:lnTo>
                  <a:pt x="2817" y="1930"/>
                </a:lnTo>
                <a:close/>
                <a:moveTo>
                  <a:pt x="5812" y="1930"/>
                </a:moveTo>
                <a:lnTo>
                  <a:pt x="5812" y="2380"/>
                </a:lnTo>
                <a:cubicBezTo>
                  <a:pt x="5812" y="2485"/>
                  <a:pt x="5844" y="2570"/>
                  <a:pt x="5907" y="2634"/>
                </a:cubicBezTo>
                <a:cubicBezTo>
                  <a:pt x="5969" y="2698"/>
                  <a:pt x="6050" y="2730"/>
                  <a:pt x="6148" y="2730"/>
                </a:cubicBezTo>
                <a:cubicBezTo>
                  <a:pt x="6248" y="2730"/>
                  <a:pt x="6328" y="2698"/>
                  <a:pt x="6391" y="2634"/>
                </a:cubicBezTo>
                <a:cubicBezTo>
                  <a:pt x="6453" y="2570"/>
                  <a:pt x="6484" y="2485"/>
                  <a:pt x="6484" y="2380"/>
                </a:cubicBezTo>
                <a:lnTo>
                  <a:pt x="6484" y="1930"/>
                </a:lnTo>
                <a:lnTo>
                  <a:pt x="6395" y="1930"/>
                </a:lnTo>
                <a:lnTo>
                  <a:pt x="6395" y="2383"/>
                </a:lnTo>
                <a:cubicBezTo>
                  <a:pt x="6395" y="2469"/>
                  <a:pt x="6369" y="2535"/>
                  <a:pt x="6318" y="2582"/>
                </a:cubicBezTo>
                <a:cubicBezTo>
                  <a:pt x="6274" y="2622"/>
                  <a:pt x="6217" y="2643"/>
                  <a:pt x="6148" y="2643"/>
                </a:cubicBezTo>
                <a:cubicBezTo>
                  <a:pt x="6079" y="2643"/>
                  <a:pt x="6022" y="2622"/>
                  <a:pt x="5978" y="2582"/>
                </a:cubicBezTo>
                <a:cubicBezTo>
                  <a:pt x="5927" y="2534"/>
                  <a:pt x="5902" y="2468"/>
                  <a:pt x="5902" y="2383"/>
                </a:cubicBezTo>
                <a:lnTo>
                  <a:pt x="5902" y="1930"/>
                </a:lnTo>
                <a:lnTo>
                  <a:pt x="5812" y="1930"/>
                </a:lnTo>
                <a:close/>
                <a:moveTo>
                  <a:pt x="6935" y="1930"/>
                </a:moveTo>
                <a:lnTo>
                  <a:pt x="6935" y="2720"/>
                </a:lnTo>
                <a:lnTo>
                  <a:pt x="7024" y="2720"/>
                </a:lnTo>
                <a:lnTo>
                  <a:pt x="7024" y="2053"/>
                </a:lnTo>
                <a:lnTo>
                  <a:pt x="7513" y="2720"/>
                </a:lnTo>
                <a:lnTo>
                  <a:pt x="7617" y="2720"/>
                </a:lnTo>
                <a:lnTo>
                  <a:pt x="7617" y="1930"/>
                </a:lnTo>
                <a:lnTo>
                  <a:pt x="7527" y="1930"/>
                </a:lnTo>
                <a:lnTo>
                  <a:pt x="7527" y="2595"/>
                </a:lnTo>
                <a:lnTo>
                  <a:pt x="7039" y="1930"/>
                </a:lnTo>
                <a:lnTo>
                  <a:pt x="6935" y="1930"/>
                </a:lnTo>
                <a:close/>
                <a:moveTo>
                  <a:pt x="8075" y="1930"/>
                </a:moveTo>
                <a:lnTo>
                  <a:pt x="8075" y="2720"/>
                </a:lnTo>
                <a:lnTo>
                  <a:pt x="8165" y="2720"/>
                </a:lnTo>
                <a:lnTo>
                  <a:pt x="8165" y="2438"/>
                </a:lnTo>
                <a:lnTo>
                  <a:pt x="8432" y="2438"/>
                </a:lnTo>
                <a:cubicBezTo>
                  <a:pt x="8515" y="2438"/>
                  <a:pt x="8581" y="2416"/>
                  <a:pt x="8630" y="2370"/>
                </a:cubicBezTo>
                <a:cubicBezTo>
                  <a:pt x="8679" y="2324"/>
                  <a:pt x="8703" y="2262"/>
                  <a:pt x="8703" y="2184"/>
                </a:cubicBezTo>
                <a:cubicBezTo>
                  <a:pt x="8703" y="2107"/>
                  <a:pt x="8679" y="2045"/>
                  <a:pt x="8631" y="1999"/>
                </a:cubicBezTo>
                <a:cubicBezTo>
                  <a:pt x="8582" y="1953"/>
                  <a:pt x="8515" y="1930"/>
                  <a:pt x="8432" y="1930"/>
                </a:cubicBezTo>
                <a:lnTo>
                  <a:pt x="8075" y="1930"/>
                </a:lnTo>
                <a:close/>
                <a:moveTo>
                  <a:pt x="9092" y="1930"/>
                </a:moveTo>
                <a:lnTo>
                  <a:pt x="9092" y="2720"/>
                </a:lnTo>
                <a:lnTo>
                  <a:pt x="9182" y="2720"/>
                </a:lnTo>
                <a:lnTo>
                  <a:pt x="9182" y="2368"/>
                </a:lnTo>
                <a:lnTo>
                  <a:pt x="9642" y="2368"/>
                </a:lnTo>
                <a:lnTo>
                  <a:pt x="9642" y="2720"/>
                </a:lnTo>
                <a:lnTo>
                  <a:pt x="9732" y="2720"/>
                </a:lnTo>
                <a:lnTo>
                  <a:pt x="9732" y="1930"/>
                </a:lnTo>
                <a:lnTo>
                  <a:pt x="9642" y="1930"/>
                </a:lnTo>
                <a:lnTo>
                  <a:pt x="9642" y="2281"/>
                </a:lnTo>
                <a:lnTo>
                  <a:pt x="9182" y="2281"/>
                </a:lnTo>
                <a:lnTo>
                  <a:pt x="9182" y="1930"/>
                </a:lnTo>
                <a:lnTo>
                  <a:pt x="9092" y="1930"/>
                </a:lnTo>
                <a:close/>
                <a:moveTo>
                  <a:pt x="10434" y="1930"/>
                </a:moveTo>
                <a:lnTo>
                  <a:pt x="10098" y="2720"/>
                </a:lnTo>
                <a:lnTo>
                  <a:pt x="10197" y="2720"/>
                </a:lnTo>
                <a:lnTo>
                  <a:pt x="10294" y="2491"/>
                </a:lnTo>
                <a:lnTo>
                  <a:pt x="10686" y="2491"/>
                </a:lnTo>
                <a:lnTo>
                  <a:pt x="10782" y="2720"/>
                </a:lnTo>
                <a:lnTo>
                  <a:pt x="10882" y="2720"/>
                </a:lnTo>
                <a:lnTo>
                  <a:pt x="10546" y="1930"/>
                </a:lnTo>
                <a:lnTo>
                  <a:pt x="10434" y="1930"/>
                </a:lnTo>
                <a:close/>
                <a:moveTo>
                  <a:pt x="11248" y="1930"/>
                </a:moveTo>
                <a:lnTo>
                  <a:pt x="11248" y="2720"/>
                </a:lnTo>
                <a:lnTo>
                  <a:pt x="11338" y="2720"/>
                </a:lnTo>
                <a:lnTo>
                  <a:pt x="11338" y="2417"/>
                </a:lnTo>
                <a:lnTo>
                  <a:pt x="11612" y="2417"/>
                </a:lnTo>
                <a:lnTo>
                  <a:pt x="11803" y="2720"/>
                </a:lnTo>
                <a:lnTo>
                  <a:pt x="11909" y="2720"/>
                </a:lnTo>
                <a:lnTo>
                  <a:pt x="11702" y="2401"/>
                </a:lnTo>
                <a:cubicBezTo>
                  <a:pt x="11724" y="2396"/>
                  <a:pt x="11747" y="2389"/>
                  <a:pt x="11770" y="2379"/>
                </a:cubicBezTo>
                <a:cubicBezTo>
                  <a:pt x="11852" y="2343"/>
                  <a:pt x="11892" y="2276"/>
                  <a:pt x="11892" y="2177"/>
                </a:cubicBezTo>
                <a:cubicBezTo>
                  <a:pt x="11892" y="2101"/>
                  <a:pt x="11869" y="2041"/>
                  <a:pt x="11820" y="1997"/>
                </a:cubicBezTo>
                <a:cubicBezTo>
                  <a:pt x="11771" y="1953"/>
                  <a:pt x="11707" y="1930"/>
                  <a:pt x="11627" y="1930"/>
                </a:cubicBezTo>
                <a:lnTo>
                  <a:pt x="11248" y="1930"/>
                </a:lnTo>
                <a:close/>
                <a:moveTo>
                  <a:pt x="12314" y="1930"/>
                </a:moveTo>
                <a:lnTo>
                  <a:pt x="12314" y="2720"/>
                </a:lnTo>
                <a:lnTo>
                  <a:pt x="12404" y="2720"/>
                </a:lnTo>
                <a:lnTo>
                  <a:pt x="12404" y="2066"/>
                </a:lnTo>
                <a:lnTo>
                  <a:pt x="12701" y="2442"/>
                </a:lnTo>
                <a:lnTo>
                  <a:pt x="12993" y="2066"/>
                </a:lnTo>
                <a:lnTo>
                  <a:pt x="12993" y="2720"/>
                </a:lnTo>
                <a:lnTo>
                  <a:pt x="13083" y="2720"/>
                </a:lnTo>
                <a:lnTo>
                  <a:pt x="13083" y="1930"/>
                </a:lnTo>
                <a:lnTo>
                  <a:pt x="12979" y="1930"/>
                </a:lnTo>
                <a:lnTo>
                  <a:pt x="12701" y="2305"/>
                </a:lnTo>
                <a:lnTo>
                  <a:pt x="12418" y="1930"/>
                </a:lnTo>
                <a:lnTo>
                  <a:pt x="12314" y="1930"/>
                </a:lnTo>
                <a:close/>
                <a:moveTo>
                  <a:pt x="13786" y="1930"/>
                </a:moveTo>
                <a:lnTo>
                  <a:pt x="13451" y="2720"/>
                </a:lnTo>
                <a:lnTo>
                  <a:pt x="13549" y="2720"/>
                </a:lnTo>
                <a:lnTo>
                  <a:pt x="13646" y="2491"/>
                </a:lnTo>
                <a:lnTo>
                  <a:pt x="14037" y="2491"/>
                </a:lnTo>
                <a:lnTo>
                  <a:pt x="14134" y="2720"/>
                </a:lnTo>
                <a:lnTo>
                  <a:pt x="14233" y="2720"/>
                </a:lnTo>
                <a:lnTo>
                  <a:pt x="13898" y="1930"/>
                </a:lnTo>
                <a:lnTo>
                  <a:pt x="13786" y="1930"/>
                </a:lnTo>
                <a:close/>
                <a:moveTo>
                  <a:pt x="17360" y="1930"/>
                </a:moveTo>
                <a:lnTo>
                  <a:pt x="17360" y="2720"/>
                </a:lnTo>
                <a:lnTo>
                  <a:pt x="17449" y="2720"/>
                </a:lnTo>
                <a:lnTo>
                  <a:pt x="17449" y="2066"/>
                </a:lnTo>
                <a:lnTo>
                  <a:pt x="17747" y="2442"/>
                </a:lnTo>
                <a:lnTo>
                  <a:pt x="18039" y="2066"/>
                </a:lnTo>
                <a:lnTo>
                  <a:pt x="18039" y="2720"/>
                </a:lnTo>
                <a:lnTo>
                  <a:pt x="18129" y="2720"/>
                </a:lnTo>
                <a:lnTo>
                  <a:pt x="18129" y="1930"/>
                </a:lnTo>
                <a:lnTo>
                  <a:pt x="18025" y="1930"/>
                </a:lnTo>
                <a:lnTo>
                  <a:pt x="17747" y="2305"/>
                </a:lnTo>
                <a:lnTo>
                  <a:pt x="17464" y="1930"/>
                </a:lnTo>
                <a:lnTo>
                  <a:pt x="17360" y="1930"/>
                </a:lnTo>
                <a:close/>
                <a:moveTo>
                  <a:pt x="16550" y="2008"/>
                </a:moveTo>
                <a:cubicBezTo>
                  <a:pt x="16644" y="2008"/>
                  <a:pt x="16719" y="2038"/>
                  <a:pt x="16777" y="2099"/>
                </a:cubicBezTo>
                <a:cubicBezTo>
                  <a:pt x="16833" y="2158"/>
                  <a:pt x="16861" y="2234"/>
                  <a:pt x="16861" y="2325"/>
                </a:cubicBezTo>
                <a:cubicBezTo>
                  <a:pt x="16861" y="2417"/>
                  <a:pt x="16833" y="2492"/>
                  <a:pt x="16777" y="2551"/>
                </a:cubicBezTo>
                <a:cubicBezTo>
                  <a:pt x="16719" y="2612"/>
                  <a:pt x="16644" y="2643"/>
                  <a:pt x="16550" y="2643"/>
                </a:cubicBezTo>
                <a:cubicBezTo>
                  <a:pt x="16456" y="2643"/>
                  <a:pt x="16380" y="2612"/>
                  <a:pt x="16321" y="2551"/>
                </a:cubicBezTo>
                <a:cubicBezTo>
                  <a:pt x="16266" y="2492"/>
                  <a:pt x="16238" y="2417"/>
                  <a:pt x="16238" y="2325"/>
                </a:cubicBezTo>
                <a:cubicBezTo>
                  <a:pt x="16238" y="2234"/>
                  <a:pt x="16266" y="2158"/>
                  <a:pt x="16321" y="2099"/>
                </a:cubicBezTo>
                <a:cubicBezTo>
                  <a:pt x="16380" y="2038"/>
                  <a:pt x="16456" y="2008"/>
                  <a:pt x="16550" y="2008"/>
                </a:cubicBezTo>
                <a:close/>
                <a:moveTo>
                  <a:pt x="8165" y="2015"/>
                </a:moveTo>
                <a:lnTo>
                  <a:pt x="8425" y="2015"/>
                </a:lnTo>
                <a:cubicBezTo>
                  <a:pt x="8487" y="2015"/>
                  <a:pt x="8534" y="2030"/>
                  <a:pt x="8566" y="2060"/>
                </a:cubicBezTo>
                <a:cubicBezTo>
                  <a:pt x="8597" y="2090"/>
                  <a:pt x="8614" y="2132"/>
                  <a:pt x="8614" y="2185"/>
                </a:cubicBezTo>
                <a:cubicBezTo>
                  <a:pt x="8614" y="2238"/>
                  <a:pt x="8597" y="2279"/>
                  <a:pt x="8566" y="2309"/>
                </a:cubicBezTo>
                <a:cubicBezTo>
                  <a:pt x="8534" y="2340"/>
                  <a:pt x="8487" y="2355"/>
                  <a:pt x="8425" y="2355"/>
                </a:cubicBezTo>
                <a:lnTo>
                  <a:pt x="8165" y="2355"/>
                </a:lnTo>
                <a:lnTo>
                  <a:pt x="8165" y="2015"/>
                </a:lnTo>
                <a:close/>
                <a:moveTo>
                  <a:pt x="11338" y="2015"/>
                </a:moveTo>
                <a:lnTo>
                  <a:pt x="11615" y="2015"/>
                </a:lnTo>
                <a:cubicBezTo>
                  <a:pt x="11672" y="2015"/>
                  <a:pt x="11718" y="2029"/>
                  <a:pt x="11752" y="2058"/>
                </a:cubicBezTo>
                <a:cubicBezTo>
                  <a:pt x="11786" y="2087"/>
                  <a:pt x="11803" y="2127"/>
                  <a:pt x="11803" y="2177"/>
                </a:cubicBezTo>
                <a:cubicBezTo>
                  <a:pt x="11803" y="2208"/>
                  <a:pt x="11797" y="2234"/>
                  <a:pt x="11786" y="2254"/>
                </a:cubicBezTo>
                <a:cubicBezTo>
                  <a:pt x="11754" y="2306"/>
                  <a:pt x="11695" y="2332"/>
                  <a:pt x="11611" y="2332"/>
                </a:cubicBezTo>
                <a:lnTo>
                  <a:pt x="11338" y="2332"/>
                </a:lnTo>
                <a:lnTo>
                  <a:pt x="11338" y="2015"/>
                </a:lnTo>
                <a:close/>
                <a:moveTo>
                  <a:pt x="10490" y="2023"/>
                </a:moveTo>
                <a:lnTo>
                  <a:pt x="10651" y="2409"/>
                </a:lnTo>
                <a:lnTo>
                  <a:pt x="10329" y="2409"/>
                </a:lnTo>
                <a:lnTo>
                  <a:pt x="10490" y="2023"/>
                </a:lnTo>
                <a:close/>
                <a:moveTo>
                  <a:pt x="13842" y="2023"/>
                </a:moveTo>
                <a:lnTo>
                  <a:pt x="14003" y="2409"/>
                </a:lnTo>
                <a:lnTo>
                  <a:pt x="13681" y="2409"/>
                </a:lnTo>
                <a:lnTo>
                  <a:pt x="13842" y="2023"/>
                </a:lnTo>
                <a:close/>
                <a:moveTo>
                  <a:pt x="4278" y="2599"/>
                </a:moveTo>
                <a:lnTo>
                  <a:pt x="4278" y="2720"/>
                </a:lnTo>
                <a:lnTo>
                  <a:pt x="4395" y="2720"/>
                </a:lnTo>
                <a:lnTo>
                  <a:pt x="4395" y="2599"/>
                </a:lnTo>
                <a:lnTo>
                  <a:pt x="4278" y="2599"/>
                </a:lnTo>
                <a:close/>
                <a:moveTo>
                  <a:pt x="14567" y="2599"/>
                </a:moveTo>
                <a:lnTo>
                  <a:pt x="14567" y="2720"/>
                </a:lnTo>
                <a:lnTo>
                  <a:pt x="14683" y="2720"/>
                </a:lnTo>
                <a:lnTo>
                  <a:pt x="14683" y="2599"/>
                </a:lnTo>
                <a:lnTo>
                  <a:pt x="14567" y="259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2644" y="3959051"/>
            <a:ext cx="5910616" cy="586823"/>
          </a:xfrm>
        </p:spPr>
        <p:txBody>
          <a:bodyPr>
            <a:noAutofit/>
          </a:bodyPr>
          <a:lstStyle/>
          <a:p>
            <a:r>
              <a:rPr lang="en-IN" sz="2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Number: CTR-GSP-GxP-QCL-0XX</a:t>
            </a:r>
            <a:endParaRPr lang="en-US" sz="2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Version: 2.0 (for GXPLMS Trial)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5700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6EDE4-B35C-4EE6-9590-48B5334A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 Pharmaceutical Industries Limited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BE358-FD53-49B3-924D-4BAF90E8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AA322-2C79-4759-9A44-C309782E71F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First Time it is Mistake">
            <a:hlinkClick r:id="" action="ppaction://media"/>
            <a:extLst>
              <a:ext uri="{FF2B5EF4-FFF2-40B4-BE49-F238E27FC236}">
                <a16:creationId xmlns:a16="http://schemas.microsoft.com/office/drawing/2014/main" id="{3D536723-1C28-4E84-8291-1C24FA2DE55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3294" y="901699"/>
            <a:ext cx="7548283" cy="4022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D2C79-BDF4-4CC3-AC74-971DF7AEF255}"/>
              </a:ext>
            </a:extLst>
          </p:cNvPr>
          <p:cNvSpPr txBox="1"/>
          <p:nvPr/>
        </p:nvSpPr>
        <p:spPr>
          <a:xfrm>
            <a:off x="2440079" y="5268009"/>
            <a:ext cx="615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b="1" dirty="0"/>
              <a:t>First Time it is Mistake and Second Time…….?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5D7E6-2D08-44A0-80B9-EA6E11DBFBE4}"/>
              </a:ext>
            </a:extLst>
          </p:cNvPr>
          <p:cNvSpPr txBox="1"/>
          <p:nvPr/>
        </p:nvSpPr>
        <p:spPr>
          <a:xfrm>
            <a:off x="606796" y="0"/>
            <a:ext cx="6158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b="1" dirty="0"/>
              <a:t>Learn form Mistake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2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UNPHARMA13">
      <a:dk1>
        <a:sysClr val="windowText" lastClr="000000"/>
      </a:dk1>
      <a:lt1>
        <a:sysClr val="window" lastClr="FFFFFF"/>
      </a:lt1>
      <a:dk2>
        <a:srgbClr val="CC3300"/>
      </a:dk2>
      <a:lt2>
        <a:srgbClr val="EEECE1"/>
      </a:lt2>
      <a:accent1>
        <a:srgbClr val="F68712"/>
      </a:accent1>
      <a:accent2>
        <a:srgbClr val="FBCBA5"/>
      </a:accent2>
      <a:accent3>
        <a:srgbClr val="F7D708"/>
      </a:accent3>
      <a:accent4>
        <a:srgbClr val="B06900"/>
      </a:accent4>
      <a:accent5>
        <a:srgbClr val="CABA46"/>
      </a:accent5>
      <a:accent6>
        <a:srgbClr val="DA6232"/>
      </a:accent6>
      <a:hlink>
        <a:srgbClr val="CC3300"/>
      </a:hlink>
      <a:folHlink>
        <a:srgbClr val="1C62CA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D6B2068E75094F8217B98C5057115D" ma:contentTypeVersion="12" ma:contentTypeDescription="Create a new document." ma:contentTypeScope="" ma:versionID="9ae9613f742c392dd24dee9b84271b56">
  <xsd:schema xmlns:xsd="http://www.w3.org/2001/XMLSchema" xmlns:xs="http://www.w3.org/2001/XMLSchema" xmlns:p="http://schemas.microsoft.com/office/2006/metadata/properties" xmlns:ns2="2a9f2acb-1bf1-4ae9-9399-7d885587fac1" xmlns:ns3="2e260154-60b4-4118-a56d-b736e0066c93" targetNamespace="http://schemas.microsoft.com/office/2006/metadata/properties" ma:root="true" ma:fieldsID="f9d5770d9fcd2fafaa5da376b4fd7854" ns2:_="" ns3:_="">
    <xsd:import namespace="2a9f2acb-1bf1-4ae9-9399-7d885587fac1"/>
    <xsd:import namespace="2e260154-60b4-4118-a56d-b736e0066c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f2acb-1bf1-4ae9-9399-7d885587f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60154-60b4-4118-a56d-b736e0066c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6250F-6463-4A0D-B7DB-3411539B6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f2acb-1bf1-4ae9-9399-7d885587fac1"/>
    <ds:schemaRef ds:uri="2e260154-60b4-4118-a56d-b736e0066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576120-A74D-4852-8853-5D1FF9707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865DB6-8048-4046-8823-37249E6A51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17146</TotalTime>
  <Words>52</Words>
  <Application>Microsoft Office PowerPoint</Application>
  <PresentationFormat>Widescreen</PresentationFormat>
  <Paragraphs>11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Microsoft Sans Serif</vt:lpstr>
      <vt:lpstr>Segoe UI</vt:lpstr>
      <vt:lpstr>Office Theme</vt:lpstr>
      <vt:lpstr>1_Office Theme</vt:lpstr>
      <vt:lpstr>Quality Culture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Vishal Patel</dc:creator>
  <cp:lastModifiedBy>Yatin Guhagarkar</cp:lastModifiedBy>
  <cp:revision>912</cp:revision>
  <cp:lastPrinted>2025-04-24T05:17:44Z</cp:lastPrinted>
  <dcterms:created xsi:type="dcterms:W3CDTF">2024-10-10T05:53:30Z</dcterms:created>
  <dcterms:modified xsi:type="dcterms:W3CDTF">2026-03-20T13:23:49Z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0x010100D7D6B2068E75094F8217B98C5057115D</vt:lpwstr>
  </property>
  <property fmtid="{D5CDD505-2E9C-101B-9397-08002B2CF9AE}" pid="3" name="ArticulateGUID">
    <vt:lpwstr>1984DE19-AD51-4783-81A8-BFE401AA7EBB</vt:lpwstr>
  </property>
  <property fmtid="{D5CDD505-2E9C-101B-9397-08002B2CF9AE}" pid="4" name="ArticulatePath">
    <vt:lpwstr>https://sunglobalonline-my.sharepoint.com/personal/gopal_londhe_sunpharma_com/Documents/Desktop/For AT/Quality Culture- CTR-GSP-GxP-QCL V1.0</vt:lpwstr>
  </property>
</Properties>
</file>