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xml" ContentType="application/vnd.openxmlformats-officedocument.presentationml.tag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8.xml" ContentType="application/vnd.openxmlformats-officedocument.presentationml.tags+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9.xml" ContentType="application/vnd.openxmlformats-officedocument.presentationml.tags+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1"/>
  </p:notesMasterIdLst>
  <p:sldIdLst>
    <p:sldId id="422" r:id="rId6"/>
    <p:sldId id="459" r:id="rId7"/>
    <p:sldId id="414" r:id="rId8"/>
    <p:sldId id="441" r:id="rId9"/>
    <p:sldId id="395" r:id="rId10"/>
    <p:sldId id="463" r:id="rId11"/>
    <p:sldId id="464" r:id="rId12"/>
    <p:sldId id="460" r:id="rId13"/>
    <p:sldId id="428" r:id="rId14"/>
    <p:sldId id="429" r:id="rId15"/>
    <p:sldId id="462" r:id="rId16"/>
    <p:sldId id="412" r:id="rId17"/>
    <p:sldId id="379" r:id="rId18"/>
    <p:sldId id="461" r:id="rId19"/>
    <p:sldId id="416" r:id="rId20"/>
    <p:sldId id="418" r:id="rId21"/>
    <p:sldId id="419" r:id="rId22"/>
    <p:sldId id="436" r:id="rId23"/>
    <p:sldId id="442" r:id="rId24"/>
    <p:sldId id="443" r:id="rId25"/>
    <p:sldId id="444" r:id="rId26"/>
    <p:sldId id="445" r:id="rId27"/>
    <p:sldId id="446" r:id="rId28"/>
    <p:sldId id="447" r:id="rId29"/>
    <p:sldId id="448" r:id="rId30"/>
    <p:sldId id="449" r:id="rId31"/>
    <p:sldId id="450" r:id="rId32"/>
    <p:sldId id="451" r:id="rId33"/>
    <p:sldId id="452" r:id="rId34"/>
    <p:sldId id="453" r:id="rId35"/>
    <p:sldId id="454" r:id="rId36"/>
    <p:sldId id="455" r:id="rId37"/>
    <p:sldId id="456" r:id="rId38"/>
    <p:sldId id="457" r:id="rId39"/>
    <p:sldId id="458" r:id="rId40"/>
  </p:sldIdLst>
  <p:sldSz cx="12192000" cy="6858000"/>
  <p:notesSz cx="6985000" cy="92837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hani Kapila" initials="IK" lastIdx="26" clrIdx="0">
    <p:extLst>
      <p:ext uri="{19B8F6BF-5375-455C-9EA6-DF929625EA0E}">
        <p15:presenceInfo xmlns:p15="http://schemas.microsoft.com/office/powerpoint/2012/main" userId="S-1-5-21-1410081380-1510409772-1427260136-77560" providerId="AD"/>
      </p:ext>
    </p:extLst>
  </p:cmAuthor>
  <p:cmAuthor id="2" name="Tina Kotia" initials="TK" lastIdx="5" clrIdx="1">
    <p:extLst>
      <p:ext uri="{19B8F6BF-5375-455C-9EA6-DF929625EA0E}">
        <p15:presenceInfo xmlns:p15="http://schemas.microsoft.com/office/powerpoint/2012/main" userId="S-1-5-21-3497643087-1090019524-3311704785-9570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FF66"/>
    <a:srgbClr val="F63B08"/>
    <a:srgbClr val="F86138"/>
    <a:srgbClr val="FFC000"/>
    <a:srgbClr val="FF99CC"/>
    <a:srgbClr val="4472C4"/>
    <a:srgbClr val="229719"/>
    <a:srgbClr val="F216D8"/>
    <a:srgbClr val="AF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0" autoAdjust="0"/>
    <p:restoredTop sz="80334" autoAdjust="0"/>
  </p:normalViewPr>
  <p:slideViewPr>
    <p:cSldViewPr snapToGrid="0">
      <p:cViewPr varScale="1">
        <p:scale>
          <a:sx n="79" d="100"/>
          <a:sy n="79" d="100"/>
        </p:scale>
        <p:origin x="778" y="77"/>
      </p:cViewPr>
      <p:guideLst/>
    </p:cSldViewPr>
  </p:slideViewPr>
  <p:notesTextViewPr>
    <p:cViewPr>
      <p:scale>
        <a:sx n="75" d="100"/>
        <a:sy n="75" d="100"/>
      </p:scale>
      <p:origin x="0" y="0"/>
    </p:cViewPr>
  </p:notesTextViewPr>
  <p:sorterViewPr>
    <p:cViewPr>
      <p:scale>
        <a:sx n="100" d="100"/>
        <a:sy n="100" d="100"/>
      </p:scale>
      <p:origin x="0" y="-25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pal Londhe" userId="ba0e7534-7856-4675-8c48-63afa806547f" providerId="ADAL" clId="{7E1642B4-267D-439E-9A1A-774230FF973A}"/>
    <pc:docChg chg="modSld">
      <pc:chgData name="Gopal Londhe" userId="ba0e7534-7856-4675-8c48-63afa806547f" providerId="ADAL" clId="{7E1642B4-267D-439E-9A1A-774230FF973A}" dt="2026-03-17T05:37:54.434" v="4" actId="20577"/>
      <pc:docMkLst>
        <pc:docMk/>
      </pc:docMkLst>
      <pc:sldChg chg="modNotesTx">
        <pc:chgData name="Gopal Londhe" userId="ba0e7534-7856-4675-8c48-63afa806547f" providerId="ADAL" clId="{7E1642B4-267D-439E-9A1A-774230FF973A}" dt="2026-03-17T05:37:54.434" v="4" actId="20577"/>
        <pc:sldMkLst>
          <pc:docMk/>
          <pc:sldMk cId="776664237" sldId="379"/>
        </pc:sldMkLst>
      </pc:sldChg>
      <pc:sldChg chg="modSp mod">
        <pc:chgData name="Gopal Londhe" userId="ba0e7534-7856-4675-8c48-63afa806547f" providerId="ADAL" clId="{7E1642B4-267D-439E-9A1A-774230FF973A}" dt="2026-03-16T12:22:19.780" v="3" actId="6549"/>
        <pc:sldMkLst>
          <pc:docMk/>
          <pc:sldMk cId="2471570049" sldId="422"/>
        </pc:sldMkLst>
        <pc:spChg chg="mod">
          <ac:chgData name="Gopal Londhe" userId="ba0e7534-7856-4675-8c48-63afa806547f" providerId="ADAL" clId="{7E1642B4-267D-439E-9A1A-774230FF973A}" dt="2026-03-16T12:22:19.780" v="3" actId="6549"/>
          <ac:spMkLst>
            <pc:docMk/>
            <pc:sldMk cId="2471570049" sldId="422"/>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C26AEB-F626-4203-8682-974024BE46A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IN"/>
        </a:p>
      </dgm:t>
    </dgm:pt>
    <dgm:pt modelId="{23FFD34D-13E1-4498-9E54-2B284A3521BD}">
      <dgm:prSet phldrT="[Text]"/>
      <dgm:spPr/>
      <dgm:t>
        <a:bodyPr/>
        <a:lstStyle/>
        <a:p>
          <a:r>
            <a:rPr lang="en-IN" dirty="0"/>
            <a:t>Why Quality is important? </a:t>
          </a:r>
        </a:p>
      </dgm:t>
    </dgm:pt>
    <dgm:pt modelId="{52C8C939-2579-449E-A713-6069864C9901}" type="parTrans" cxnId="{725FA9C5-435F-4383-A9AF-BEC43B78562B}">
      <dgm:prSet/>
      <dgm:spPr/>
      <dgm:t>
        <a:bodyPr/>
        <a:lstStyle/>
        <a:p>
          <a:endParaRPr lang="en-IN"/>
        </a:p>
      </dgm:t>
    </dgm:pt>
    <dgm:pt modelId="{918DA15F-5426-4B00-A11F-B4EB1A30F2F1}" type="sibTrans" cxnId="{725FA9C5-435F-4383-A9AF-BEC43B78562B}">
      <dgm:prSet/>
      <dgm:spPr/>
      <dgm:t>
        <a:bodyPr/>
        <a:lstStyle/>
        <a:p>
          <a:endParaRPr lang="en-IN"/>
        </a:p>
      </dgm:t>
    </dgm:pt>
    <dgm:pt modelId="{FC6C85F1-61B9-4726-802F-E7B85FB36F23}">
      <dgm:prSet phldrT="[Text]"/>
      <dgm:spPr/>
      <dgm:t>
        <a:bodyPr/>
        <a:lstStyle/>
        <a:p>
          <a:r>
            <a:rPr lang="en-IN" dirty="0"/>
            <a:t>Evolution of </a:t>
          </a:r>
          <a:r>
            <a:rPr lang="en-US" dirty="0"/>
            <a:t>Quality Management Maturity &amp;</a:t>
          </a:r>
          <a:r>
            <a:rPr lang="en-IN" dirty="0"/>
            <a:t> Regulatory Expectations </a:t>
          </a:r>
        </a:p>
      </dgm:t>
    </dgm:pt>
    <dgm:pt modelId="{6AF48EF9-1ED9-47C9-B3C3-32DAF6D35B88}" type="parTrans" cxnId="{931F6C82-7098-4DC1-9C75-0F7C8156E855}">
      <dgm:prSet/>
      <dgm:spPr/>
      <dgm:t>
        <a:bodyPr/>
        <a:lstStyle/>
        <a:p>
          <a:endParaRPr lang="en-IN"/>
        </a:p>
      </dgm:t>
    </dgm:pt>
    <dgm:pt modelId="{4A98AA9C-BDA6-4E1E-93D3-6C8752724DF5}" type="sibTrans" cxnId="{931F6C82-7098-4DC1-9C75-0F7C8156E855}">
      <dgm:prSet/>
      <dgm:spPr/>
      <dgm:t>
        <a:bodyPr/>
        <a:lstStyle/>
        <a:p>
          <a:endParaRPr lang="en-IN"/>
        </a:p>
      </dgm:t>
    </dgm:pt>
    <dgm:pt modelId="{BCDBF67E-2509-42E5-8669-9788305E7215}">
      <dgm:prSet phldrT="[Text]"/>
      <dgm:spPr/>
      <dgm:t>
        <a:bodyPr/>
        <a:lstStyle/>
        <a:p>
          <a:r>
            <a:rPr lang="en-IN" dirty="0"/>
            <a:t>Introduction to Quality Culture</a:t>
          </a:r>
        </a:p>
      </dgm:t>
    </dgm:pt>
    <dgm:pt modelId="{16F25917-8532-4FF4-94D2-E326368DBDE6}" type="parTrans" cxnId="{186D12B1-BD09-4C6D-B5FE-542089670B42}">
      <dgm:prSet/>
      <dgm:spPr/>
      <dgm:t>
        <a:bodyPr/>
        <a:lstStyle/>
        <a:p>
          <a:endParaRPr lang="en-IN"/>
        </a:p>
      </dgm:t>
    </dgm:pt>
    <dgm:pt modelId="{69A9A2EF-5893-48D7-BDE9-B8C04F5DE662}" type="sibTrans" cxnId="{186D12B1-BD09-4C6D-B5FE-542089670B42}">
      <dgm:prSet/>
      <dgm:spPr/>
      <dgm:t>
        <a:bodyPr/>
        <a:lstStyle/>
        <a:p>
          <a:endParaRPr lang="en-IN"/>
        </a:p>
      </dgm:t>
    </dgm:pt>
    <dgm:pt modelId="{0EB691EC-FBE2-411C-BE9A-75F2BD58E36A}">
      <dgm:prSet phldrT="[Text]"/>
      <dgm:spPr/>
      <dgm:t>
        <a:bodyPr/>
        <a:lstStyle/>
        <a:p>
          <a:r>
            <a:rPr lang="en-IN" dirty="0"/>
            <a:t>Why Quality Culture; Strong vs Weak Quality Culture </a:t>
          </a:r>
        </a:p>
      </dgm:t>
    </dgm:pt>
    <dgm:pt modelId="{3FBA39D6-015C-49E2-9606-A6341689184F}" type="parTrans" cxnId="{5AAA5F76-2C33-4FAA-A0E4-5CD58BFCD112}">
      <dgm:prSet/>
      <dgm:spPr/>
      <dgm:t>
        <a:bodyPr/>
        <a:lstStyle/>
        <a:p>
          <a:endParaRPr lang="en-IN"/>
        </a:p>
      </dgm:t>
    </dgm:pt>
    <dgm:pt modelId="{24392542-5FA8-4031-ADD3-3A9630563CC8}" type="sibTrans" cxnId="{5AAA5F76-2C33-4FAA-A0E4-5CD58BFCD112}">
      <dgm:prSet/>
      <dgm:spPr/>
      <dgm:t>
        <a:bodyPr/>
        <a:lstStyle/>
        <a:p>
          <a:endParaRPr lang="en-IN"/>
        </a:p>
      </dgm:t>
    </dgm:pt>
    <dgm:pt modelId="{725060F4-07F4-4678-9B34-73C5453AC7B4}">
      <dgm:prSet phldrT="[Text]"/>
      <dgm:spPr/>
      <dgm:t>
        <a:bodyPr/>
        <a:lstStyle/>
        <a:p>
          <a:r>
            <a:rPr lang="en-US" dirty="0"/>
            <a:t>Driving Quality Culture at SUN</a:t>
          </a:r>
          <a:endParaRPr lang="en-IN" dirty="0"/>
        </a:p>
      </dgm:t>
    </dgm:pt>
    <dgm:pt modelId="{CD402B0A-E159-4BDE-B2DB-F9CC086D7094}" type="parTrans" cxnId="{1602BDFA-C153-4033-AA80-0F2D06398CDB}">
      <dgm:prSet/>
      <dgm:spPr/>
      <dgm:t>
        <a:bodyPr/>
        <a:lstStyle/>
        <a:p>
          <a:endParaRPr lang="en-IN"/>
        </a:p>
      </dgm:t>
    </dgm:pt>
    <dgm:pt modelId="{561FE718-00F8-4EA1-AD0C-FF9AFA9EAB52}" type="sibTrans" cxnId="{1602BDFA-C153-4033-AA80-0F2D06398CDB}">
      <dgm:prSet/>
      <dgm:spPr/>
      <dgm:t>
        <a:bodyPr/>
        <a:lstStyle/>
        <a:p>
          <a:endParaRPr lang="en-IN"/>
        </a:p>
      </dgm:t>
    </dgm:pt>
    <dgm:pt modelId="{C2878982-504A-44C1-B32D-CEADF65FC8AC}">
      <dgm:prSet phldrT="[Text]"/>
      <dgm:spPr/>
      <dgm:t>
        <a:bodyPr/>
        <a:lstStyle/>
        <a:p>
          <a:r>
            <a:rPr lang="en-IN" dirty="0"/>
            <a:t>Role specific responsibilities</a:t>
          </a:r>
        </a:p>
      </dgm:t>
    </dgm:pt>
    <dgm:pt modelId="{4C127DED-7F94-47B4-9815-FC1C635B0D7F}" type="parTrans" cxnId="{4CB1684B-E861-4877-A356-4BB76D1D55C0}">
      <dgm:prSet/>
      <dgm:spPr/>
      <dgm:t>
        <a:bodyPr/>
        <a:lstStyle/>
        <a:p>
          <a:endParaRPr lang="en-IN"/>
        </a:p>
      </dgm:t>
    </dgm:pt>
    <dgm:pt modelId="{4A773664-F854-4731-AB63-2E3A087EE331}" type="sibTrans" cxnId="{4CB1684B-E861-4877-A356-4BB76D1D55C0}">
      <dgm:prSet/>
      <dgm:spPr/>
      <dgm:t>
        <a:bodyPr/>
        <a:lstStyle/>
        <a:p>
          <a:endParaRPr lang="en-IN"/>
        </a:p>
      </dgm:t>
    </dgm:pt>
    <dgm:pt modelId="{CF16FE28-C8B7-4E0E-8628-80415247CF97}" type="pres">
      <dgm:prSet presAssocID="{A6C26AEB-F626-4203-8682-974024BE46AF}" presName="Name0" presStyleCnt="0">
        <dgm:presLayoutVars>
          <dgm:chMax val="7"/>
          <dgm:chPref val="7"/>
          <dgm:dir/>
        </dgm:presLayoutVars>
      </dgm:prSet>
      <dgm:spPr/>
    </dgm:pt>
    <dgm:pt modelId="{73757F01-E363-42A7-97AD-C46CEDBE1D29}" type="pres">
      <dgm:prSet presAssocID="{A6C26AEB-F626-4203-8682-974024BE46AF}" presName="Name1" presStyleCnt="0"/>
      <dgm:spPr/>
    </dgm:pt>
    <dgm:pt modelId="{53399F4E-0F05-41A5-8754-EE880AEF7ECA}" type="pres">
      <dgm:prSet presAssocID="{A6C26AEB-F626-4203-8682-974024BE46AF}" presName="cycle" presStyleCnt="0"/>
      <dgm:spPr/>
    </dgm:pt>
    <dgm:pt modelId="{89E4F6E3-3785-4143-B6D2-89A734DBD924}" type="pres">
      <dgm:prSet presAssocID="{A6C26AEB-F626-4203-8682-974024BE46AF}" presName="srcNode" presStyleLbl="node1" presStyleIdx="0" presStyleCnt="6"/>
      <dgm:spPr/>
    </dgm:pt>
    <dgm:pt modelId="{AF5D6818-DF92-488D-B691-E38577CB1063}" type="pres">
      <dgm:prSet presAssocID="{A6C26AEB-F626-4203-8682-974024BE46AF}" presName="conn" presStyleLbl="parChTrans1D2" presStyleIdx="0" presStyleCnt="1"/>
      <dgm:spPr/>
    </dgm:pt>
    <dgm:pt modelId="{84C830E5-20F4-4453-8635-D63DD88FCAB5}" type="pres">
      <dgm:prSet presAssocID="{A6C26AEB-F626-4203-8682-974024BE46AF}" presName="extraNode" presStyleLbl="node1" presStyleIdx="0" presStyleCnt="6"/>
      <dgm:spPr/>
    </dgm:pt>
    <dgm:pt modelId="{53266B87-5F87-4C2F-A7B1-27188F1BFCB4}" type="pres">
      <dgm:prSet presAssocID="{A6C26AEB-F626-4203-8682-974024BE46AF}" presName="dstNode" presStyleLbl="node1" presStyleIdx="0" presStyleCnt="6"/>
      <dgm:spPr/>
    </dgm:pt>
    <dgm:pt modelId="{43A32FA4-51CE-4C68-8B3F-2F1C46085201}" type="pres">
      <dgm:prSet presAssocID="{23FFD34D-13E1-4498-9E54-2B284A3521BD}" presName="text_1" presStyleLbl="node1" presStyleIdx="0" presStyleCnt="6" custLinFactNeighborX="1005" custLinFactNeighborY="249">
        <dgm:presLayoutVars>
          <dgm:bulletEnabled val="1"/>
        </dgm:presLayoutVars>
      </dgm:prSet>
      <dgm:spPr/>
    </dgm:pt>
    <dgm:pt modelId="{FE781DB2-7359-4D03-B66C-412FD1B8C5CC}" type="pres">
      <dgm:prSet presAssocID="{23FFD34D-13E1-4498-9E54-2B284A3521BD}" presName="accent_1" presStyleCnt="0"/>
      <dgm:spPr/>
    </dgm:pt>
    <dgm:pt modelId="{CC097014-E9AE-4AB9-B569-A38FB51211D5}" type="pres">
      <dgm:prSet presAssocID="{23FFD34D-13E1-4498-9E54-2B284A3521BD}" presName="accentRepeatNode" presStyleLbl="solidFgAcc1" presStyleIdx="0" presStyleCnt="6"/>
      <dgm:spPr/>
    </dgm:pt>
    <dgm:pt modelId="{B4DF2397-281B-45C8-B875-D9988BF1470F}" type="pres">
      <dgm:prSet presAssocID="{FC6C85F1-61B9-4726-802F-E7B85FB36F23}" presName="text_2" presStyleLbl="node1" presStyleIdx="1" presStyleCnt="6" custLinFactNeighborX="864" custLinFactNeighborY="-12638">
        <dgm:presLayoutVars>
          <dgm:bulletEnabled val="1"/>
        </dgm:presLayoutVars>
      </dgm:prSet>
      <dgm:spPr/>
    </dgm:pt>
    <dgm:pt modelId="{E6960F5E-C847-4289-94CE-16429019128D}" type="pres">
      <dgm:prSet presAssocID="{FC6C85F1-61B9-4726-802F-E7B85FB36F23}" presName="accent_2" presStyleCnt="0"/>
      <dgm:spPr/>
    </dgm:pt>
    <dgm:pt modelId="{9E9C2EA7-266D-4A0F-9F5A-FA3EA365CB85}" type="pres">
      <dgm:prSet presAssocID="{FC6C85F1-61B9-4726-802F-E7B85FB36F23}" presName="accentRepeatNode" presStyleLbl="solidFgAcc1" presStyleIdx="1" presStyleCnt="6"/>
      <dgm:spPr/>
    </dgm:pt>
    <dgm:pt modelId="{504D505C-E9D6-496D-A324-CD20166F3C94}" type="pres">
      <dgm:prSet presAssocID="{BCDBF67E-2509-42E5-8669-9788305E7215}" presName="text_3" presStyleLbl="node1" presStyleIdx="2" presStyleCnt="6" custLinFactNeighborX="644" custLinFactNeighborY="-7447">
        <dgm:presLayoutVars>
          <dgm:bulletEnabled val="1"/>
        </dgm:presLayoutVars>
      </dgm:prSet>
      <dgm:spPr/>
    </dgm:pt>
    <dgm:pt modelId="{3BD353CA-253E-45DE-92A0-12131EABBAEE}" type="pres">
      <dgm:prSet presAssocID="{BCDBF67E-2509-42E5-8669-9788305E7215}" presName="accent_3" presStyleCnt="0"/>
      <dgm:spPr/>
    </dgm:pt>
    <dgm:pt modelId="{8CB1AFB9-B2C6-4281-9161-964442A655F4}" type="pres">
      <dgm:prSet presAssocID="{BCDBF67E-2509-42E5-8669-9788305E7215}" presName="accentRepeatNode" presStyleLbl="solidFgAcc1" presStyleIdx="2" presStyleCnt="6"/>
      <dgm:spPr/>
    </dgm:pt>
    <dgm:pt modelId="{579A0D17-DA67-4CBD-AF5B-37FBC1237B95}" type="pres">
      <dgm:prSet presAssocID="{0EB691EC-FBE2-411C-BE9A-75F2BD58E36A}" presName="text_4" presStyleLbl="node1" presStyleIdx="3" presStyleCnt="6" custLinFactNeighborX="330" custLinFactNeighborY="-8222">
        <dgm:presLayoutVars>
          <dgm:bulletEnabled val="1"/>
        </dgm:presLayoutVars>
      </dgm:prSet>
      <dgm:spPr/>
    </dgm:pt>
    <dgm:pt modelId="{7564878D-548F-4419-903C-684320884C2A}" type="pres">
      <dgm:prSet presAssocID="{0EB691EC-FBE2-411C-BE9A-75F2BD58E36A}" presName="accent_4" presStyleCnt="0"/>
      <dgm:spPr/>
    </dgm:pt>
    <dgm:pt modelId="{D676F506-2C71-41AB-A604-6FE57A657892}" type="pres">
      <dgm:prSet presAssocID="{0EB691EC-FBE2-411C-BE9A-75F2BD58E36A}" presName="accentRepeatNode" presStyleLbl="solidFgAcc1" presStyleIdx="3" presStyleCnt="6"/>
      <dgm:spPr/>
    </dgm:pt>
    <dgm:pt modelId="{83D9F6AA-4318-487A-BF38-0C8128F50718}" type="pres">
      <dgm:prSet presAssocID="{725060F4-07F4-4678-9B34-73C5453AC7B4}" presName="text_5" presStyleLbl="node1" presStyleIdx="4" presStyleCnt="6" custLinFactNeighborX="320" custLinFactNeighborY="-8222">
        <dgm:presLayoutVars>
          <dgm:bulletEnabled val="1"/>
        </dgm:presLayoutVars>
      </dgm:prSet>
      <dgm:spPr/>
    </dgm:pt>
    <dgm:pt modelId="{22C3A018-6E5E-4A85-B702-656544FEC702}" type="pres">
      <dgm:prSet presAssocID="{725060F4-07F4-4678-9B34-73C5453AC7B4}" presName="accent_5" presStyleCnt="0"/>
      <dgm:spPr/>
    </dgm:pt>
    <dgm:pt modelId="{B6957E30-9001-46D5-909C-94FAD8F621FE}" type="pres">
      <dgm:prSet presAssocID="{725060F4-07F4-4678-9B34-73C5453AC7B4}" presName="accentRepeatNode" presStyleLbl="solidFgAcc1" presStyleIdx="4" presStyleCnt="6"/>
      <dgm:spPr/>
    </dgm:pt>
    <dgm:pt modelId="{3541DF43-736D-4CC6-8CC4-ACB3F96240C8}" type="pres">
      <dgm:prSet presAssocID="{C2878982-504A-44C1-B32D-CEADF65FC8AC}" presName="text_6" presStyleLbl="node1" presStyleIdx="5" presStyleCnt="6">
        <dgm:presLayoutVars>
          <dgm:bulletEnabled val="1"/>
        </dgm:presLayoutVars>
      </dgm:prSet>
      <dgm:spPr/>
    </dgm:pt>
    <dgm:pt modelId="{E4A62CD3-9513-4679-A73B-F36087E6D165}" type="pres">
      <dgm:prSet presAssocID="{C2878982-504A-44C1-B32D-CEADF65FC8AC}" presName="accent_6" presStyleCnt="0"/>
      <dgm:spPr/>
    </dgm:pt>
    <dgm:pt modelId="{F85BA6C5-27DB-481C-940F-9189469900AA}" type="pres">
      <dgm:prSet presAssocID="{C2878982-504A-44C1-B32D-CEADF65FC8AC}" presName="accentRepeatNode" presStyleLbl="solidFgAcc1" presStyleIdx="5" presStyleCnt="6"/>
      <dgm:spPr/>
    </dgm:pt>
  </dgm:ptLst>
  <dgm:cxnLst>
    <dgm:cxn modelId="{4CB1684B-E861-4877-A356-4BB76D1D55C0}" srcId="{A6C26AEB-F626-4203-8682-974024BE46AF}" destId="{C2878982-504A-44C1-B32D-CEADF65FC8AC}" srcOrd="5" destOrd="0" parTransId="{4C127DED-7F94-47B4-9815-FC1C635B0D7F}" sibTransId="{4A773664-F854-4731-AB63-2E3A087EE331}"/>
    <dgm:cxn modelId="{5AAA5F76-2C33-4FAA-A0E4-5CD58BFCD112}" srcId="{A6C26AEB-F626-4203-8682-974024BE46AF}" destId="{0EB691EC-FBE2-411C-BE9A-75F2BD58E36A}" srcOrd="3" destOrd="0" parTransId="{3FBA39D6-015C-49E2-9606-A6341689184F}" sibTransId="{24392542-5FA8-4031-ADD3-3A9630563CC8}"/>
    <dgm:cxn modelId="{931F6C82-7098-4DC1-9C75-0F7C8156E855}" srcId="{A6C26AEB-F626-4203-8682-974024BE46AF}" destId="{FC6C85F1-61B9-4726-802F-E7B85FB36F23}" srcOrd="1" destOrd="0" parTransId="{6AF48EF9-1ED9-47C9-B3C3-32DAF6D35B88}" sibTransId="{4A98AA9C-BDA6-4E1E-93D3-6C8752724DF5}"/>
    <dgm:cxn modelId="{7A605198-257A-4211-B3C9-32530FDE11A6}" type="presOf" srcId="{C2878982-504A-44C1-B32D-CEADF65FC8AC}" destId="{3541DF43-736D-4CC6-8CC4-ACB3F96240C8}" srcOrd="0" destOrd="0" presId="urn:microsoft.com/office/officeart/2008/layout/VerticalCurvedList"/>
    <dgm:cxn modelId="{186D12B1-BD09-4C6D-B5FE-542089670B42}" srcId="{A6C26AEB-F626-4203-8682-974024BE46AF}" destId="{BCDBF67E-2509-42E5-8669-9788305E7215}" srcOrd="2" destOrd="0" parTransId="{16F25917-8532-4FF4-94D2-E326368DBDE6}" sibTransId="{69A9A2EF-5893-48D7-BDE9-B8C04F5DE662}"/>
    <dgm:cxn modelId="{8DAAB2B5-5904-4572-BAA0-760F1DB1B842}" type="presOf" srcId="{FC6C85F1-61B9-4726-802F-E7B85FB36F23}" destId="{B4DF2397-281B-45C8-B875-D9988BF1470F}" srcOrd="0" destOrd="0" presId="urn:microsoft.com/office/officeart/2008/layout/VerticalCurvedList"/>
    <dgm:cxn modelId="{725FA9C5-435F-4383-A9AF-BEC43B78562B}" srcId="{A6C26AEB-F626-4203-8682-974024BE46AF}" destId="{23FFD34D-13E1-4498-9E54-2B284A3521BD}" srcOrd="0" destOrd="0" parTransId="{52C8C939-2579-449E-A713-6069864C9901}" sibTransId="{918DA15F-5426-4B00-A11F-B4EB1A30F2F1}"/>
    <dgm:cxn modelId="{425963C9-07DB-4F5A-AC32-B918365FB7F6}" type="presOf" srcId="{A6C26AEB-F626-4203-8682-974024BE46AF}" destId="{CF16FE28-C8B7-4E0E-8628-80415247CF97}" srcOrd="0" destOrd="0" presId="urn:microsoft.com/office/officeart/2008/layout/VerticalCurvedList"/>
    <dgm:cxn modelId="{390F7CD0-9AB1-4BD5-92FF-0712813E9C1A}" type="presOf" srcId="{0EB691EC-FBE2-411C-BE9A-75F2BD58E36A}" destId="{579A0D17-DA67-4CBD-AF5B-37FBC1237B95}" srcOrd="0" destOrd="0" presId="urn:microsoft.com/office/officeart/2008/layout/VerticalCurvedList"/>
    <dgm:cxn modelId="{5E1D3AD6-50E7-4B90-B160-268F1DA58CE6}" type="presOf" srcId="{725060F4-07F4-4678-9B34-73C5453AC7B4}" destId="{83D9F6AA-4318-487A-BF38-0C8128F50718}" srcOrd="0" destOrd="0" presId="urn:microsoft.com/office/officeart/2008/layout/VerticalCurvedList"/>
    <dgm:cxn modelId="{45BA12DB-297A-47CF-A773-E1C260203C0E}" type="presOf" srcId="{BCDBF67E-2509-42E5-8669-9788305E7215}" destId="{504D505C-E9D6-496D-A324-CD20166F3C94}" srcOrd="0" destOrd="0" presId="urn:microsoft.com/office/officeart/2008/layout/VerticalCurvedList"/>
    <dgm:cxn modelId="{7228B0ED-AE4E-4D2C-8042-5C26807C8A0F}" type="presOf" srcId="{23FFD34D-13E1-4498-9E54-2B284A3521BD}" destId="{43A32FA4-51CE-4C68-8B3F-2F1C46085201}" srcOrd="0" destOrd="0" presId="urn:microsoft.com/office/officeart/2008/layout/VerticalCurvedList"/>
    <dgm:cxn modelId="{1602BDFA-C153-4033-AA80-0F2D06398CDB}" srcId="{A6C26AEB-F626-4203-8682-974024BE46AF}" destId="{725060F4-07F4-4678-9B34-73C5453AC7B4}" srcOrd="4" destOrd="0" parTransId="{CD402B0A-E159-4BDE-B2DB-F9CC086D7094}" sibTransId="{561FE718-00F8-4EA1-AD0C-FF9AFA9EAB52}"/>
    <dgm:cxn modelId="{631B55FE-9FF0-4E0F-BD14-DFD6C0B81494}" type="presOf" srcId="{918DA15F-5426-4B00-A11F-B4EB1A30F2F1}" destId="{AF5D6818-DF92-488D-B691-E38577CB1063}" srcOrd="0" destOrd="0" presId="urn:microsoft.com/office/officeart/2008/layout/VerticalCurvedList"/>
    <dgm:cxn modelId="{3A97DF42-5DDA-427D-8C35-7BBE004C47CF}" type="presParOf" srcId="{CF16FE28-C8B7-4E0E-8628-80415247CF97}" destId="{73757F01-E363-42A7-97AD-C46CEDBE1D29}" srcOrd="0" destOrd="0" presId="urn:microsoft.com/office/officeart/2008/layout/VerticalCurvedList"/>
    <dgm:cxn modelId="{362D5D19-BA16-4A85-8FAC-C4968B67DCBD}" type="presParOf" srcId="{73757F01-E363-42A7-97AD-C46CEDBE1D29}" destId="{53399F4E-0F05-41A5-8754-EE880AEF7ECA}" srcOrd="0" destOrd="0" presId="urn:microsoft.com/office/officeart/2008/layout/VerticalCurvedList"/>
    <dgm:cxn modelId="{480F3E98-26D3-4F23-9A20-C5E9080CB5FD}" type="presParOf" srcId="{53399F4E-0F05-41A5-8754-EE880AEF7ECA}" destId="{89E4F6E3-3785-4143-B6D2-89A734DBD924}" srcOrd="0" destOrd="0" presId="urn:microsoft.com/office/officeart/2008/layout/VerticalCurvedList"/>
    <dgm:cxn modelId="{A07C3492-A586-484E-9E75-8FF8A6C3E76F}" type="presParOf" srcId="{53399F4E-0F05-41A5-8754-EE880AEF7ECA}" destId="{AF5D6818-DF92-488D-B691-E38577CB1063}" srcOrd="1" destOrd="0" presId="urn:microsoft.com/office/officeart/2008/layout/VerticalCurvedList"/>
    <dgm:cxn modelId="{0D7D20DD-B445-4DE8-AE49-441957B07A33}" type="presParOf" srcId="{53399F4E-0F05-41A5-8754-EE880AEF7ECA}" destId="{84C830E5-20F4-4453-8635-D63DD88FCAB5}" srcOrd="2" destOrd="0" presId="urn:microsoft.com/office/officeart/2008/layout/VerticalCurvedList"/>
    <dgm:cxn modelId="{48A9E8C1-0276-4F7D-8A68-A34C37B5ABF5}" type="presParOf" srcId="{53399F4E-0F05-41A5-8754-EE880AEF7ECA}" destId="{53266B87-5F87-4C2F-A7B1-27188F1BFCB4}" srcOrd="3" destOrd="0" presId="urn:microsoft.com/office/officeart/2008/layout/VerticalCurvedList"/>
    <dgm:cxn modelId="{1DB678D0-E008-4436-BFC2-BACF282F3FE8}" type="presParOf" srcId="{73757F01-E363-42A7-97AD-C46CEDBE1D29}" destId="{43A32FA4-51CE-4C68-8B3F-2F1C46085201}" srcOrd="1" destOrd="0" presId="urn:microsoft.com/office/officeart/2008/layout/VerticalCurvedList"/>
    <dgm:cxn modelId="{22C79A45-3112-407C-B83A-FD405E4B901F}" type="presParOf" srcId="{73757F01-E363-42A7-97AD-C46CEDBE1D29}" destId="{FE781DB2-7359-4D03-B66C-412FD1B8C5CC}" srcOrd="2" destOrd="0" presId="urn:microsoft.com/office/officeart/2008/layout/VerticalCurvedList"/>
    <dgm:cxn modelId="{5E3E3E54-D527-4898-97C9-2A49B7967D46}" type="presParOf" srcId="{FE781DB2-7359-4D03-B66C-412FD1B8C5CC}" destId="{CC097014-E9AE-4AB9-B569-A38FB51211D5}" srcOrd="0" destOrd="0" presId="urn:microsoft.com/office/officeart/2008/layout/VerticalCurvedList"/>
    <dgm:cxn modelId="{676B850C-16A4-4390-9DB3-AA2A65C5B1B5}" type="presParOf" srcId="{73757F01-E363-42A7-97AD-C46CEDBE1D29}" destId="{B4DF2397-281B-45C8-B875-D9988BF1470F}" srcOrd="3" destOrd="0" presId="urn:microsoft.com/office/officeart/2008/layout/VerticalCurvedList"/>
    <dgm:cxn modelId="{431D70CB-06E1-42C8-9EFD-E2EED983DFE8}" type="presParOf" srcId="{73757F01-E363-42A7-97AD-C46CEDBE1D29}" destId="{E6960F5E-C847-4289-94CE-16429019128D}" srcOrd="4" destOrd="0" presId="urn:microsoft.com/office/officeart/2008/layout/VerticalCurvedList"/>
    <dgm:cxn modelId="{AD8CA7EF-2935-45F3-B914-92A98AFF3D18}" type="presParOf" srcId="{E6960F5E-C847-4289-94CE-16429019128D}" destId="{9E9C2EA7-266D-4A0F-9F5A-FA3EA365CB85}" srcOrd="0" destOrd="0" presId="urn:microsoft.com/office/officeart/2008/layout/VerticalCurvedList"/>
    <dgm:cxn modelId="{0260B6DD-4801-49E0-AD1F-631208CBFF02}" type="presParOf" srcId="{73757F01-E363-42A7-97AD-C46CEDBE1D29}" destId="{504D505C-E9D6-496D-A324-CD20166F3C94}" srcOrd="5" destOrd="0" presId="urn:microsoft.com/office/officeart/2008/layout/VerticalCurvedList"/>
    <dgm:cxn modelId="{2A52CD2A-302B-4727-8B2D-C21C98B6B39C}" type="presParOf" srcId="{73757F01-E363-42A7-97AD-C46CEDBE1D29}" destId="{3BD353CA-253E-45DE-92A0-12131EABBAEE}" srcOrd="6" destOrd="0" presId="urn:microsoft.com/office/officeart/2008/layout/VerticalCurvedList"/>
    <dgm:cxn modelId="{E42144B5-C049-4666-B708-07D6FB681D24}" type="presParOf" srcId="{3BD353CA-253E-45DE-92A0-12131EABBAEE}" destId="{8CB1AFB9-B2C6-4281-9161-964442A655F4}" srcOrd="0" destOrd="0" presId="urn:microsoft.com/office/officeart/2008/layout/VerticalCurvedList"/>
    <dgm:cxn modelId="{0434A01B-DDD2-425B-9840-DD5F2595E897}" type="presParOf" srcId="{73757F01-E363-42A7-97AD-C46CEDBE1D29}" destId="{579A0D17-DA67-4CBD-AF5B-37FBC1237B95}" srcOrd="7" destOrd="0" presId="urn:microsoft.com/office/officeart/2008/layout/VerticalCurvedList"/>
    <dgm:cxn modelId="{AEAE5590-A7C2-441A-9EA5-49158D30D992}" type="presParOf" srcId="{73757F01-E363-42A7-97AD-C46CEDBE1D29}" destId="{7564878D-548F-4419-903C-684320884C2A}" srcOrd="8" destOrd="0" presId="urn:microsoft.com/office/officeart/2008/layout/VerticalCurvedList"/>
    <dgm:cxn modelId="{E481EE6A-BE91-4EE2-AB13-9F21091831C6}" type="presParOf" srcId="{7564878D-548F-4419-903C-684320884C2A}" destId="{D676F506-2C71-41AB-A604-6FE57A657892}" srcOrd="0" destOrd="0" presId="urn:microsoft.com/office/officeart/2008/layout/VerticalCurvedList"/>
    <dgm:cxn modelId="{3542B8B1-8534-4DF6-8D1F-79E6C2C18B04}" type="presParOf" srcId="{73757F01-E363-42A7-97AD-C46CEDBE1D29}" destId="{83D9F6AA-4318-487A-BF38-0C8128F50718}" srcOrd="9" destOrd="0" presId="urn:microsoft.com/office/officeart/2008/layout/VerticalCurvedList"/>
    <dgm:cxn modelId="{86CF656C-49B4-4385-A8BD-885F96138ABD}" type="presParOf" srcId="{73757F01-E363-42A7-97AD-C46CEDBE1D29}" destId="{22C3A018-6E5E-4A85-B702-656544FEC702}" srcOrd="10" destOrd="0" presId="urn:microsoft.com/office/officeart/2008/layout/VerticalCurvedList"/>
    <dgm:cxn modelId="{C933471F-9BF6-4F8B-A898-F51A4BC533CA}" type="presParOf" srcId="{22C3A018-6E5E-4A85-B702-656544FEC702}" destId="{B6957E30-9001-46D5-909C-94FAD8F621FE}" srcOrd="0" destOrd="0" presId="urn:microsoft.com/office/officeart/2008/layout/VerticalCurvedList"/>
    <dgm:cxn modelId="{3BC92324-446F-44F6-84BC-8078D5AE7463}" type="presParOf" srcId="{73757F01-E363-42A7-97AD-C46CEDBE1D29}" destId="{3541DF43-736D-4CC6-8CC4-ACB3F96240C8}" srcOrd="11" destOrd="0" presId="urn:microsoft.com/office/officeart/2008/layout/VerticalCurvedList"/>
    <dgm:cxn modelId="{282C2AF2-2162-4D98-A326-CC62DB55F680}" type="presParOf" srcId="{73757F01-E363-42A7-97AD-C46CEDBE1D29}" destId="{E4A62CD3-9513-4679-A73B-F36087E6D165}" srcOrd="12" destOrd="0" presId="urn:microsoft.com/office/officeart/2008/layout/VerticalCurvedList"/>
    <dgm:cxn modelId="{A6C14132-3037-4095-86D5-FB020F109F95}" type="presParOf" srcId="{E4A62CD3-9513-4679-A73B-F36087E6D165}" destId="{F85BA6C5-27DB-481C-940F-9189469900A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C26AEB-F626-4203-8682-974024BE46A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IN"/>
        </a:p>
      </dgm:t>
    </dgm:pt>
    <dgm:pt modelId="{23FFD34D-13E1-4498-9E54-2B284A3521BD}">
      <dgm:prSet phldrT="[Text]"/>
      <dgm:spPr/>
      <dgm:t>
        <a:bodyPr/>
        <a:lstStyle/>
        <a:p>
          <a:r>
            <a:rPr lang="en-IN" dirty="0"/>
            <a:t>Why Quality is important? </a:t>
          </a:r>
        </a:p>
      </dgm:t>
    </dgm:pt>
    <dgm:pt modelId="{52C8C939-2579-449E-A713-6069864C9901}" type="parTrans" cxnId="{725FA9C5-435F-4383-A9AF-BEC43B78562B}">
      <dgm:prSet/>
      <dgm:spPr/>
      <dgm:t>
        <a:bodyPr/>
        <a:lstStyle/>
        <a:p>
          <a:endParaRPr lang="en-IN"/>
        </a:p>
      </dgm:t>
    </dgm:pt>
    <dgm:pt modelId="{918DA15F-5426-4B00-A11F-B4EB1A30F2F1}" type="sibTrans" cxnId="{725FA9C5-435F-4383-A9AF-BEC43B78562B}">
      <dgm:prSet/>
      <dgm:spPr/>
      <dgm:t>
        <a:bodyPr/>
        <a:lstStyle/>
        <a:p>
          <a:endParaRPr lang="en-IN"/>
        </a:p>
      </dgm:t>
    </dgm:pt>
    <dgm:pt modelId="{FC6C85F1-61B9-4726-802F-E7B85FB36F23}">
      <dgm:prSet phldrT="[Text]"/>
      <dgm:spPr/>
      <dgm:t>
        <a:bodyPr/>
        <a:lstStyle/>
        <a:p>
          <a:r>
            <a:rPr lang="en-IN" dirty="0"/>
            <a:t>Evolution of </a:t>
          </a:r>
          <a:r>
            <a:rPr lang="en-US" dirty="0"/>
            <a:t>Quality Management Maturity &amp;</a:t>
          </a:r>
          <a:r>
            <a:rPr lang="en-IN" dirty="0"/>
            <a:t> Regulatory Expectations </a:t>
          </a:r>
        </a:p>
      </dgm:t>
    </dgm:pt>
    <dgm:pt modelId="{6AF48EF9-1ED9-47C9-B3C3-32DAF6D35B88}" type="parTrans" cxnId="{931F6C82-7098-4DC1-9C75-0F7C8156E855}">
      <dgm:prSet/>
      <dgm:spPr/>
      <dgm:t>
        <a:bodyPr/>
        <a:lstStyle/>
        <a:p>
          <a:endParaRPr lang="en-IN"/>
        </a:p>
      </dgm:t>
    </dgm:pt>
    <dgm:pt modelId="{4A98AA9C-BDA6-4E1E-93D3-6C8752724DF5}" type="sibTrans" cxnId="{931F6C82-7098-4DC1-9C75-0F7C8156E855}">
      <dgm:prSet/>
      <dgm:spPr/>
      <dgm:t>
        <a:bodyPr/>
        <a:lstStyle/>
        <a:p>
          <a:endParaRPr lang="en-IN"/>
        </a:p>
      </dgm:t>
    </dgm:pt>
    <dgm:pt modelId="{BCDBF67E-2509-42E5-8669-9788305E7215}">
      <dgm:prSet phldrT="[Text]"/>
      <dgm:spPr/>
      <dgm:t>
        <a:bodyPr/>
        <a:lstStyle/>
        <a:p>
          <a:r>
            <a:rPr lang="en-IN" dirty="0"/>
            <a:t>Introduction to Quality Culture</a:t>
          </a:r>
        </a:p>
      </dgm:t>
    </dgm:pt>
    <dgm:pt modelId="{16F25917-8532-4FF4-94D2-E326368DBDE6}" type="parTrans" cxnId="{186D12B1-BD09-4C6D-B5FE-542089670B42}">
      <dgm:prSet/>
      <dgm:spPr/>
      <dgm:t>
        <a:bodyPr/>
        <a:lstStyle/>
        <a:p>
          <a:endParaRPr lang="en-IN"/>
        </a:p>
      </dgm:t>
    </dgm:pt>
    <dgm:pt modelId="{69A9A2EF-5893-48D7-BDE9-B8C04F5DE662}" type="sibTrans" cxnId="{186D12B1-BD09-4C6D-B5FE-542089670B42}">
      <dgm:prSet/>
      <dgm:spPr/>
      <dgm:t>
        <a:bodyPr/>
        <a:lstStyle/>
        <a:p>
          <a:endParaRPr lang="en-IN"/>
        </a:p>
      </dgm:t>
    </dgm:pt>
    <dgm:pt modelId="{0EB691EC-FBE2-411C-BE9A-75F2BD58E36A}">
      <dgm:prSet phldrT="[Text]"/>
      <dgm:spPr/>
      <dgm:t>
        <a:bodyPr/>
        <a:lstStyle/>
        <a:p>
          <a:r>
            <a:rPr lang="en-IN" dirty="0"/>
            <a:t>Why Quality Culture; Strong vs Weak Quality Culture </a:t>
          </a:r>
        </a:p>
      </dgm:t>
    </dgm:pt>
    <dgm:pt modelId="{3FBA39D6-015C-49E2-9606-A6341689184F}" type="parTrans" cxnId="{5AAA5F76-2C33-4FAA-A0E4-5CD58BFCD112}">
      <dgm:prSet/>
      <dgm:spPr/>
      <dgm:t>
        <a:bodyPr/>
        <a:lstStyle/>
        <a:p>
          <a:endParaRPr lang="en-IN"/>
        </a:p>
      </dgm:t>
    </dgm:pt>
    <dgm:pt modelId="{24392542-5FA8-4031-ADD3-3A9630563CC8}" type="sibTrans" cxnId="{5AAA5F76-2C33-4FAA-A0E4-5CD58BFCD112}">
      <dgm:prSet/>
      <dgm:spPr/>
      <dgm:t>
        <a:bodyPr/>
        <a:lstStyle/>
        <a:p>
          <a:endParaRPr lang="en-IN"/>
        </a:p>
      </dgm:t>
    </dgm:pt>
    <dgm:pt modelId="{725060F4-07F4-4678-9B34-73C5453AC7B4}">
      <dgm:prSet phldrT="[Text]"/>
      <dgm:spPr/>
      <dgm:t>
        <a:bodyPr/>
        <a:lstStyle/>
        <a:p>
          <a:r>
            <a:rPr lang="en-US" dirty="0"/>
            <a:t>Driving Quality Culture at SUN</a:t>
          </a:r>
          <a:endParaRPr lang="en-IN" dirty="0"/>
        </a:p>
      </dgm:t>
    </dgm:pt>
    <dgm:pt modelId="{CD402B0A-E159-4BDE-B2DB-F9CC086D7094}" type="parTrans" cxnId="{1602BDFA-C153-4033-AA80-0F2D06398CDB}">
      <dgm:prSet/>
      <dgm:spPr/>
      <dgm:t>
        <a:bodyPr/>
        <a:lstStyle/>
        <a:p>
          <a:endParaRPr lang="en-IN"/>
        </a:p>
      </dgm:t>
    </dgm:pt>
    <dgm:pt modelId="{561FE718-00F8-4EA1-AD0C-FF9AFA9EAB52}" type="sibTrans" cxnId="{1602BDFA-C153-4033-AA80-0F2D06398CDB}">
      <dgm:prSet/>
      <dgm:spPr/>
      <dgm:t>
        <a:bodyPr/>
        <a:lstStyle/>
        <a:p>
          <a:endParaRPr lang="en-IN"/>
        </a:p>
      </dgm:t>
    </dgm:pt>
    <dgm:pt modelId="{C2878982-504A-44C1-B32D-CEADF65FC8AC}">
      <dgm:prSet phldrT="[Text]"/>
      <dgm:spPr/>
      <dgm:t>
        <a:bodyPr/>
        <a:lstStyle/>
        <a:p>
          <a:r>
            <a:rPr lang="en-IN" dirty="0"/>
            <a:t>Role specific responsibilities</a:t>
          </a:r>
        </a:p>
      </dgm:t>
    </dgm:pt>
    <dgm:pt modelId="{4C127DED-7F94-47B4-9815-FC1C635B0D7F}" type="parTrans" cxnId="{4CB1684B-E861-4877-A356-4BB76D1D55C0}">
      <dgm:prSet/>
      <dgm:spPr/>
      <dgm:t>
        <a:bodyPr/>
        <a:lstStyle/>
        <a:p>
          <a:endParaRPr lang="en-IN"/>
        </a:p>
      </dgm:t>
    </dgm:pt>
    <dgm:pt modelId="{4A773664-F854-4731-AB63-2E3A087EE331}" type="sibTrans" cxnId="{4CB1684B-E861-4877-A356-4BB76D1D55C0}">
      <dgm:prSet/>
      <dgm:spPr/>
      <dgm:t>
        <a:bodyPr/>
        <a:lstStyle/>
        <a:p>
          <a:endParaRPr lang="en-IN"/>
        </a:p>
      </dgm:t>
    </dgm:pt>
    <dgm:pt modelId="{CF16FE28-C8B7-4E0E-8628-80415247CF97}" type="pres">
      <dgm:prSet presAssocID="{A6C26AEB-F626-4203-8682-974024BE46AF}" presName="Name0" presStyleCnt="0">
        <dgm:presLayoutVars>
          <dgm:chMax val="7"/>
          <dgm:chPref val="7"/>
          <dgm:dir/>
        </dgm:presLayoutVars>
      </dgm:prSet>
      <dgm:spPr/>
    </dgm:pt>
    <dgm:pt modelId="{73757F01-E363-42A7-97AD-C46CEDBE1D29}" type="pres">
      <dgm:prSet presAssocID="{A6C26AEB-F626-4203-8682-974024BE46AF}" presName="Name1" presStyleCnt="0"/>
      <dgm:spPr/>
    </dgm:pt>
    <dgm:pt modelId="{53399F4E-0F05-41A5-8754-EE880AEF7ECA}" type="pres">
      <dgm:prSet presAssocID="{A6C26AEB-F626-4203-8682-974024BE46AF}" presName="cycle" presStyleCnt="0"/>
      <dgm:spPr/>
    </dgm:pt>
    <dgm:pt modelId="{89E4F6E3-3785-4143-B6D2-89A734DBD924}" type="pres">
      <dgm:prSet presAssocID="{A6C26AEB-F626-4203-8682-974024BE46AF}" presName="srcNode" presStyleLbl="node1" presStyleIdx="0" presStyleCnt="6"/>
      <dgm:spPr/>
    </dgm:pt>
    <dgm:pt modelId="{AF5D6818-DF92-488D-B691-E38577CB1063}" type="pres">
      <dgm:prSet presAssocID="{A6C26AEB-F626-4203-8682-974024BE46AF}" presName="conn" presStyleLbl="parChTrans1D2" presStyleIdx="0" presStyleCnt="1"/>
      <dgm:spPr/>
    </dgm:pt>
    <dgm:pt modelId="{84C830E5-20F4-4453-8635-D63DD88FCAB5}" type="pres">
      <dgm:prSet presAssocID="{A6C26AEB-F626-4203-8682-974024BE46AF}" presName="extraNode" presStyleLbl="node1" presStyleIdx="0" presStyleCnt="6"/>
      <dgm:spPr/>
    </dgm:pt>
    <dgm:pt modelId="{53266B87-5F87-4C2F-A7B1-27188F1BFCB4}" type="pres">
      <dgm:prSet presAssocID="{A6C26AEB-F626-4203-8682-974024BE46AF}" presName="dstNode" presStyleLbl="node1" presStyleIdx="0" presStyleCnt="6"/>
      <dgm:spPr/>
    </dgm:pt>
    <dgm:pt modelId="{43A32FA4-51CE-4C68-8B3F-2F1C46085201}" type="pres">
      <dgm:prSet presAssocID="{23FFD34D-13E1-4498-9E54-2B284A3521BD}" presName="text_1" presStyleLbl="node1" presStyleIdx="0" presStyleCnt="6" custLinFactNeighborX="1005" custLinFactNeighborY="249">
        <dgm:presLayoutVars>
          <dgm:bulletEnabled val="1"/>
        </dgm:presLayoutVars>
      </dgm:prSet>
      <dgm:spPr/>
    </dgm:pt>
    <dgm:pt modelId="{FE781DB2-7359-4D03-B66C-412FD1B8C5CC}" type="pres">
      <dgm:prSet presAssocID="{23FFD34D-13E1-4498-9E54-2B284A3521BD}" presName="accent_1" presStyleCnt="0"/>
      <dgm:spPr/>
    </dgm:pt>
    <dgm:pt modelId="{CC097014-E9AE-4AB9-B569-A38FB51211D5}" type="pres">
      <dgm:prSet presAssocID="{23FFD34D-13E1-4498-9E54-2B284A3521BD}" presName="accentRepeatNode" presStyleLbl="solidFgAcc1" presStyleIdx="0" presStyleCnt="6"/>
      <dgm:spPr/>
    </dgm:pt>
    <dgm:pt modelId="{B4DF2397-281B-45C8-B875-D9988BF1470F}" type="pres">
      <dgm:prSet presAssocID="{FC6C85F1-61B9-4726-802F-E7B85FB36F23}" presName="text_2" presStyleLbl="node1" presStyleIdx="1" presStyleCnt="6" custLinFactNeighborX="864" custLinFactNeighborY="-12638">
        <dgm:presLayoutVars>
          <dgm:bulletEnabled val="1"/>
        </dgm:presLayoutVars>
      </dgm:prSet>
      <dgm:spPr/>
    </dgm:pt>
    <dgm:pt modelId="{E6960F5E-C847-4289-94CE-16429019128D}" type="pres">
      <dgm:prSet presAssocID="{FC6C85F1-61B9-4726-802F-E7B85FB36F23}" presName="accent_2" presStyleCnt="0"/>
      <dgm:spPr/>
    </dgm:pt>
    <dgm:pt modelId="{9E9C2EA7-266D-4A0F-9F5A-FA3EA365CB85}" type="pres">
      <dgm:prSet presAssocID="{FC6C85F1-61B9-4726-802F-E7B85FB36F23}" presName="accentRepeatNode" presStyleLbl="solidFgAcc1" presStyleIdx="1" presStyleCnt="6"/>
      <dgm:spPr/>
    </dgm:pt>
    <dgm:pt modelId="{504D505C-E9D6-496D-A324-CD20166F3C94}" type="pres">
      <dgm:prSet presAssocID="{BCDBF67E-2509-42E5-8669-9788305E7215}" presName="text_3" presStyleLbl="node1" presStyleIdx="2" presStyleCnt="6" custLinFactNeighborX="644" custLinFactNeighborY="-7447">
        <dgm:presLayoutVars>
          <dgm:bulletEnabled val="1"/>
        </dgm:presLayoutVars>
      </dgm:prSet>
      <dgm:spPr/>
    </dgm:pt>
    <dgm:pt modelId="{3BD353CA-253E-45DE-92A0-12131EABBAEE}" type="pres">
      <dgm:prSet presAssocID="{BCDBF67E-2509-42E5-8669-9788305E7215}" presName="accent_3" presStyleCnt="0"/>
      <dgm:spPr/>
    </dgm:pt>
    <dgm:pt modelId="{8CB1AFB9-B2C6-4281-9161-964442A655F4}" type="pres">
      <dgm:prSet presAssocID="{BCDBF67E-2509-42E5-8669-9788305E7215}" presName="accentRepeatNode" presStyleLbl="solidFgAcc1" presStyleIdx="2" presStyleCnt="6"/>
      <dgm:spPr/>
    </dgm:pt>
    <dgm:pt modelId="{579A0D17-DA67-4CBD-AF5B-37FBC1237B95}" type="pres">
      <dgm:prSet presAssocID="{0EB691EC-FBE2-411C-BE9A-75F2BD58E36A}" presName="text_4" presStyleLbl="node1" presStyleIdx="3" presStyleCnt="6" custLinFactNeighborX="330" custLinFactNeighborY="-8222">
        <dgm:presLayoutVars>
          <dgm:bulletEnabled val="1"/>
        </dgm:presLayoutVars>
      </dgm:prSet>
      <dgm:spPr/>
    </dgm:pt>
    <dgm:pt modelId="{7564878D-548F-4419-903C-684320884C2A}" type="pres">
      <dgm:prSet presAssocID="{0EB691EC-FBE2-411C-BE9A-75F2BD58E36A}" presName="accent_4" presStyleCnt="0"/>
      <dgm:spPr/>
    </dgm:pt>
    <dgm:pt modelId="{D676F506-2C71-41AB-A604-6FE57A657892}" type="pres">
      <dgm:prSet presAssocID="{0EB691EC-FBE2-411C-BE9A-75F2BD58E36A}" presName="accentRepeatNode" presStyleLbl="solidFgAcc1" presStyleIdx="3" presStyleCnt="6"/>
      <dgm:spPr/>
    </dgm:pt>
    <dgm:pt modelId="{83D9F6AA-4318-487A-BF38-0C8128F50718}" type="pres">
      <dgm:prSet presAssocID="{725060F4-07F4-4678-9B34-73C5453AC7B4}" presName="text_5" presStyleLbl="node1" presStyleIdx="4" presStyleCnt="6" custLinFactNeighborX="320" custLinFactNeighborY="-8222">
        <dgm:presLayoutVars>
          <dgm:bulletEnabled val="1"/>
        </dgm:presLayoutVars>
      </dgm:prSet>
      <dgm:spPr/>
    </dgm:pt>
    <dgm:pt modelId="{22C3A018-6E5E-4A85-B702-656544FEC702}" type="pres">
      <dgm:prSet presAssocID="{725060F4-07F4-4678-9B34-73C5453AC7B4}" presName="accent_5" presStyleCnt="0"/>
      <dgm:spPr/>
    </dgm:pt>
    <dgm:pt modelId="{B6957E30-9001-46D5-909C-94FAD8F621FE}" type="pres">
      <dgm:prSet presAssocID="{725060F4-07F4-4678-9B34-73C5453AC7B4}" presName="accentRepeatNode" presStyleLbl="solidFgAcc1" presStyleIdx="4" presStyleCnt="6"/>
      <dgm:spPr/>
    </dgm:pt>
    <dgm:pt modelId="{3541DF43-736D-4CC6-8CC4-ACB3F96240C8}" type="pres">
      <dgm:prSet presAssocID="{C2878982-504A-44C1-B32D-CEADF65FC8AC}" presName="text_6" presStyleLbl="node1" presStyleIdx="5" presStyleCnt="6">
        <dgm:presLayoutVars>
          <dgm:bulletEnabled val="1"/>
        </dgm:presLayoutVars>
      </dgm:prSet>
      <dgm:spPr/>
    </dgm:pt>
    <dgm:pt modelId="{E4A62CD3-9513-4679-A73B-F36087E6D165}" type="pres">
      <dgm:prSet presAssocID="{C2878982-504A-44C1-B32D-CEADF65FC8AC}" presName="accent_6" presStyleCnt="0"/>
      <dgm:spPr/>
    </dgm:pt>
    <dgm:pt modelId="{F85BA6C5-27DB-481C-940F-9189469900AA}" type="pres">
      <dgm:prSet presAssocID="{C2878982-504A-44C1-B32D-CEADF65FC8AC}" presName="accentRepeatNode" presStyleLbl="solidFgAcc1" presStyleIdx="5" presStyleCnt="6"/>
      <dgm:spPr/>
    </dgm:pt>
  </dgm:ptLst>
  <dgm:cxnLst>
    <dgm:cxn modelId="{4CB1684B-E861-4877-A356-4BB76D1D55C0}" srcId="{A6C26AEB-F626-4203-8682-974024BE46AF}" destId="{C2878982-504A-44C1-B32D-CEADF65FC8AC}" srcOrd="5" destOrd="0" parTransId="{4C127DED-7F94-47B4-9815-FC1C635B0D7F}" sibTransId="{4A773664-F854-4731-AB63-2E3A087EE331}"/>
    <dgm:cxn modelId="{5AAA5F76-2C33-4FAA-A0E4-5CD58BFCD112}" srcId="{A6C26AEB-F626-4203-8682-974024BE46AF}" destId="{0EB691EC-FBE2-411C-BE9A-75F2BD58E36A}" srcOrd="3" destOrd="0" parTransId="{3FBA39D6-015C-49E2-9606-A6341689184F}" sibTransId="{24392542-5FA8-4031-ADD3-3A9630563CC8}"/>
    <dgm:cxn modelId="{931F6C82-7098-4DC1-9C75-0F7C8156E855}" srcId="{A6C26AEB-F626-4203-8682-974024BE46AF}" destId="{FC6C85F1-61B9-4726-802F-E7B85FB36F23}" srcOrd="1" destOrd="0" parTransId="{6AF48EF9-1ED9-47C9-B3C3-32DAF6D35B88}" sibTransId="{4A98AA9C-BDA6-4E1E-93D3-6C8752724DF5}"/>
    <dgm:cxn modelId="{7A605198-257A-4211-B3C9-32530FDE11A6}" type="presOf" srcId="{C2878982-504A-44C1-B32D-CEADF65FC8AC}" destId="{3541DF43-736D-4CC6-8CC4-ACB3F96240C8}" srcOrd="0" destOrd="0" presId="urn:microsoft.com/office/officeart/2008/layout/VerticalCurvedList"/>
    <dgm:cxn modelId="{186D12B1-BD09-4C6D-B5FE-542089670B42}" srcId="{A6C26AEB-F626-4203-8682-974024BE46AF}" destId="{BCDBF67E-2509-42E5-8669-9788305E7215}" srcOrd="2" destOrd="0" parTransId="{16F25917-8532-4FF4-94D2-E326368DBDE6}" sibTransId="{69A9A2EF-5893-48D7-BDE9-B8C04F5DE662}"/>
    <dgm:cxn modelId="{8DAAB2B5-5904-4572-BAA0-760F1DB1B842}" type="presOf" srcId="{FC6C85F1-61B9-4726-802F-E7B85FB36F23}" destId="{B4DF2397-281B-45C8-B875-D9988BF1470F}" srcOrd="0" destOrd="0" presId="urn:microsoft.com/office/officeart/2008/layout/VerticalCurvedList"/>
    <dgm:cxn modelId="{725FA9C5-435F-4383-A9AF-BEC43B78562B}" srcId="{A6C26AEB-F626-4203-8682-974024BE46AF}" destId="{23FFD34D-13E1-4498-9E54-2B284A3521BD}" srcOrd="0" destOrd="0" parTransId="{52C8C939-2579-449E-A713-6069864C9901}" sibTransId="{918DA15F-5426-4B00-A11F-B4EB1A30F2F1}"/>
    <dgm:cxn modelId="{425963C9-07DB-4F5A-AC32-B918365FB7F6}" type="presOf" srcId="{A6C26AEB-F626-4203-8682-974024BE46AF}" destId="{CF16FE28-C8B7-4E0E-8628-80415247CF97}" srcOrd="0" destOrd="0" presId="urn:microsoft.com/office/officeart/2008/layout/VerticalCurvedList"/>
    <dgm:cxn modelId="{390F7CD0-9AB1-4BD5-92FF-0712813E9C1A}" type="presOf" srcId="{0EB691EC-FBE2-411C-BE9A-75F2BD58E36A}" destId="{579A0D17-DA67-4CBD-AF5B-37FBC1237B95}" srcOrd="0" destOrd="0" presId="urn:microsoft.com/office/officeart/2008/layout/VerticalCurvedList"/>
    <dgm:cxn modelId="{5E1D3AD6-50E7-4B90-B160-268F1DA58CE6}" type="presOf" srcId="{725060F4-07F4-4678-9B34-73C5453AC7B4}" destId="{83D9F6AA-4318-487A-BF38-0C8128F50718}" srcOrd="0" destOrd="0" presId="urn:microsoft.com/office/officeart/2008/layout/VerticalCurvedList"/>
    <dgm:cxn modelId="{45BA12DB-297A-47CF-A773-E1C260203C0E}" type="presOf" srcId="{BCDBF67E-2509-42E5-8669-9788305E7215}" destId="{504D505C-E9D6-496D-A324-CD20166F3C94}" srcOrd="0" destOrd="0" presId="urn:microsoft.com/office/officeart/2008/layout/VerticalCurvedList"/>
    <dgm:cxn modelId="{7228B0ED-AE4E-4D2C-8042-5C26807C8A0F}" type="presOf" srcId="{23FFD34D-13E1-4498-9E54-2B284A3521BD}" destId="{43A32FA4-51CE-4C68-8B3F-2F1C46085201}" srcOrd="0" destOrd="0" presId="urn:microsoft.com/office/officeart/2008/layout/VerticalCurvedList"/>
    <dgm:cxn modelId="{1602BDFA-C153-4033-AA80-0F2D06398CDB}" srcId="{A6C26AEB-F626-4203-8682-974024BE46AF}" destId="{725060F4-07F4-4678-9B34-73C5453AC7B4}" srcOrd="4" destOrd="0" parTransId="{CD402B0A-E159-4BDE-B2DB-F9CC086D7094}" sibTransId="{561FE718-00F8-4EA1-AD0C-FF9AFA9EAB52}"/>
    <dgm:cxn modelId="{631B55FE-9FF0-4E0F-BD14-DFD6C0B81494}" type="presOf" srcId="{918DA15F-5426-4B00-A11F-B4EB1A30F2F1}" destId="{AF5D6818-DF92-488D-B691-E38577CB1063}" srcOrd="0" destOrd="0" presId="urn:microsoft.com/office/officeart/2008/layout/VerticalCurvedList"/>
    <dgm:cxn modelId="{3A97DF42-5DDA-427D-8C35-7BBE004C47CF}" type="presParOf" srcId="{CF16FE28-C8B7-4E0E-8628-80415247CF97}" destId="{73757F01-E363-42A7-97AD-C46CEDBE1D29}" srcOrd="0" destOrd="0" presId="urn:microsoft.com/office/officeart/2008/layout/VerticalCurvedList"/>
    <dgm:cxn modelId="{362D5D19-BA16-4A85-8FAC-C4968B67DCBD}" type="presParOf" srcId="{73757F01-E363-42A7-97AD-C46CEDBE1D29}" destId="{53399F4E-0F05-41A5-8754-EE880AEF7ECA}" srcOrd="0" destOrd="0" presId="urn:microsoft.com/office/officeart/2008/layout/VerticalCurvedList"/>
    <dgm:cxn modelId="{480F3E98-26D3-4F23-9A20-C5E9080CB5FD}" type="presParOf" srcId="{53399F4E-0F05-41A5-8754-EE880AEF7ECA}" destId="{89E4F6E3-3785-4143-B6D2-89A734DBD924}" srcOrd="0" destOrd="0" presId="urn:microsoft.com/office/officeart/2008/layout/VerticalCurvedList"/>
    <dgm:cxn modelId="{A07C3492-A586-484E-9E75-8FF8A6C3E76F}" type="presParOf" srcId="{53399F4E-0F05-41A5-8754-EE880AEF7ECA}" destId="{AF5D6818-DF92-488D-B691-E38577CB1063}" srcOrd="1" destOrd="0" presId="urn:microsoft.com/office/officeart/2008/layout/VerticalCurvedList"/>
    <dgm:cxn modelId="{0D7D20DD-B445-4DE8-AE49-441957B07A33}" type="presParOf" srcId="{53399F4E-0F05-41A5-8754-EE880AEF7ECA}" destId="{84C830E5-20F4-4453-8635-D63DD88FCAB5}" srcOrd="2" destOrd="0" presId="urn:microsoft.com/office/officeart/2008/layout/VerticalCurvedList"/>
    <dgm:cxn modelId="{48A9E8C1-0276-4F7D-8A68-A34C37B5ABF5}" type="presParOf" srcId="{53399F4E-0F05-41A5-8754-EE880AEF7ECA}" destId="{53266B87-5F87-4C2F-A7B1-27188F1BFCB4}" srcOrd="3" destOrd="0" presId="urn:microsoft.com/office/officeart/2008/layout/VerticalCurvedList"/>
    <dgm:cxn modelId="{1DB678D0-E008-4436-BFC2-BACF282F3FE8}" type="presParOf" srcId="{73757F01-E363-42A7-97AD-C46CEDBE1D29}" destId="{43A32FA4-51CE-4C68-8B3F-2F1C46085201}" srcOrd="1" destOrd="0" presId="urn:microsoft.com/office/officeart/2008/layout/VerticalCurvedList"/>
    <dgm:cxn modelId="{22C79A45-3112-407C-B83A-FD405E4B901F}" type="presParOf" srcId="{73757F01-E363-42A7-97AD-C46CEDBE1D29}" destId="{FE781DB2-7359-4D03-B66C-412FD1B8C5CC}" srcOrd="2" destOrd="0" presId="urn:microsoft.com/office/officeart/2008/layout/VerticalCurvedList"/>
    <dgm:cxn modelId="{5E3E3E54-D527-4898-97C9-2A49B7967D46}" type="presParOf" srcId="{FE781DB2-7359-4D03-B66C-412FD1B8C5CC}" destId="{CC097014-E9AE-4AB9-B569-A38FB51211D5}" srcOrd="0" destOrd="0" presId="urn:microsoft.com/office/officeart/2008/layout/VerticalCurvedList"/>
    <dgm:cxn modelId="{676B850C-16A4-4390-9DB3-AA2A65C5B1B5}" type="presParOf" srcId="{73757F01-E363-42A7-97AD-C46CEDBE1D29}" destId="{B4DF2397-281B-45C8-B875-D9988BF1470F}" srcOrd="3" destOrd="0" presId="urn:microsoft.com/office/officeart/2008/layout/VerticalCurvedList"/>
    <dgm:cxn modelId="{431D70CB-06E1-42C8-9EFD-E2EED983DFE8}" type="presParOf" srcId="{73757F01-E363-42A7-97AD-C46CEDBE1D29}" destId="{E6960F5E-C847-4289-94CE-16429019128D}" srcOrd="4" destOrd="0" presId="urn:microsoft.com/office/officeart/2008/layout/VerticalCurvedList"/>
    <dgm:cxn modelId="{AD8CA7EF-2935-45F3-B914-92A98AFF3D18}" type="presParOf" srcId="{E6960F5E-C847-4289-94CE-16429019128D}" destId="{9E9C2EA7-266D-4A0F-9F5A-FA3EA365CB85}" srcOrd="0" destOrd="0" presId="urn:microsoft.com/office/officeart/2008/layout/VerticalCurvedList"/>
    <dgm:cxn modelId="{0260B6DD-4801-49E0-AD1F-631208CBFF02}" type="presParOf" srcId="{73757F01-E363-42A7-97AD-C46CEDBE1D29}" destId="{504D505C-E9D6-496D-A324-CD20166F3C94}" srcOrd="5" destOrd="0" presId="urn:microsoft.com/office/officeart/2008/layout/VerticalCurvedList"/>
    <dgm:cxn modelId="{2A52CD2A-302B-4727-8B2D-C21C98B6B39C}" type="presParOf" srcId="{73757F01-E363-42A7-97AD-C46CEDBE1D29}" destId="{3BD353CA-253E-45DE-92A0-12131EABBAEE}" srcOrd="6" destOrd="0" presId="urn:microsoft.com/office/officeart/2008/layout/VerticalCurvedList"/>
    <dgm:cxn modelId="{E42144B5-C049-4666-B708-07D6FB681D24}" type="presParOf" srcId="{3BD353CA-253E-45DE-92A0-12131EABBAEE}" destId="{8CB1AFB9-B2C6-4281-9161-964442A655F4}" srcOrd="0" destOrd="0" presId="urn:microsoft.com/office/officeart/2008/layout/VerticalCurvedList"/>
    <dgm:cxn modelId="{0434A01B-DDD2-425B-9840-DD5F2595E897}" type="presParOf" srcId="{73757F01-E363-42A7-97AD-C46CEDBE1D29}" destId="{579A0D17-DA67-4CBD-AF5B-37FBC1237B95}" srcOrd="7" destOrd="0" presId="urn:microsoft.com/office/officeart/2008/layout/VerticalCurvedList"/>
    <dgm:cxn modelId="{AEAE5590-A7C2-441A-9EA5-49158D30D992}" type="presParOf" srcId="{73757F01-E363-42A7-97AD-C46CEDBE1D29}" destId="{7564878D-548F-4419-903C-684320884C2A}" srcOrd="8" destOrd="0" presId="urn:microsoft.com/office/officeart/2008/layout/VerticalCurvedList"/>
    <dgm:cxn modelId="{E481EE6A-BE91-4EE2-AB13-9F21091831C6}" type="presParOf" srcId="{7564878D-548F-4419-903C-684320884C2A}" destId="{D676F506-2C71-41AB-A604-6FE57A657892}" srcOrd="0" destOrd="0" presId="urn:microsoft.com/office/officeart/2008/layout/VerticalCurvedList"/>
    <dgm:cxn modelId="{3542B8B1-8534-4DF6-8D1F-79E6C2C18B04}" type="presParOf" srcId="{73757F01-E363-42A7-97AD-C46CEDBE1D29}" destId="{83D9F6AA-4318-487A-BF38-0C8128F50718}" srcOrd="9" destOrd="0" presId="urn:microsoft.com/office/officeart/2008/layout/VerticalCurvedList"/>
    <dgm:cxn modelId="{86CF656C-49B4-4385-A8BD-885F96138ABD}" type="presParOf" srcId="{73757F01-E363-42A7-97AD-C46CEDBE1D29}" destId="{22C3A018-6E5E-4A85-B702-656544FEC702}" srcOrd="10" destOrd="0" presId="urn:microsoft.com/office/officeart/2008/layout/VerticalCurvedList"/>
    <dgm:cxn modelId="{C933471F-9BF6-4F8B-A898-F51A4BC533CA}" type="presParOf" srcId="{22C3A018-6E5E-4A85-B702-656544FEC702}" destId="{B6957E30-9001-46D5-909C-94FAD8F621FE}" srcOrd="0" destOrd="0" presId="urn:microsoft.com/office/officeart/2008/layout/VerticalCurvedList"/>
    <dgm:cxn modelId="{3BC92324-446F-44F6-84BC-8078D5AE7463}" type="presParOf" srcId="{73757F01-E363-42A7-97AD-C46CEDBE1D29}" destId="{3541DF43-736D-4CC6-8CC4-ACB3F96240C8}" srcOrd="11" destOrd="0" presId="urn:microsoft.com/office/officeart/2008/layout/VerticalCurvedList"/>
    <dgm:cxn modelId="{282C2AF2-2162-4D98-A326-CC62DB55F680}" type="presParOf" srcId="{73757F01-E363-42A7-97AD-C46CEDBE1D29}" destId="{E4A62CD3-9513-4679-A73B-F36087E6D165}" srcOrd="12" destOrd="0" presId="urn:microsoft.com/office/officeart/2008/layout/VerticalCurvedList"/>
    <dgm:cxn modelId="{A6C14132-3037-4095-86D5-FB020F109F95}" type="presParOf" srcId="{E4A62CD3-9513-4679-A73B-F36087E6D165}" destId="{F85BA6C5-27DB-481C-940F-9189469900A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32E60A-5FCE-4F63-B63A-9D045BD70BF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IN"/>
        </a:p>
      </dgm:t>
    </dgm:pt>
    <dgm:pt modelId="{DDB399F2-1850-447F-AD68-16BEB8448DC8}">
      <dgm:prSet phldrT="[Text]" custT="1"/>
      <dgm:spPr>
        <a:solidFill>
          <a:srgbClr val="FFC000"/>
        </a:solidFill>
      </dgm:spPr>
      <dgm:t>
        <a:bodyPr/>
        <a:lstStyle/>
        <a:p>
          <a:r>
            <a:rPr lang="en-IN" sz="1800" b="1" dirty="0">
              <a:solidFill>
                <a:schemeClr val="tx1"/>
              </a:solidFill>
            </a:rPr>
            <a:t>If we don’t meet the quality standards, there are serious consequences</a:t>
          </a:r>
        </a:p>
      </dgm:t>
    </dgm:pt>
    <dgm:pt modelId="{1E4D4C27-FAE5-4464-BD15-1F273D56A70D}" type="parTrans" cxnId="{13896D7A-CC07-4E0D-A150-9010C984C9AF}">
      <dgm:prSet/>
      <dgm:spPr/>
      <dgm:t>
        <a:bodyPr/>
        <a:lstStyle/>
        <a:p>
          <a:endParaRPr lang="en-IN"/>
        </a:p>
      </dgm:t>
    </dgm:pt>
    <dgm:pt modelId="{1D24CF3C-525B-456F-81F6-E30BD39682BB}" type="sibTrans" cxnId="{13896D7A-CC07-4E0D-A150-9010C984C9AF}">
      <dgm:prSet/>
      <dgm:spPr/>
      <dgm:t>
        <a:bodyPr/>
        <a:lstStyle/>
        <a:p>
          <a:endParaRPr lang="en-IN"/>
        </a:p>
      </dgm:t>
    </dgm:pt>
    <dgm:pt modelId="{BA2809A1-659F-46D1-9F96-007E1EA7BDA6}">
      <dgm:prSet phldrT="[Text]" custT="1"/>
      <dgm:spPr/>
      <dgm:t>
        <a:bodyPr/>
        <a:lstStyle/>
        <a:p>
          <a:r>
            <a:rPr lang="en-US" sz="1400" b="1" dirty="0">
              <a:solidFill>
                <a:schemeClr val="tx1"/>
              </a:solidFill>
            </a:rPr>
            <a:t>Regulatory Compliance</a:t>
          </a:r>
        </a:p>
        <a:p>
          <a:r>
            <a:rPr lang="en-US" sz="1600" b="1" dirty="0">
              <a:solidFill>
                <a:schemeClr val="bg1"/>
              </a:solidFill>
            </a:rPr>
            <a:t>Compliance Protects patients and SUN pharma</a:t>
          </a:r>
          <a:endParaRPr lang="en-IN" sz="1600" dirty="0">
            <a:solidFill>
              <a:schemeClr val="bg1"/>
            </a:solidFill>
          </a:endParaRPr>
        </a:p>
      </dgm:t>
    </dgm:pt>
    <dgm:pt modelId="{27FA3436-67E5-4BAC-8BF2-A14F4CEBD56B}" type="parTrans" cxnId="{01E6F860-4981-4779-9084-CB8A9E7B0025}">
      <dgm:prSet/>
      <dgm:spPr/>
      <dgm:t>
        <a:bodyPr/>
        <a:lstStyle/>
        <a:p>
          <a:endParaRPr lang="en-IN"/>
        </a:p>
      </dgm:t>
    </dgm:pt>
    <dgm:pt modelId="{BCD06853-A6F9-4135-9105-7138E7AEBCD0}" type="sibTrans" cxnId="{01E6F860-4981-4779-9084-CB8A9E7B0025}">
      <dgm:prSet/>
      <dgm:spPr/>
      <dgm:t>
        <a:bodyPr/>
        <a:lstStyle/>
        <a:p>
          <a:endParaRPr lang="en-IN"/>
        </a:p>
      </dgm:t>
    </dgm:pt>
    <dgm:pt modelId="{BCEEA864-0488-4AE0-8231-AB645B20A092}">
      <dgm:prSet phldrT="[Text]" phldr="1"/>
      <dgm:spPr/>
      <dgm:t>
        <a:bodyPr/>
        <a:lstStyle/>
        <a:p>
          <a:endParaRPr lang="en-IN" dirty="0"/>
        </a:p>
      </dgm:t>
    </dgm:pt>
    <dgm:pt modelId="{0C260C95-ACCE-4ED6-AE14-8054A8F51D3B}" type="parTrans" cxnId="{1800CF9D-4C6C-4C0E-8EBA-FF89A4717E08}">
      <dgm:prSet/>
      <dgm:spPr/>
      <dgm:t>
        <a:bodyPr/>
        <a:lstStyle/>
        <a:p>
          <a:endParaRPr lang="en-IN"/>
        </a:p>
      </dgm:t>
    </dgm:pt>
    <dgm:pt modelId="{9810BF16-CA28-4084-A8A2-88EB3F47CD14}" type="sibTrans" cxnId="{1800CF9D-4C6C-4C0E-8EBA-FF89A4717E08}">
      <dgm:prSet/>
      <dgm:spPr/>
      <dgm:t>
        <a:bodyPr/>
        <a:lstStyle/>
        <a:p>
          <a:endParaRPr lang="en-IN"/>
        </a:p>
      </dgm:t>
    </dgm:pt>
    <dgm:pt modelId="{1F2A23B9-AB80-4E85-A4F8-9ED26B0AC4D5}">
      <dgm:prSet custT="1"/>
      <dgm:spPr/>
      <dgm:t>
        <a:bodyPr/>
        <a:lstStyle/>
        <a:p>
          <a:r>
            <a:rPr lang="en-IN" sz="1600" b="1" kern="1200" dirty="0">
              <a:solidFill>
                <a:schemeClr val="tx1"/>
              </a:solidFill>
            </a:rPr>
            <a:t>Patient Safety</a:t>
          </a:r>
        </a:p>
        <a:p>
          <a:r>
            <a:rPr lang="en-IN" sz="1600" b="1" kern="1200" dirty="0">
              <a:solidFill>
                <a:prstClr val="white"/>
              </a:solidFill>
              <a:latin typeface="Calibri" panose="020F0502020204030204"/>
              <a:ea typeface="+mn-ea"/>
              <a:cs typeface="+mn-cs"/>
            </a:rPr>
            <a:t>Loss of Life/ Side effects</a:t>
          </a:r>
        </a:p>
      </dgm:t>
    </dgm:pt>
    <dgm:pt modelId="{919A6659-A00A-4E55-9505-E0A7471CE99F}" type="parTrans" cxnId="{071113E5-D3C9-42E3-BB38-81C3202D5A95}">
      <dgm:prSet/>
      <dgm:spPr/>
      <dgm:t>
        <a:bodyPr/>
        <a:lstStyle/>
        <a:p>
          <a:endParaRPr lang="en-IN"/>
        </a:p>
      </dgm:t>
    </dgm:pt>
    <dgm:pt modelId="{6E133784-7BF1-4976-9BF3-D2796107A951}" type="sibTrans" cxnId="{071113E5-D3C9-42E3-BB38-81C3202D5A95}">
      <dgm:prSet/>
      <dgm:spPr/>
      <dgm:t>
        <a:bodyPr/>
        <a:lstStyle/>
        <a:p>
          <a:endParaRPr lang="en-IN"/>
        </a:p>
      </dgm:t>
    </dgm:pt>
    <dgm:pt modelId="{D92F3B6E-DE84-4008-AD0E-E217F9EE7F49}">
      <dgm:prSet custT="1"/>
      <dgm:spPr/>
      <dgm: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Efficacy &amp; consistency </a:t>
          </a:r>
        </a:p>
        <a:p>
          <a:pPr marL="0" lvl="0" algn="ctr" defTabSz="800100">
            <a:lnSpc>
              <a:spcPct val="90000"/>
            </a:lnSpc>
            <a:spcBef>
              <a:spcPct val="0"/>
            </a:spcBef>
            <a:spcAft>
              <a:spcPct val="35000"/>
            </a:spcAft>
            <a:buNone/>
          </a:pPr>
          <a:r>
            <a:rPr lang="en-IN" sz="1600" b="1" kern="1200" dirty="0">
              <a:solidFill>
                <a:schemeClr val="bg1"/>
              </a:solidFill>
            </a:rPr>
            <a:t>Every drug works same way every time</a:t>
          </a:r>
        </a:p>
      </dgm:t>
    </dgm:pt>
    <dgm:pt modelId="{471AACF7-5F2B-4097-B787-CFCF323873A0}" type="parTrans" cxnId="{BA1E6D5F-6776-4397-BC20-F6AF93D5FBD9}">
      <dgm:prSet/>
      <dgm:spPr/>
      <dgm:t>
        <a:bodyPr/>
        <a:lstStyle/>
        <a:p>
          <a:endParaRPr lang="en-IN"/>
        </a:p>
      </dgm:t>
    </dgm:pt>
    <dgm:pt modelId="{CFCF1673-2BCB-4F2D-BEDF-1D2829AA6F8A}" type="sibTrans" cxnId="{BA1E6D5F-6776-4397-BC20-F6AF93D5FBD9}">
      <dgm:prSet/>
      <dgm:spPr/>
      <dgm:t>
        <a:bodyPr/>
        <a:lstStyle/>
        <a:p>
          <a:endParaRPr lang="en-IN"/>
        </a:p>
      </dgm:t>
    </dgm:pt>
    <dgm:pt modelId="{74A6DE2C-8359-4D2D-9509-C6469BDDCC39}">
      <dgm:prSet custT="1"/>
      <dgm:spPr/>
      <dgm: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Cost and Business  Loss</a:t>
          </a:r>
        </a:p>
        <a:p>
          <a:pPr marL="0" lvl="0" algn="ctr" defTabSz="800100">
            <a:lnSpc>
              <a:spcPct val="90000"/>
            </a:lnSpc>
            <a:spcBef>
              <a:spcPct val="0"/>
            </a:spcBef>
            <a:spcAft>
              <a:spcPct val="35000"/>
            </a:spcAft>
            <a:buNone/>
          </a:pPr>
          <a:r>
            <a:rPr lang="en-US" sz="1600" b="1" kern="1200" dirty="0">
              <a:solidFill>
                <a:prstClr val="white"/>
              </a:solidFill>
              <a:latin typeface="Calibri" panose="020F0502020204030204"/>
              <a:ea typeface="+mn-ea"/>
              <a:cs typeface="+mn-cs"/>
            </a:rPr>
            <a:t>Poor quality leads to rework, financial looses</a:t>
          </a:r>
          <a:endParaRPr lang="en-IN" sz="1600" b="1" kern="1200" dirty="0">
            <a:solidFill>
              <a:prstClr val="white"/>
            </a:solidFill>
            <a:latin typeface="Calibri" panose="020F0502020204030204"/>
            <a:ea typeface="+mn-ea"/>
            <a:cs typeface="+mn-cs"/>
          </a:endParaRPr>
        </a:p>
      </dgm:t>
    </dgm:pt>
    <dgm:pt modelId="{1F770CAC-18F1-4A44-9642-81F7B473D639}" type="parTrans" cxnId="{E8F39F31-BBC4-45F8-8ECE-56054A708053}">
      <dgm:prSet/>
      <dgm:spPr/>
      <dgm:t>
        <a:bodyPr/>
        <a:lstStyle/>
        <a:p>
          <a:endParaRPr lang="en-IN"/>
        </a:p>
      </dgm:t>
    </dgm:pt>
    <dgm:pt modelId="{691F860F-4923-43F9-9ED4-F8D696997A70}" type="sibTrans" cxnId="{E8F39F31-BBC4-45F8-8ECE-56054A708053}">
      <dgm:prSet/>
      <dgm:spPr/>
      <dgm:t>
        <a:bodyPr/>
        <a:lstStyle/>
        <a:p>
          <a:endParaRPr lang="en-IN"/>
        </a:p>
      </dgm:t>
    </dgm:pt>
    <dgm:pt modelId="{A47A73FA-932A-4B2A-8110-34EDBA6759BD}">
      <dgm:prSet phldrT="[Text]" custT="1"/>
      <dgm:spPr/>
      <dgm:t>
        <a:bodyPr/>
        <a:lstStyle/>
        <a:p>
          <a:r>
            <a:rPr lang="en-IN" sz="1600" b="1" dirty="0">
              <a:solidFill>
                <a:schemeClr val="tx1"/>
              </a:solidFill>
            </a:rPr>
            <a:t>Reputation &amp; trust-</a:t>
          </a:r>
        </a:p>
        <a:p>
          <a:r>
            <a:rPr lang="en-IN" sz="1600" b="1" dirty="0">
              <a:solidFill>
                <a:schemeClr val="bg1"/>
              </a:solidFill>
            </a:rPr>
            <a:t>Quality failures will destroy trust </a:t>
          </a:r>
          <a:endParaRPr lang="en-IN" sz="1600" dirty="0">
            <a:solidFill>
              <a:schemeClr val="bg1"/>
            </a:solidFill>
          </a:endParaRPr>
        </a:p>
      </dgm:t>
    </dgm:pt>
    <dgm:pt modelId="{FC2C291E-73D9-44CB-8E67-09607C56DB15}" type="sibTrans" cxnId="{B5D0E41B-0A1F-410E-9291-47D640A2DAD8}">
      <dgm:prSet/>
      <dgm:spPr/>
      <dgm:t>
        <a:bodyPr/>
        <a:lstStyle/>
        <a:p>
          <a:endParaRPr lang="en-IN"/>
        </a:p>
      </dgm:t>
    </dgm:pt>
    <dgm:pt modelId="{93981245-35BE-4572-9DEE-BA046F33009D}" type="parTrans" cxnId="{B5D0E41B-0A1F-410E-9291-47D640A2DAD8}">
      <dgm:prSet/>
      <dgm:spPr/>
      <dgm:t>
        <a:bodyPr/>
        <a:lstStyle/>
        <a:p>
          <a:endParaRPr lang="en-IN"/>
        </a:p>
      </dgm:t>
    </dgm:pt>
    <dgm:pt modelId="{D9DE7141-404A-4CD7-B5B7-C9E7E05486D8}" type="pres">
      <dgm:prSet presAssocID="{EE32E60A-5FCE-4F63-B63A-9D045BD70BFF}" presName="Name0" presStyleCnt="0">
        <dgm:presLayoutVars>
          <dgm:chMax val="1"/>
          <dgm:dir/>
          <dgm:animLvl val="ctr"/>
          <dgm:resizeHandles val="exact"/>
        </dgm:presLayoutVars>
      </dgm:prSet>
      <dgm:spPr/>
    </dgm:pt>
    <dgm:pt modelId="{FEA65BCC-6AAB-45B7-AC72-E0207112C292}" type="pres">
      <dgm:prSet presAssocID="{DDB399F2-1850-447F-AD68-16BEB8448DC8}" presName="centerShape" presStyleLbl="node0" presStyleIdx="0" presStyleCnt="1" custScaleX="185560" custScaleY="140487" custLinFactNeighborX="-1412" custLinFactNeighborY="-1487"/>
      <dgm:spPr/>
    </dgm:pt>
    <dgm:pt modelId="{A085FD54-5EAD-4ECD-AD10-1E06EA88ED93}" type="pres">
      <dgm:prSet presAssocID="{919A6659-A00A-4E55-9505-E0A7471CE99F}" presName="parTrans" presStyleLbl="sibTrans2D1" presStyleIdx="0" presStyleCnt="5"/>
      <dgm:spPr/>
    </dgm:pt>
    <dgm:pt modelId="{9B35FE7A-FA21-481E-A999-7CEDF44835A2}" type="pres">
      <dgm:prSet presAssocID="{919A6659-A00A-4E55-9505-E0A7471CE99F}" presName="connectorText" presStyleLbl="sibTrans2D1" presStyleIdx="0" presStyleCnt="5"/>
      <dgm:spPr/>
    </dgm:pt>
    <dgm:pt modelId="{A9FB6340-FB60-4DF2-972F-58F20BA4BFBA}" type="pres">
      <dgm:prSet presAssocID="{1F2A23B9-AB80-4E85-A4F8-9ED26B0AC4D5}" presName="node" presStyleLbl="node1" presStyleIdx="0" presStyleCnt="5" custScaleX="117222" custRadScaleRad="100650">
        <dgm:presLayoutVars>
          <dgm:bulletEnabled val="1"/>
        </dgm:presLayoutVars>
      </dgm:prSet>
      <dgm:spPr/>
    </dgm:pt>
    <dgm:pt modelId="{0BFC79A3-0CAB-469E-A56B-304D4A2D3C18}" type="pres">
      <dgm:prSet presAssocID="{27FA3436-67E5-4BAC-8BF2-A14F4CEBD56B}" presName="parTrans" presStyleLbl="sibTrans2D1" presStyleIdx="1" presStyleCnt="5"/>
      <dgm:spPr/>
    </dgm:pt>
    <dgm:pt modelId="{2B727704-72AC-481D-A74A-7C7A5A427C03}" type="pres">
      <dgm:prSet presAssocID="{27FA3436-67E5-4BAC-8BF2-A14F4CEBD56B}" presName="connectorText" presStyleLbl="sibTrans2D1" presStyleIdx="1" presStyleCnt="5"/>
      <dgm:spPr/>
    </dgm:pt>
    <dgm:pt modelId="{6CA68D8B-AF79-4379-B4DF-D34347A749B3}" type="pres">
      <dgm:prSet presAssocID="{BA2809A1-659F-46D1-9F96-007E1EA7BDA6}" presName="node" presStyleLbl="node1" presStyleIdx="1" presStyleCnt="5" custScaleX="121024" custScaleY="107133" custRadScaleRad="114851" custRadScaleInc="3832">
        <dgm:presLayoutVars>
          <dgm:bulletEnabled val="1"/>
        </dgm:presLayoutVars>
      </dgm:prSet>
      <dgm:spPr/>
    </dgm:pt>
    <dgm:pt modelId="{A6B4D3A1-F906-4F17-A8FE-8BE8445483B5}" type="pres">
      <dgm:prSet presAssocID="{93981245-35BE-4572-9DEE-BA046F33009D}" presName="parTrans" presStyleLbl="sibTrans2D1" presStyleIdx="2" presStyleCnt="5"/>
      <dgm:spPr/>
    </dgm:pt>
    <dgm:pt modelId="{53B4BF76-C115-4C6D-AF70-97C566D8BB67}" type="pres">
      <dgm:prSet presAssocID="{93981245-35BE-4572-9DEE-BA046F33009D}" presName="connectorText" presStyleLbl="sibTrans2D1" presStyleIdx="2" presStyleCnt="5"/>
      <dgm:spPr/>
    </dgm:pt>
    <dgm:pt modelId="{D170AFB4-F485-479D-9331-6F403185E467}" type="pres">
      <dgm:prSet presAssocID="{A47A73FA-932A-4B2A-8110-34EDBA6759BD}" presName="node" presStyleLbl="node1" presStyleIdx="2" presStyleCnt="5" custScaleX="122660">
        <dgm:presLayoutVars>
          <dgm:bulletEnabled val="1"/>
        </dgm:presLayoutVars>
      </dgm:prSet>
      <dgm:spPr/>
    </dgm:pt>
    <dgm:pt modelId="{B6F371F4-F6FF-459B-9F36-D85A61D4B2BF}" type="pres">
      <dgm:prSet presAssocID="{1F770CAC-18F1-4A44-9642-81F7B473D639}" presName="parTrans" presStyleLbl="sibTrans2D1" presStyleIdx="3" presStyleCnt="5"/>
      <dgm:spPr/>
    </dgm:pt>
    <dgm:pt modelId="{8DB23D80-FE4D-4D9D-A877-327C1335262F}" type="pres">
      <dgm:prSet presAssocID="{1F770CAC-18F1-4A44-9642-81F7B473D639}" presName="connectorText" presStyleLbl="sibTrans2D1" presStyleIdx="3" presStyleCnt="5"/>
      <dgm:spPr/>
    </dgm:pt>
    <dgm:pt modelId="{34B68DE2-1137-44CE-9A1D-BCF155925382}" type="pres">
      <dgm:prSet presAssocID="{74A6DE2C-8359-4D2D-9509-C6469BDDCC39}" presName="node" presStyleLbl="node1" presStyleIdx="3" presStyleCnt="5" custScaleX="119642">
        <dgm:presLayoutVars>
          <dgm:bulletEnabled val="1"/>
        </dgm:presLayoutVars>
      </dgm:prSet>
      <dgm:spPr/>
    </dgm:pt>
    <dgm:pt modelId="{58C59056-2269-4F7B-9CEF-A5D32BA6D6B8}" type="pres">
      <dgm:prSet presAssocID="{471AACF7-5F2B-4097-B787-CFCF323873A0}" presName="parTrans" presStyleLbl="sibTrans2D1" presStyleIdx="4" presStyleCnt="5"/>
      <dgm:spPr/>
    </dgm:pt>
    <dgm:pt modelId="{89DC43AB-675D-4CA1-8220-2956DE199E0D}" type="pres">
      <dgm:prSet presAssocID="{471AACF7-5F2B-4097-B787-CFCF323873A0}" presName="connectorText" presStyleLbl="sibTrans2D1" presStyleIdx="4" presStyleCnt="5"/>
      <dgm:spPr/>
    </dgm:pt>
    <dgm:pt modelId="{68551CD9-56EE-4F73-9759-2A97AC2502EE}" type="pres">
      <dgm:prSet presAssocID="{D92F3B6E-DE84-4008-AD0E-E217F9EE7F49}" presName="node" presStyleLbl="node1" presStyleIdx="4" presStyleCnt="5" custScaleX="122033" custScaleY="107806" custRadScaleRad="118546" custRadScaleInc="1425">
        <dgm:presLayoutVars>
          <dgm:bulletEnabled val="1"/>
        </dgm:presLayoutVars>
      </dgm:prSet>
      <dgm:spPr/>
    </dgm:pt>
  </dgm:ptLst>
  <dgm:cxnLst>
    <dgm:cxn modelId="{8D03140A-7CDD-485C-A274-E34E4AAC7057}" type="presOf" srcId="{A47A73FA-932A-4B2A-8110-34EDBA6759BD}" destId="{D170AFB4-F485-479D-9331-6F403185E467}" srcOrd="0" destOrd="0" presId="urn:microsoft.com/office/officeart/2005/8/layout/radial5"/>
    <dgm:cxn modelId="{B5D0E41B-0A1F-410E-9291-47D640A2DAD8}" srcId="{DDB399F2-1850-447F-AD68-16BEB8448DC8}" destId="{A47A73FA-932A-4B2A-8110-34EDBA6759BD}" srcOrd="2" destOrd="0" parTransId="{93981245-35BE-4572-9DEE-BA046F33009D}" sibTransId="{FC2C291E-73D9-44CB-8E67-09607C56DB15}"/>
    <dgm:cxn modelId="{E8F39F31-BBC4-45F8-8ECE-56054A708053}" srcId="{DDB399F2-1850-447F-AD68-16BEB8448DC8}" destId="{74A6DE2C-8359-4D2D-9509-C6469BDDCC39}" srcOrd="3" destOrd="0" parTransId="{1F770CAC-18F1-4A44-9642-81F7B473D639}" sibTransId="{691F860F-4923-43F9-9ED4-F8D696997A70}"/>
    <dgm:cxn modelId="{CB237C33-B95A-4B73-AB70-6BE330BD902B}" type="presOf" srcId="{BA2809A1-659F-46D1-9F96-007E1EA7BDA6}" destId="{6CA68D8B-AF79-4379-B4DF-D34347A749B3}" srcOrd="0" destOrd="0" presId="urn:microsoft.com/office/officeart/2005/8/layout/radial5"/>
    <dgm:cxn modelId="{29E91934-9E89-4480-80AF-6B6F1C65B1DC}" type="presOf" srcId="{27FA3436-67E5-4BAC-8BF2-A14F4CEBD56B}" destId="{2B727704-72AC-481D-A74A-7C7A5A427C03}" srcOrd="1" destOrd="0" presId="urn:microsoft.com/office/officeart/2005/8/layout/radial5"/>
    <dgm:cxn modelId="{54012034-A81B-42C7-A0BC-D9BDB692C90D}" type="presOf" srcId="{DDB399F2-1850-447F-AD68-16BEB8448DC8}" destId="{FEA65BCC-6AAB-45B7-AC72-E0207112C292}" srcOrd="0" destOrd="0" presId="urn:microsoft.com/office/officeart/2005/8/layout/radial5"/>
    <dgm:cxn modelId="{1B323C3C-37BE-437B-8CE7-46D1C5654ABB}" type="presOf" srcId="{D92F3B6E-DE84-4008-AD0E-E217F9EE7F49}" destId="{68551CD9-56EE-4F73-9759-2A97AC2502EE}" srcOrd="0" destOrd="0" presId="urn:microsoft.com/office/officeart/2005/8/layout/radial5"/>
    <dgm:cxn modelId="{0C09FA3F-40EE-4170-8A35-B9CDDD6C8237}" type="presOf" srcId="{471AACF7-5F2B-4097-B787-CFCF323873A0}" destId="{58C59056-2269-4F7B-9CEF-A5D32BA6D6B8}" srcOrd="0" destOrd="0" presId="urn:microsoft.com/office/officeart/2005/8/layout/radial5"/>
    <dgm:cxn modelId="{BA1E6D5F-6776-4397-BC20-F6AF93D5FBD9}" srcId="{DDB399F2-1850-447F-AD68-16BEB8448DC8}" destId="{D92F3B6E-DE84-4008-AD0E-E217F9EE7F49}" srcOrd="4" destOrd="0" parTransId="{471AACF7-5F2B-4097-B787-CFCF323873A0}" sibTransId="{CFCF1673-2BCB-4F2D-BEDF-1D2829AA6F8A}"/>
    <dgm:cxn modelId="{01E6F860-4981-4779-9084-CB8A9E7B0025}" srcId="{DDB399F2-1850-447F-AD68-16BEB8448DC8}" destId="{BA2809A1-659F-46D1-9F96-007E1EA7BDA6}" srcOrd="1" destOrd="0" parTransId="{27FA3436-67E5-4BAC-8BF2-A14F4CEBD56B}" sibTransId="{BCD06853-A6F9-4135-9105-7138E7AEBCD0}"/>
    <dgm:cxn modelId="{6E48F94A-0B99-45CB-A166-FDE6B935ECC1}" type="presOf" srcId="{74A6DE2C-8359-4D2D-9509-C6469BDDCC39}" destId="{34B68DE2-1137-44CE-9A1D-BCF155925382}" srcOrd="0" destOrd="0" presId="urn:microsoft.com/office/officeart/2005/8/layout/radial5"/>
    <dgm:cxn modelId="{3BB9E36E-CA9F-4E37-A9EF-438A8AD2BBDF}" type="presOf" srcId="{1F2A23B9-AB80-4E85-A4F8-9ED26B0AC4D5}" destId="{A9FB6340-FB60-4DF2-972F-58F20BA4BFBA}" srcOrd="0" destOrd="0" presId="urn:microsoft.com/office/officeart/2005/8/layout/radial5"/>
    <dgm:cxn modelId="{3E72634F-7470-4FA1-9244-EB6437D63AEB}" type="presOf" srcId="{27FA3436-67E5-4BAC-8BF2-A14F4CEBD56B}" destId="{0BFC79A3-0CAB-469E-A56B-304D4A2D3C18}" srcOrd="0" destOrd="0" presId="urn:microsoft.com/office/officeart/2005/8/layout/radial5"/>
    <dgm:cxn modelId="{13896D7A-CC07-4E0D-A150-9010C984C9AF}" srcId="{EE32E60A-5FCE-4F63-B63A-9D045BD70BFF}" destId="{DDB399F2-1850-447F-AD68-16BEB8448DC8}" srcOrd="0" destOrd="0" parTransId="{1E4D4C27-FAE5-4464-BD15-1F273D56A70D}" sibTransId="{1D24CF3C-525B-456F-81F6-E30BD39682BB}"/>
    <dgm:cxn modelId="{48A1537B-FDD8-43DB-830D-9212959BF84D}" type="presOf" srcId="{93981245-35BE-4572-9DEE-BA046F33009D}" destId="{53B4BF76-C115-4C6D-AF70-97C566D8BB67}" srcOrd="1" destOrd="0" presId="urn:microsoft.com/office/officeart/2005/8/layout/radial5"/>
    <dgm:cxn modelId="{E48CAC89-5AA8-4222-BF06-A1F6A893976D}" type="presOf" srcId="{EE32E60A-5FCE-4F63-B63A-9D045BD70BFF}" destId="{D9DE7141-404A-4CD7-B5B7-C9E7E05486D8}" srcOrd="0" destOrd="0" presId="urn:microsoft.com/office/officeart/2005/8/layout/radial5"/>
    <dgm:cxn modelId="{CF517794-A118-448E-9E40-3256C8AD4A58}" type="presOf" srcId="{1F770CAC-18F1-4A44-9642-81F7B473D639}" destId="{8DB23D80-FE4D-4D9D-A877-327C1335262F}" srcOrd="1" destOrd="0" presId="urn:microsoft.com/office/officeart/2005/8/layout/radial5"/>
    <dgm:cxn modelId="{1800CF9D-4C6C-4C0E-8EBA-FF89A4717E08}" srcId="{EE32E60A-5FCE-4F63-B63A-9D045BD70BFF}" destId="{BCEEA864-0488-4AE0-8231-AB645B20A092}" srcOrd="1" destOrd="0" parTransId="{0C260C95-ACCE-4ED6-AE14-8054A8F51D3B}" sibTransId="{9810BF16-CA28-4084-A8A2-88EB3F47CD14}"/>
    <dgm:cxn modelId="{3416F6A3-79CD-46A5-868F-82B0D36DB0E5}" type="presOf" srcId="{93981245-35BE-4572-9DEE-BA046F33009D}" destId="{A6B4D3A1-F906-4F17-A8FE-8BE8445483B5}" srcOrd="0" destOrd="0" presId="urn:microsoft.com/office/officeart/2005/8/layout/radial5"/>
    <dgm:cxn modelId="{AAE31ABF-07F9-4D53-8DDF-6AB0EDA139A7}" type="presOf" srcId="{1F770CAC-18F1-4A44-9642-81F7B473D639}" destId="{B6F371F4-F6FF-459B-9F36-D85A61D4B2BF}" srcOrd="0" destOrd="0" presId="urn:microsoft.com/office/officeart/2005/8/layout/radial5"/>
    <dgm:cxn modelId="{E16DF9CE-7BBD-456F-8B0D-4488D2558A49}" type="presOf" srcId="{471AACF7-5F2B-4097-B787-CFCF323873A0}" destId="{89DC43AB-675D-4CA1-8220-2956DE199E0D}" srcOrd="1" destOrd="0" presId="urn:microsoft.com/office/officeart/2005/8/layout/radial5"/>
    <dgm:cxn modelId="{071113E5-D3C9-42E3-BB38-81C3202D5A95}" srcId="{DDB399F2-1850-447F-AD68-16BEB8448DC8}" destId="{1F2A23B9-AB80-4E85-A4F8-9ED26B0AC4D5}" srcOrd="0" destOrd="0" parTransId="{919A6659-A00A-4E55-9505-E0A7471CE99F}" sibTransId="{6E133784-7BF1-4976-9BF3-D2796107A951}"/>
    <dgm:cxn modelId="{5CA11AF3-1655-46F7-A2E8-4CB897E51801}" type="presOf" srcId="{919A6659-A00A-4E55-9505-E0A7471CE99F}" destId="{9B35FE7A-FA21-481E-A999-7CEDF44835A2}" srcOrd="1" destOrd="0" presId="urn:microsoft.com/office/officeart/2005/8/layout/radial5"/>
    <dgm:cxn modelId="{8508BCF5-6FD1-4A4B-964E-384359B3B2F9}" type="presOf" srcId="{919A6659-A00A-4E55-9505-E0A7471CE99F}" destId="{A085FD54-5EAD-4ECD-AD10-1E06EA88ED93}" srcOrd="0" destOrd="0" presId="urn:microsoft.com/office/officeart/2005/8/layout/radial5"/>
    <dgm:cxn modelId="{08C8B94C-0739-40B0-8FA5-C494535ACDD7}" type="presParOf" srcId="{D9DE7141-404A-4CD7-B5B7-C9E7E05486D8}" destId="{FEA65BCC-6AAB-45B7-AC72-E0207112C292}" srcOrd="0" destOrd="0" presId="urn:microsoft.com/office/officeart/2005/8/layout/radial5"/>
    <dgm:cxn modelId="{8FE08A4D-DAA0-40FB-B4E6-0AA4811968D0}" type="presParOf" srcId="{D9DE7141-404A-4CD7-B5B7-C9E7E05486D8}" destId="{A085FD54-5EAD-4ECD-AD10-1E06EA88ED93}" srcOrd="1" destOrd="0" presId="urn:microsoft.com/office/officeart/2005/8/layout/radial5"/>
    <dgm:cxn modelId="{E58D9E6F-616B-4BC5-BBB3-40444B354ADB}" type="presParOf" srcId="{A085FD54-5EAD-4ECD-AD10-1E06EA88ED93}" destId="{9B35FE7A-FA21-481E-A999-7CEDF44835A2}" srcOrd="0" destOrd="0" presId="urn:microsoft.com/office/officeart/2005/8/layout/radial5"/>
    <dgm:cxn modelId="{DC0B5174-9FF1-46AC-868D-0365B96D47EB}" type="presParOf" srcId="{D9DE7141-404A-4CD7-B5B7-C9E7E05486D8}" destId="{A9FB6340-FB60-4DF2-972F-58F20BA4BFBA}" srcOrd="2" destOrd="0" presId="urn:microsoft.com/office/officeart/2005/8/layout/radial5"/>
    <dgm:cxn modelId="{9F3E1195-E5D3-4543-ACE3-A7B40996CC22}" type="presParOf" srcId="{D9DE7141-404A-4CD7-B5B7-C9E7E05486D8}" destId="{0BFC79A3-0CAB-469E-A56B-304D4A2D3C18}" srcOrd="3" destOrd="0" presId="urn:microsoft.com/office/officeart/2005/8/layout/radial5"/>
    <dgm:cxn modelId="{6A38F406-460B-475A-A8E8-665ECC4561F4}" type="presParOf" srcId="{0BFC79A3-0CAB-469E-A56B-304D4A2D3C18}" destId="{2B727704-72AC-481D-A74A-7C7A5A427C03}" srcOrd="0" destOrd="0" presId="urn:microsoft.com/office/officeart/2005/8/layout/radial5"/>
    <dgm:cxn modelId="{98820799-5331-4F97-817F-12EC244810BF}" type="presParOf" srcId="{D9DE7141-404A-4CD7-B5B7-C9E7E05486D8}" destId="{6CA68D8B-AF79-4379-B4DF-D34347A749B3}" srcOrd="4" destOrd="0" presId="urn:microsoft.com/office/officeart/2005/8/layout/radial5"/>
    <dgm:cxn modelId="{7D896299-6401-46CF-8E2B-0566DCE4CDFB}" type="presParOf" srcId="{D9DE7141-404A-4CD7-B5B7-C9E7E05486D8}" destId="{A6B4D3A1-F906-4F17-A8FE-8BE8445483B5}" srcOrd="5" destOrd="0" presId="urn:microsoft.com/office/officeart/2005/8/layout/radial5"/>
    <dgm:cxn modelId="{18225A2F-E8F4-4B32-B45D-9FA280AE3655}" type="presParOf" srcId="{A6B4D3A1-F906-4F17-A8FE-8BE8445483B5}" destId="{53B4BF76-C115-4C6D-AF70-97C566D8BB67}" srcOrd="0" destOrd="0" presId="urn:microsoft.com/office/officeart/2005/8/layout/radial5"/>
    <dgm:cxn modelId="{59C3BD4F-6606-43A9-8127-5E333B0D4335}" type="presParOf" srcId="{D9DE7141-404A-4CD7-B5B7-C9E7E05486D8}" destId="{D170AFB4-F485-479D-9331-6F403185E467}" srcOrd="6" destOrd="0" presId="urn:microsoft.com/office/officeart/2005/8/layout/radial5"/>
    <dgm:cxn modelId="{109B0951-8D0A-4B75-B295-88269E486152}" type="presParOf" srcId="{D9DE7141-404A-4CD7-B5B7-C9E7E05486D8}" destId="{B6F371F4-F6FF-459B-9F36-D85A61D4B2BF}" srcOrd="7" destOrd="0" presId="urn:microsoft.com/office/officeart/2005/8/layout/radial5"/>
    <dgm:cxn modelId="{89456974-E161-4D66-BDD5-48DA40A91BBA}" type="presParOf" srcId="{B6F371F4-F6FF-459B-9F36-D85A61D4B2BF}" destId="{8DB23D80-FE4D-4D9D-A877-327C1335262F}" srcOrd="0" destOrd="0" presId="urn:microsoft.com/office/officeart/2005/8/layout/radial5"/>
    <dgm:cxn modelId="{F60A17DD-634E-4091-82C7-C733ED5845F9}" type="presParOf" srcId="{D9DE7141-404A-4CD7-B5B7-C9E7E05486D8}" destId="{34B68DE2-1137-44CE-9A1D-BCF155925382}" srcOrd="8" destOrd="0" presId="urn:microsoft.com/office/officeart/2005/8/layout/radial5"/>
    <dgm:cxn modelId="{9D879F80-8C47-429D-9344-D02C7D050073}" type="presParOf" srcId="{D9DE7141-404A-4CD7-B5B7-C9E7E05486D8}" destId="{58C59056-2269-4F7B-9CEF-A5D32BA6D6B8}" srcOrd="9" destOrd="0" presId="urn:microsoft.com/office/officeart/2005/8/layout/radial5"/>
    <dgm:cxn modelId="{99A8B983-32C9-4384-B5D0-E7DBE8619D93}" type="presParOf" srcId="{58C59056-2269-4F7B-9CEF-A5D32BA6D6B8}" destId="{89DC43AB-675D-4CA1-8220-2956DE199E0D}" srcOrd="0" destOrd="0" presId="urn:microsoft.com/office/officeart/2005/8/layout/radial5"/>
    <dgm:cxn modelId="{89D3C2E9-62F7-43F0-B737-B634F6E60C37}" type="presParOf" srcId="{D9DE7141-404A-4CD7-B5B7-C9E7E05486D8}" destId="{68551CD9-56EE-4F73-9759-2A97AC2502EE}"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32E60A-5FCE-4F63-B63A-9D045BD70BF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IN"/>
        </a:p>
      </dgm:t>
    </dgm:pt>
    <dgm:pt modelId="{DDB399F2-1850-447F-AD68-16BEB8448DC8}">
      <dgm:prSet phldrT="[Text]" custT="1"/>
      <dgm:spPr>
        <a:solidFill>
          <a:srgbClr val="FFC000"/>
        </a:solidFill>
      </dgm:spPr>
      <dgm:t>
        <a:bodyPr/>
        <a:lstStyle/>
        <a:p>
          <a:r>
            <a:rPr lang="en-IN" sz="1800" b="1" dirty="0">
              <a:solidFill>
                <a:schemeClr val="tx1"/>
              </a:solidFill>
            </a:rPr>
            <a:t>If we don’t meet the quality standards, there are serious consequences</a:t>
          </a:r>
        </a:p>
      </dgm:t>
    </dgm:pt>
    <dgm:pt modelId="{1E4D4C27-FAE5-4464-BD15-1F273D56A70D}" type="parTrans" cxnId="{13896D7A-CC07-4E0D-A150-9010C984C9AF}">
      <dgm:prSet/>
      <dgm:spPr/>
      <dgm:t>
        <a:bodyPr/>
        <a:lstStyle/>
        <a:p>
          <a:endParaRPr lang="en-IN"/>
        </a:p>
      </dgm:t>
    </dgm:pt>
    <dgm:pt modelId="{1D24CF3C-525B-456F-81F6-E30BD39682BB}" type="sibTrans" cxnId="{13896D7A-CC07-4E0D-A150-9010C984C9AF}">
      <dgm:prSet/>
      <dgm:spPr/>
      <dgm:t>
        <a:bodyPr/>
        <a:lstStyle/>
        <a:p>
          <a:endParaRPr lang="en-IN"/>
        </a:p>
      </dgm:t>
    </dgm:pt>
    <dgm:pt modelId="{BA2809A1-659F-46D1-9F96-007E1EA7BDA6}">
      <dgm:prSet phldrT="[Text]" custT="1"/>
      <dgm:spPr/>
      <dgm:t>
        <a:bodyPr/>
        <a:lstStyle/>
        <a:p>
          <a:r>
            <a:rPr lang="en-US" sz="1400" b="1" dirty="0">
              <a:solidFill>
                <a:schemeClr val="tx1"/>
              </a:solidFill>
            </a:rPr>
            <a:t>Regulatory Compliance</a:t>
          </a:r>
        </a:p>
        <a:p>
          <a:r>
            <a:rPr lang="en-US" sz="1600" b="1" dirty="0">
              <a:solidFill>
                <a:schemeClr val="bg1"/>
              </a:solidFill>
            </a:rPr>
            <a:t>Compliance Protects patients and SUN pharma</a:t>
          </a:r>
          <a:endParaRPr lang="en-IN" sz="1600" dirty="0">
            <a:solidFill>
              <a:schemeClr val="bg1"/>
            </a:solidFill>
          </a:endParaRPr>
        </a:p>
      </dgm:t>
    </dgm:pt>
    <dgm:pt modelId="{27FA3436-67E5-4BAC-8BF2-A14F4CEBD56B}" type="parTrans" cxnId="{01E6F860-4981-4779-9084-CB8A9E7B0025}">
      <dgm:prSet/>
      <dgm:spPr/>
      <dgm:t>
        <a:bodyPr/>
        <a:lstStyle/>
        <a:p>
          <a:endParaRPr lang="en-IN"/>
        </a:p>
      </dgm:t>
    </dgm:pt>
    <dgm:pt modelId="{BCD06853-A6F9-4135-9105-7138E7AEBCD0}" type="sibTrans" cxnId="{01E6F860-4981-4779-9084-CB8A9E7B0025}">
      <dgm:prSet/>
      <dgm:spPr/>
      <dgm:t>
        <a:bodyPr/>
        <a:lstStyle/>
        <a:p>
          <a:endParaRPr lang="en-IN"/>
        </a:p>
      </dgm:t>
    </dgm:pt>
    <dgm:pt modelId="{BCEEA864-0488-4AE0-8231-AB645B20A092}">
      <dgm:prSet phldrT="[Text]" phldr="1"/>
      <dgm:spPr/>
      <dgm:t>
        <a:bodyPr/>
        <a:lstStyle/>
        <a:p>
          <a:endParaRPr lang="en-IN" dirty="0"/>
        </a:p>
      </dgm:t>
    </dgm:pt>
    <dgm:pt modelId="{0C260C95-ACCE-4ED6-AE14-8054A8F51D3B}" type="parTrans" cxnId="{1800CF9D-4C6C-4C0E-8EBA-FF89A4717E08}">
      <dgm:prSet/>
      <dgm:spPr/>
      <dgm:t>
        <a:bodyPr/>
        <a:lstStyle/>
        <a:p>
          <a:endParaRPr lang="en-IN"/>
        </a:p>
      </dgm:t>
    </dgm:pt>
    <dgm:pt modelId="{9810BF16-CA28-4084-A8A2-88EB3F47CD14}" type="sibTrans" cxnId="{1800CF9D-4C6C-4C0E-8EBA-FF89A4717E08}">
      <dgm:prSet/>
      <dgm:spPr/>
      <dgm:t>
        <a:bodyPr/>
        <a:lstStyle/>
        <a:p>
          <a:endParaRPr lang="en-IN"/>
        </a:p>
      </dgm:t>
    </dgm:pt>
    <dgm:pt modelId="{1F2A23B9-AB80-4E85-A4F8-9ED26B0AC4D5}">
      <dgm:prSet custT="1"/>
      <dgm:spPr/>
      <dgm:t>
        <a:bodyPr/>
        <a:lstStyle/>
        <a:p>
          <a:r>
            <a:rPr lang="en-IN" sz="1600" b="1" kern="1200" dirty="0">
              <a:solidFill>
                <a:schemeClr val="tx1"/>
              </a:solidFill>
            </a:rPr>
            <a:t>Patient Safety</a:t>
          </a:r>
        </a:p>
        <a:p>
          <a:r>
            <a:rPr lang="en-IN" sz="1600" b="1" kern="1200" dirty="0">
              <a:solidFill>
                <a:prstClr val="white"/>
              </a:solidFill>
              <a:latin typeface="Calibri" panose="020F0502020204030204"/>
              <a:ea typeface="+mn-ea"/>
              <a:cs typeface="+mn-cs"/>
            </a:rPr>
            <a:t>Loss of Life/ Side effects</a:t>
          </a:r>
        </a:p>
      </dgm:t>
    </dgm:pt>
    <dgm:pt modelId="{919A6659-A00A-4E55-9505-E0A7471CE99F}" type="parTrans" cxnId="{071113E5-D3C9-42E3-BB38-81C3202D5A95}">
      <dgm:prSet/>
      <dgm:spPr/>
      <dgm:t>
        <a:bodyPr/>
        <a:lstStyle/>
        <a:p>
          <a:endParaRPr lang="en-IN"/>
        </a:p>
      </dgm:t>
    </dgm:pt>
    <dgm:pt modelId="{6E133784-7BF1-4976-9BF3-D2796107A951}" type="sibTrans" cxnId="{071113E5-D3C9-42E3-BB38-81C3202D5A95}">
      <dgm:prSet/>
      <dgm:spPr/>
      <dgm:t>
        <a:bodyPr/>
        <a:lstStyle/>
        <a:p>
          <a:endParaRPr lang="en-IN"/>
        </a:p>
      </dgm:t>
    </dgm:pt>
    <dgm:pt modelId="{D92F3B6E-DE84-4008-AD0E-E217F9EE7F49}">
      <dgm:prSet custT="1"/>
      <dgm:spPr/>
      <dgm: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Efficacy &amp; consistency </a:t>
          </a:r>
        </a:p>
        <a:p>
          <a:pPr marL="0" lvl="0" algn="ctr" defTabSz="800100">
            <a:lnSpc>
              <a:spcPct val="90000"/>
            </a:lnSpc>
            <a:spcBef>
              <a:spcPct val="0"/>
            </a:spcBef>
            <a:spcAft>
              <a:spcPct val="35000"/>
            </a:spcAft>
            <a:buNone/>
          </a:pPr>
          <a:r>
            <a:rPr lang="en-IN" sz="1600" b="1" kern="1200" dirty="0">
              <a:solidFill>
                <a:schemeClr val="bg1"/>
              </a:solidFill>
            </a:rPr>
            <a:t>Every drug works same way every time</a:t>
          </a:r>
        </a:p>
      </dgm:t>
    </dgm:pt>
    <dgm:pt modelId="{471AACF7-5F2B-4097-B787-CFCF323873A0}" type="parTrans" cxnId="{BA1E6D5F-6776-4397-BC20-F6AF93D5FBD9}">
      <dgm:prSet/>
      <dgm:spPr/>
      <dgm:t>
        <a:bodyPr/>
        <a:lstStyle/>
        <a:p>
          <a:endParaRPr lang="en-IN"/>
        </a:p>
      </dgm:t>
    </dgm:pt>
    <dgm:pt modelId="{CFCF1673-2BCB-4F2D-BEDF-1D2829AA6F8A}" type="sibTrans" cxnId="{BA1E6D5F-6776-4397-BC20-F6AF93D5FBD9}">
      <dgm:prSet/>
      <dgm:spPr/>
      <dgm:t>
        <a:bodyPr/>
        <a:lstStyle/>
        <a:p>
          <a:endParaRPr lang="en-IN"/>
        </a:p>
      </dgm:t>
    </dgm:pt>
    <dgm:pt modelId="{74A6DE2C-8359-4D2D-9509-C6469BDDCC39}">
      <dgm:prSet custT="1"/>
      <dgm:spPr/>
      <dgm: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Cost and Business  Loss</a:t>
          </a:r>
        </a:p>
        <a:p>
          <a:pPr marL="0" lvl="0" algn="ctr" defTabSz="800100">
            <a:lnSpc>
              <a:spcPct val="90000"/>
            </a:lnSpc>
            <a:spcBef>
              <a:spcPct val="0"/>
            </a:spcBef>
            <a:spcAft>
              <a:spcPct val="35000"/>
            </a:spcAft>
            <a:buNone/>
          </a:pPr>
          <a:r>
            <a:rPr lang="en-US" sz="1600" b="1" kern="1200" dirty="0">
              <a:solidFill>
                <a:prstClr val="white"/>
              </a:solidFill>
              <a:latin typeface="Calibri" panose="020F0502020204030204"/>
              <a:ea typeface="+mn-ea"/>
              <a:cs typeface="+mn-cs"/>
            </a:rPr>
            <a:t>Poor quality leads to rework, financial looses</a:t>
          </a:r>
          <a:endParaRPr lang="en-IN" sz="1600" b="1" kern="1200" dirty="0">
            <a:solidFill>
              <a:prstClr val="white"/>
            </a:solidFill>
            <a:latin typeface="Calibri" panose="020F0502020204030204"/>
            <a:ea typeface="+mn-ea"/>
            <a:cs typeface="+mn-cs"/>
          </a:endParaRPr>
        </a:p>
      </dgm:t>
    </dgm:pt>
    <dgm:pt modelId="{1F770CAC-18F1-4A44-9642-81F7B473D639}" type="parTrans" cxnId="{E8F39F31-BBC4-45F8-8ECE-56054A708053}">
      <dgm:prSet/>
      <dgm:spPr/>
      <dgm:t>
        <a:bodyPr/>
        <a:lstStyle/>
        <a:p>
          <a:endParaRPr lang="en-IN"/>
        </a:p>
      </dgm:t>
    </dgm:pt>
    <dgm:pt modelId="{691F860F-4923-43F9-9ED4-F8D696997A70}" type="sibTrans" cxnId="{E8F39F31-BBC4-45F8-8ECE-56054A708053}">
      <dgm:prSet/>
      <dgm:spPr/>
      <dgm:t>
        <a:bodyPr/>
        <a:lstStyle/>
        <a:p>
          <a:endParaRPr lang="en-IN"/>
        </a:p>
      </dgm:t>
    </dgm:pt>
    <dgm:pt modelId="{A47A73FA-932A-4B2A-8110-34EDBA6759BD}">
      <dgm:prSet phldrT="[Text]" custT="1"/>
      <dgm:spPr/>
      <dgm:t>
        <a:bodyPr/>
        <a:lstStyle/>
        <a:p>
          <a:r>
            <a:rPr lang="en-IN" sz="1600" b="1" dirty="0">
              <a:solidFill>
                <a:schemeClr val="tx1"/>
              </a:solidFill>
            </a:rPr>
            <a:t>Reputation &amp; trust-</a:t>
          </a:r>
        </a:p>
        <a:p>
          <a:r>
            <a:rPr lang="en-IN" sz="1600" b="1" dirty="0">
              <a:solidFill>
                <a:schemeClr val="bg1"/>
              </a:solidFill>
            </a:rPr>
            <a:t>Quality failures will destroy trust </a:t>
          </a:r>
          <a:endParaRPr lang="en-IN" sz="1600" dirty="0">
            <a:solidFill>
              <a:schemeClr val="bg1"/>
            </a:solidFill>
          </a:endParaRPr>
        </a:p>
      </dgm:t>
    </dgm:pt>
    <dgm:pt modelId="{FC2C291E-73D9-44CB-8E67-09607C56DB15}" type="sibTrans" cxnId="{B5D0E41B-0A1F-410E-9291-47D640A2DAD8}">
      <dgm:prSet/>
      <dgm:spPr/>
      <dgm:t>
        <a:bodyPr/>
        <a:lstStyle/>
        <a:p>
          <a:endParaRPr lang="en-IN"/>
        </a:p>
      </dgm:t>
    </dgm:pt>
    <dgm:pt modelId="{93981245-35BE-4572-9DEE-BA046F33009D}" type="parTrans" cxnId="{B5D0E41B-0A1F-410E-9291-47D640A2DAD8}">
      <dgm:prSet/>
      <dgm:spPr/>
      <dgm:t>
        <a:bodyPr/>
        <a:lstStyle/>
        <a:p>
          <a:endParaRPr lang="en-IN"/>
        </a:p>
      </dgm:t>
    </dgm:pt>
    <dgm:pt modelId="{D9DE7141-404A-4CD7-B5B7-C9E7E05486D8}" type="pres">
      <dgm:prSet presAssocID="{EE32E60A-5FCE-4F63-B63A-9D045BD70BFF}" presName="Name0" presStyleCnt="0">
        <dgm:presLayoutVars>
          <dgm:chMax val="1"/>
          <dgm:dir/>
          <dgm:animLvl val="ctr"/>
          <dgm:resizeHandles val="exact"/>
        </dgm:presLayoutVars>
      </dgm:prSet>
      <dgm:spPr/>
    </dgm:pt>
    <dgm:pt modelId="{FEA65BCC-6AAB-45B7-AC72-E0207112C292}" type="pres">
      <dgm:prSet presAssocID="{DDB399F2-1850-447F-AD68-16BEB8448DC8}" presName="centerShape" presStyleLbl="node0" presStyleIdx="0" presStyleCnt="1" custScaleX="185560" custScaleY="140487" custLinFactNeighborX="-1412" custLinFactNeighborY="-1487"/>
      <dgm:spPr/>
    </dgm:pt>
    <dgm:pt modelId="{A085FD54-5EAD-4ECD-AD10-1E06EA88ED93}" type="pres">
      <dgm:prSet presAssocID="{919A6659-A00A-4E55-9505-E0A7471CE99F}" presName="parTrans" presStyleLbl="sibTrans2D1" presStyleIdx="0" presStyleCnt="5"/>
      <dgm:spPr/>
    </dgm:pt>
    <dgm:pt modelId="{9B35FE7A-FA21-481E-A999-7CEDF44835A2}" type="pres">
      <dgm:prSet presAssocID="{919A6659-A00A-4E55-9505-E0A7471CE99F}" presName="connectorText" presStyleLbl="sibTrans2D1" presStyleIdx="0" presStyleCnt="5"/>
      <dgm:spPr/>
    </dgm:pt>
    <dgm:pt modelId="{A9FB6340-FB60-4DF2-972F-58F20BA4BFBA}" type="pres">
      <dgm:prSet presAssocID="{1F2A23B9-AB80-4E85-A4F8-9ED26B0AC4D5}" presName="node" presStyleLbl="node1" presStyleIdx="0" presStyleCnt="5" custScaleX="117222" custRadScaleRad="100650">
        <dgm:presLayoutVars>
          <dgm:bulletEnabled val="1"/>
        </dgm:presLayoutVars>
      </dgm:prSet>
      <dgm:spPr/>
    </dgm:pt>
    <dgm:pt modelId="{0BFC79A3-0CAB-469E-A56B-304D4A2D3C18}" type="pres">
      <dgm:prSet presAssocID="{27FA3436-67E5-4BAC-8BF2-A14F4CEBD56B}" presName="parTrans" presStyleLbl="sibTrans2D1" presStyleIdx="1" presStyleCnt="5"/>
      <dgm:spPr/>
    </dgm:pt>
    <dgm:pt modelId="{2B727704-72AC-481D-A74A-7C7A5A427C03}" type="pres">
      <dgm:prSet presAssocID="{27FA3436-67E5-4BAC-8BF2-A14F4CEBD56B}" presName="connectorText" presStyleLbl="sibTrans2D1" presStyleIdx="1" presStyleCnt="5"/>
      <dgm:spPr/>
    </dgm:pt>
    <dgm:pt modelId="{6CA68D8B-AF79-4379-B4DF-D34347A749B3}" type="pres">
      <dgm:prSet presAssocID="{BA2809A1-659F-46D1-9F96-007E1EA7BDA6}" presName="node" presStyleLbl="node1" presStyleIdx="1" presStyleCnt="5" custScaleX="121024" custScaleY="107133" custRadScaleRad="114851" custRadScaleInc="3832">
        <dgm:presLayoutVars>
          <dgm:bulletEnabled val="1"/>
        </dgm:presLayoutVars>
      </dgm:prSet>
      <dgm:spPr/>
    </dgm:pt>
    <dgm:pt modelId="{A6B4D3A1-F906-4F17-A8FE-8BE8445483B5}" type="pres">
      <dgm:prSet presAssocID="{93981245-35BE-4572-9DEE-BA046F33009D}" presName="parTrans" presStyleLbl="sibTrans2D1" presStyleIdx="2" presStyleCnt="5"/>
      <dgm:spPr/>
    </dgm:pt>
    <dgm:pt modelId="{53B4BF76-C115-4C6D-AF70-97C566D8BB67}" type="pres">
      <dgm:prSet presAssocID="{93981245-35BE-4572-9DEE-BA046F33009D}" presName="connectorText" presStyleLbl="sibTrans2D1" presStyleIdx="2" presStyleCnt="5"/>
      <dgm:spPr/>
    </dgm:pt>
    <dgm:pt modelId="{D170AFB4-F485-479D-9331-6F403185E467}" type="pres">
      <dgm:prSet presAssocID="{A47A73FA-932A-4B2A-8110-34EDBA6759BD}" presName="node" presStyleLbl="node1" presStyleIdx="2" presStyleCnt="5" custScaleX="122660">
        <dgm:presLayoutVars>
          <dgm:bulletEnabled val="1"/>
        </dgm:presLayoutVars>
      </dgm:prSet>
      <dgm:spPr/>
    </dgm:pt>
    <dgm:pt modelId="{B6F371F4-F6FF-459B-9F36-D85A61D4B2BF}" type="pres">
      <dgm:prSet presAssocID="{1F770CAC-18F1-4A44-9642-81F7B473D639}" presName="parTrans" presStyleLbl="sibTrans2D1" presStyleIdx="3" presStyleCnt="5"/>
      <dgm:spPr/>
    </dgm:pt>
    <dgm:pt modelId="{8DB23D80-FE4D-4D9D-A877-327C1335262F}" type="pres">
      <dgm:prSet presAssocID="{1F770CAC-18F1-4A44-9642-81F7B473D639}" presName="connectorText" presStyleLbl="sibTrans2D1" presStyleIdx="3" presStyleCnt="5"/>
      <dgm:spPr/>
    </dgm:pt>
    <dgm:pt modelId="{34B68DE2-1137-44CE-9A1D-BCF155925382}" type="pres">
      <dgm:prSet presAssocID="{74A6DE2C-8359-4D2D-9509-C6469BDDCC39}" presName="node" presStyleLbl="node1" presStyleIdx="3" presStyleCnt="5" custScaleX="119642">
        <dgm:presLayoutVars>
          <dgm:bulletEnabled val="1"/>
        </dgm:presLayoutVars>
      </dgm:prSet>
      <dgm:spPr/>
    </dgm:pt>
    <dgm:pt modelId="{58C59056-2269-4F7B-9CEF-A5D32BA6D6B8}" type="pres">
      <dgm:prSet presAssocID="{471AACF7-5F2B-4097-B787-CFCF323873A0}" presName="parTrans" presStyleLbl="sibTrans2D1" presStyleIdx="4" presStyleCnt="5"/>
      <dgm:spPr/>
    </dgm:pt>
    <dgm:pt modelId="{89DC43AB-675D-4CA1-8220-2956DE199E0D}" type="pres">
      <dgm:prSet presAssocID="{471AACF7-5F2B-4097-B787-CFCF323873A0}" presName="connectorText" presStyleLbl="sibTrans2D1" presStyleIdx="4" presStyleCnt="5"/>
      <dgm:spPr/>
    </dgm:pt>
    <dgm:pt modelId="{68551CD9-56EE-4F73-9759-2A97AC2502EE}" type="pres">
      <dgm:prSet presAssocID="{D92F3B6E-DE84-4008-AD0E-E217F9EE7F49}" presName="node" presStyleLbl="node1" presStyleIdx="4" presStyleCnt="5" custScaleX="122033" custScaleY="107806" custRadScaleRad="118546" custRadScaleInc="1425">
        <dgm:presLayoutVars>
          <dgm:bulletEnabled val="1"/>
        </dgm:presLayoutVars>
      </dgm:prSet>
      <dgm:spPr/>
    </dgm:pt>
  </dgm:ptLst>
  <dgm:cxnLst>
    <dgm:cxn modelId="{8D03140A-7CDD-485C-A274-E34E4AAC7057}" type="presOf" srcId="{A47A73FA-932A-4B2A-8110-34EDBA6759BD}" destId="{D170AFB4-F485-479D-9331-6F403185E467}" srcOrd="0" destOrd="0" presId="urn:microsoft.com/office/officeart/2005/8/layout/radial5"/>
    <dgm:cxn modelId="{B5D0E41B-0A1F-410E-9291-47D640A2DAD8}" srcId="{DDB399F2-1850-447F-AD68-16BEB8448DC8}" destId="{A47A73FA-932A-4B2A-8110-34EDBA6759BD}" srcOrd="2" destOrd="0" parTransId="{93981245-35BE-4572-9DEE-BA046F33009D}" sibTransId="{FC2C291E-73D9-44CB-8E67-09607C56DB15}"/>
    <dgm:cxn modelId="{E8F39F31-BBC4-45F8-8ECE-56054A708053}" srcId="{DDB399F2-1850-447F-AD68-16BEB8448DC8}" destId="{74A6DE2C-8359-4D2D-9509-C6469BDDCC39}" srcOrd="3" destOrd="0" parTransId="{1F770CAC-18F1-4A44-9642-81F7B473D639}" sibTransId="{691F860F-4923-43F9-9ED4-F8D696997A70}"/>
    <dgm:cxn modelId="{CB237C33-B95A-4B73-AB70-6BE330BD902B}" type="presOf" srcId="{BA2809A1-659F-46D1-9F96-007E1EA7BDA6}" destId="{6CA68D8B-AF79-4379-B4DF-D34347A749B3}" srcOrd="0" destOrd="0" presId="urn:microsoft.com/office/officeart/2005/8/layout/radial5"/>
    <dgm:cxn modelId="{29E91934-9E89-4480-80AF-6B6F1C65B1DC}" type="presOf" srcId="{27FA3436-67E5-4BAC-8BF2-A14F4CEBD56B}" destId="{2B727704-72AC-481D-A74A-7C7A5A427C03}" srcOrd="1" destOrd="0" presId="urn:microsoft.com/office/officeart/2005/8/layout/radial5"/>
    <dgm:cxn modelId="{54012034-A81B-42C7-A0BC-D9BDB692C90D}" type="presOf" srcId="{DDB399F2-1850-447F-AD68-16BEB8448DC8}" destId="{FEA65BCC-6AAB-45B7-AC72-E0207112C292}" srcOrd="0" destOrd="0" presId="urn:microsoft.com/office/officeart/2005/8/layout/radial5"/>
    <dgm:cxn modelId="{1B323C3C-37BE-437B-8CE7-46D1C5654ABB}" type="presOf" srcId="{D92F3B6E-DE84-4008-AD0E-E217F9EE7F49}" destId="{68551CD9-56EE-4F73-9759-2A97AC2502EE}" srcOrd="0" destOrd="0" presId="urn:microsoft.com/office/officeart/2005/8/layout/radial5"/>
    <dgm:cxn modelId="{0C09FA3F-40EE-4170-8A35-B9CDDD6C8237}" type="presOf" srcId="{471AACF7-5F2B-4097-B787-CFCF323873A0}" destId="{58C59056-2269-4F7B-9CEF-A5D32BA6D6B8}" srcOrd="0" destOrd="0" presId="urn:microsoft.com/office/officeart/2005/8/layout/radial5"/>
    <dgm:cxn modelId="{BA1E6D5F-6776-4397-BC20-F6AF93D5FBD9}" srcId="{DDB399F2-1850-447F-AD68-16BEB8448DC8}" destId="{D92F3B6E-DE84-4008-AD0E-E217F9EE7F49}" srcOrd="4" destOrd="0" parTransId="{471AACF7-5F2B-4097-B787-CFCF323873A0}" sibTransId="{CFCF1673-2BCB-4F2D-BEDF-1D2829AA6F8A}"/>
    <dgm:cxn modelId="{01E6F860-4981-4779-9084-CB8A9E7B0025}" srcId="{DDB399F2-1850-447F-AD68-16BEB8448DC8}" destId="{BA2809A1-659F-46D1-9F96-007E1EA7BDA6}" srcOrd="1" destOrd="0" parTransId="{27FA3436-67E5-4BAC-8BF2-A14F4CEBD56B}" sibTransId="{BCD06853-A6F9-4135-9105-7138E7AEBCD0}"/>
    <dgm:cxn modelId="{6E48F94A-0B99-45CB-A166-FDE6B935ECC1}" type="presOf" srcId="{74A6DE2C-8359-4D2D-9509-C6469BDDCC39}" destId="{34B68DE2-1137-44CE-9A1D-BCF155925382}" srcOrd="0" destOrd="0" presId="urn:microsoft.com/office/officeart/2005/8/layout/radial5"/>
    <dgm:cxn modelId="{3BB9E36E-CA9F-4E37-A9EF-438A8AD2BBDF}" type="presOf" srcId="{1F2A23B9-AB80-4E85-A4F8-9ED26B0AC4D5}" destId="{A9FB6340-FB60-4DF2-972F-58F20BA4BFBA}" srcOrd="0" destOrd="0" presId="urn:microsoft.com/office/officeart/2005/8/layout/radial5"/>
    <dgm:cxn modelId="{3E72634F-7470-4FA1-9244-EB6437D63AEB}" type="presOf" srcId="{27FA3436-67E5-4BAC-8BF2-A14F4CEBD56B}" destId="{0BFC79A3-0CAB-469E-A56B-304D4A2D3C18}" srcOrd="0" destOrd="0" presId="urn:microsoft.com/office/officeart/2005/8/layout/radial5"/>
    <dgm:cxn modelId="{13896D7A-CC07-4E0D-A150-9010C984C9AF}" srcId="{EE32E60A-5FCE-4F63-B63A-9D045BD70BFF}" destId="{DDB399F2-1850-447F-AD68-16BEB8448DC8}" srcOrd="0" destOrd="0" parTransId="{1E4D4C27-FAE5-4464-BD15-1F273D56A70D}" sibTransId="{1D24CF3C-525B-456F-81F6-E30BD39682BB}"/>
    <dgm:cxn modelId="{48A1537B-FDD8-43DB-830D-9212959BF84D}" type="presOf" srcId="{93981245-35BE-4572-9DEE-BA046F33009D}" destId="{53B4BF76-C115-4C6D-AF70-97C566D8BB67}" srcOrd="1" destOrd="0" presId="urn:microsoft.com/office/officeart/2005/8/layout/radial5"/>
    <dgm:cxn modelId="{E48CAC89-5AA8-4222-BF06-A1F6A893976D}" type="presOf" srcId="{EE32E60A-5FCE-4F63-B63A-9D045BD70BFF}" destId="{D9DE7141-404A-4CD7-B5B7-C9E7E05486D8}" srcOrd="0" destOrd="0" presId="urn:microsoft.com/office/officeart/2005/8/layout/radial5"/>
    <dgm:cxn modelId="{CF517794-A118-448E-9E40-3256C8AD4A58}" type="presOf" srcId="{1F770CAC-18F1-4A44-9642-81F7B473D639}" destId="{8DB23D80-FE4D-4D9D-A877-327C1335262F}" srcOrd="1" destOrd="0" presId="urn:microsoft.com/office/officeart/2005/8/layout/radial5"/>
    <dgm:cxn modelId="{1800CF9D-4C6C-4C0E-8EBA-FF89A4717E08}" srcId="{EE32E60A-5FCE-4F63-B63A-9D045BD70BFF}" destId="{BCEEA864-0488-4AE0-8231-AB645B20A092}" srcOrd="1" destOrd="0" parTransId="{0C260C95-ACCE-4ED6-AE14-8054A8F51D3B}" sibTransId="{9810BF16-CA28-4084-A8A2-88EB3F47CD14}"/>
    <dgm:cxn modelId="{3416F6A3-79CD-46A5-868F-82B0D36DB0E5}" type="presOf" srcId="{93981245-35BE-4572-9DEE-BA046F33009D}" destId="{A6B4D3A1-F906-4F17-A8FE-8BE8445483B5}" srcOrd="0" destOrd="0" presId="urn:microsoft.com/office/officeart/2005/8/layout/radial5"/>
    <dgm:cxn modelId="{AAE31ABF-07F9-4D53-8DDF-6AB0EDA139A7}" type="presOf" srcId="{1F770CAC-18F1-4A44-9642-81F7B473D639}" destId="{B6F371F4-F6FF-459B-9F36-D85A61D4B2BF}" srcOrd="0" destOrd="0" presId="urn:microsoft.com/office/officeart/2005/8/layout/radial5"/>
    <dgm:cxn modelId="{E16DF9CE-7BBD-456F-8B0D-4488D2558A49}" type="presOf" srcId="{471AACF7-5F2B-4097-B787-CFCF323873A0}" destId="{89DC43AB-675D-4CA1-8220-2956DE199E0D}" srcOrd="1" destOrd="0" presId="urn:microsoft.com/office/officeart/2005/8/layout/radial5"/>
    <dgm:cxn modelId="{071113E5-D3C9-42E3-BB38-81C3202D5A95}" srcId="{DDB399F2-1850-447F-AD68-16BEB8448DC8}" destId="{1F2A23B9-AB80-4E85-A4F8-9ED26B0AC4D5}" srcOrd="0" destOrd="0" parTransId="{919A6659-A00A-4E55-9505-E0A7471CE99F}" sibTransId="{6E133784-7BF1-4976-9BF3-D2796107A951}"/>
    <dgm:cxn modelId="{5CA11AF3-1655-46F7-A2E8-4CB897E51801}" type="presOf" srcId="{919A6659-A00A-4E55-9505-E0A7471CE99F}" destId="{9B35FE7A-FA21-481E-A999-7CEDF44835A2}" srcOrd="1" destOrd="0" presId="urn:microsoft.com/office/officeart/2005/8/layout/radial5"/>
    <dgm:cxn modelId="{8508BCF5-6FD1-4A4B-964E-384359B3B2F9}" type="presOf" srcId="{919A6659-A00A-4E55-9505-E0A7471CE99F}" destId="{A085FD54-5EAD-4ECD-AD10-1E06EA88ED93}" srcOrd="0" destOrd="0" presId="urn:microsoft.com/office/officeart/2005/8/layout/radial5"/>
    <dgm:cxn modelId="{08C8B94C-0739-40B0-8FA5-C494535ACDD7}" type="presParOf" srcId="{D9DE7141-404A-4CD7-B5B7-C9E7E05486D8}" destId="{FEA65BCC-6AAB-45B7-AC72-E0207112C292}" srcOrd="0" destOrd="0" presId="urn:microsoft.com/office/officeart/2005/8/layout/radial5"/>
    <dgm:cxn modelId="{8FE08A4D-DAA0-40FB-B4E6-0AA4811968D0}" type="presParOf" srcId="{D9DE7141-404A-4CD7-B5B7-C9E7E05486D8}" destId="{A085FD54-5EAD-4ECD-AD10-1E06EA88ED93}" srcOrd="1" destOrd="0" presId="urn:microsoft.com/office/officeart/2005/8/layout/radial5"/>
    <dgm:cxn modelId="{E58D9E6F-616B-4BC5-BBB3-40444B354ADB}" type="presParOf" srcId="{A085FD54-5EAD-4ECD-AD10-1E06EA88ED93}" destId="{9B35FE7A-FA21-481E-A999-7CEDF44835A2}" srcOrd="0" destOrd="0" presId="urn:microsoft.com/office/officeart/2005/8/layout/radial5"/>
    <dgm:cxn modelId="{DC0B5174-9FF1-46AC-868D-0365B96D47EB}" type="presParOf" srcId="{D9DE7141-404A-4CD7-B5B7-C9E7E05486D8}" destId="{A9FB6340-FB60-4DF2-972F-58F20BA4BFBA}" srcOrd="2" destOrd="0" presId="urn:microsoft.com/office/officeart/2005/8/layout/radial5"/>
    <dgm:cxn modelId="{9F3E1195-E5D3-4543-ACE3-A7B40996CC22}" type="presParOf" srcId="{D9DE7141-404A-4CD7-B5B7-C9E7E05486D8}" destId="{0BFC79A3-0CAB-469E-A56B-304D4A2D3C18}" srcOrd="3" destOrd="0" presId="urn:microsoft.com/office/officeart/2005/8/layout/radial5"/>
    <dgm:cxn modelId="{6A38F406-460B-475A-A8E8-665ECC4561F4}" type="presParOf" srcId="{0BFC79A3-0CAB-469E-A56B-304D4A2D3C18}" destId="{2B727704-72AC-481D-A74A-7C7A5A427C03}" srcOrd="0" destOrd="0" presId="urn:microsoft.com/office/officeart/2005/8/layout/radial5"/>
    <dgm:cxn modelId="{98820799-5331-4F97-817F-12EC244810BF}" type="presParOf" srcId="{D9DE7141-404A-4CD7-B5B7-C9E7E05486D8}" destId="{6CA68D8B-AF79-4379-B4DF-D34347A749B3}" srcOrd="4" destOrd="0" presId="urn:microsoft.com/office/officeart/2005/8/layout/radial5"/>
    <dgm:cxn modelId="{7D896299-6401-46CF-8E2B-0566DCE4CDFB}" type="presParOf" srcId="{D9DE7141-404A-4CD7-B5B7-C9E7E05486D8}" destId="{A6B4D3A1-F906-4F17-A8FE-8BE8445483B5}" srcOrd="5" destOrd="0" presId="urn:microsoft.com/office/officeart/2005/8/layout/radial5"/>
    <dgm:cxn modelId="{18225A2F-E8F4-4B32-B45D-9FA280AE3655}" type="presParOf" srcId="{A6B4D3A1-F906-4F17-A8FE-8BE8445483B5}" destId="{53B4BF76-C115-4C6D-AF70-97C566D8BB67}" srcOrd="0" destOrd="0" presId="urn:microsoft.com/office/officeart/2005/8/layout/radial5"/>
    <dgm:cxn modelId="{59C3BD4F-6606-43A9-8127-5E333B0D4335}" type="presParOf" srcId="{D9DE7141-404A-4CD7-B5B7-C9E7E05486D8}" destId="{D170AFB4-F485-479D-9331-6F403185E467}" srcOrd="6" destOrd="0" presId="urn:microsoft.com/office/officeart/2005/8/layout/radial5"/>
    <dgm:cxn modelId="{109B0951-8D0A-4B75-B295-88269E486152}" type="presParOf" srcId="{D9DE7141-404A-4CD7-B5B7-C9E7E05486D8}" destId="{B6F371F4-F6FF-459B-9F36-D85A61D4B2BF}" srcOrd="7" destOrd="0" presId="urn:microsoft.com/office/officeart/2005/8/layout/radial5"/>
    <dgm:cxn modelId="{89456974-E161-4D66-BDD5-48DA40A91BBA}" type="presParOf" srcId="{B6F371F4-F6FF-459B-9F36-D85A61D4B2BF}" destId="{8DB23D80-FE4D-4D9D-A877-327C1335262F}" srcOrd="0" destOrd="0" presId="urn:microsoft.com/office/officeart/2005/8/layout/radial5"/>
    <dgm:cxn modelId="{F60A17DD-634E-4091-82C7-C733ED5845F9}" type="presParOf" srcId="{D9DE7141-404A-4CD7-B5B7-C9E7E05486D8}" destId="{34B68DE2-1137-44CE-9A1D-BCF155925382}" srcOrd="8" destOrd="0" presId="urn:microsoft.com/office/officeart/2005/8/layout/radial5"/>
    <dgm:cxn modelId="{9D879F80-8C47-429D-9344-D02C7D050073}" type="presParOf" srcId="{D9DE7141-404A-4CD7-B5B7-C9E7E05486D8}" destId="{58C59056-2269-4F7B-9CEF-A5D32BA6D6B8}" srcOrd="9" destOrd="0" presId="urn:microsoft.com/office/officeart/2005/8/layout/radial5"/>
    <dgm:cxn modelId="{99A8B983-32C9-4384-B5D0-E7DBE8619D93}" type="presParOf" srcId="{58C59056-2269-4F7B-9CEF-A5D32BA6D6B8}" destId="{89DC43AB-675D-4CA1-8220-2956DE199E0D}" srcOrd="0" destOrd="0" presId="urn:microsoft.com/office/officeart/2005/8/layout/radial5"/>
    <dgm:cxn modelId="{89D3C2E9-62F7-43F0-B737-B634F6E60C37}" type="presParOf" srcId="{D9DE7141-404A-4CD7-B5B7-C9E7E05486D8}" destId="{68551CD9-56EE-4F73-9759-2A97AC2502EE}"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32E60A-5FCE-4F63-B63A-9D045BD70BF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IN"/>
        </a:p>
      </dgm:t>
    </dgm:pt>
    <dgm:pt modelId="{DDB399F2-1850-447F-AD68-16BEB8448DC8}">
      <dgm:prSet phldrT="[Text]" custT="1"/>
      <dgm:spPr>
        <a:solidFill>
          <a:srgbClr val="FFC000"/>
        </a:solidFill>
      </dgm:spPr>
      <dgm:t>
        <a:bodyPr/>
        <a:lstStyle/>
        <a:p>
          <a:r>
            <a:rPr lang="en-IN" sz="1800" b="1" dirty="0">
              <a:solidFill>
                <a:schemeClr val="tx1"/>
              </a:solidFill>
            </a:rPr>
            <a:t>If we don’t meet the quality standards, there are serious consequences</a:t>
          </a:r>
        </a:p>
      </dgm:t>
    </dgm:pt>
    <dgm:pt modelId="{1E4D4C27-FAE5-4464-BD15-1F273D56A70D}" type="parTrans" cxnId="{13896D7A-CC07-4E0D-A150-9010C984C9AF}">
      <dgm:prSet/>
      <dgm:spPr/>
      <dgm:t>
        <a:bodyPr/>
        <a:lstStyle/>
        <a:p>
          <a:endParaRPr lang="en-IN"/>
        </a:p>
      </dgm:t>
    </dgm:pt>
    <dgm:pt modelId="{1D24CF3C-525B-456F-81F6-E30BD39682BB}" type="sibTrans" cxnId="{13896D7A-CC07-4E0D-A150-9010C984C9AF}">
      <dgm:prSet/>
      <dgm:spPr/>
      <dgm:t>
        <a:bodyPr/>
        <a:lstStyle/>
        <a:p>
          <a:endParaRPr lang="en-IN"/>
        </a:p>
      </dgm:t>
    </dgm:pt>
    <dgm:pt modelId="{BA2809A1-659F-46D1-9F96-007E1EA7BDA6}">
      <dgm:prSet phldrT="[Text]" custT="1"/>
      <dgm:spPr/>
      <dgm:t>
        <a:bodyPr/>
        <a:lstStyle/>
        <a:p>
          <a:r>
            <a:rPr lang="en-US" sz="1400" b="1" dirty="0">
              <a:solidFill>
                <a:schemeClr val="tx1"/>
              </a:solidFill>
            </a:rPr>
            <a:t>Regulatory Compliance</a:t>
          </a:r>
        </a:p>
        <a:p>
          <a:r>
            <a:rPr lang="en-US" sz="1600" b="1" dirty="0">
              <a:solidFill>
                <a:schemeClr val="bg1"/>
              </a:solidFill>
            </a:rPr>
            <a:t>Compliance Protects patients and SUN pharma</a:t>
          </a:r>
          <a:endParaRPr lang="en-IN" sz="1600" dirty="0">
            <a:solidFill>
              <a:schemeClr val="bg1"/>
            </a:solidFill>
          </a:endParaRPr>
        </a:p>
      </dgm:t>
    </dgm:pt>
    <dgm:pt modelId="{27FA3436-67E5-4BAC-8BF2-A14F4CEBD56B}" type="parTrans" cxnId="{01E6F860-4981-4779-9084-CB8A9E7B0025}">
      <dgm:prSet/>
      <dgm:spPr/>
      <dgm:t>
        <a:bodyPr/>
        <a:lstStyle/>
        <a:p>
          <a:endParaRPr lang="en-IN"/>
        </a:p>
      </dgm:t>
    </dgm:pt>
    <dgm:pt modelId="{BCD06853-A6F9-4135-9105-7138E7AEBCD0}" type="sibTrans" cxnId="{01E6F860-4981-4779-9084-CB8A9E7B0025}">
      <dgm:prSet/>
      <dgm:spPr/>
      <dgm:t>
        <a:bodyPr/>
        <a:lstStyle/>
        <a:p>
          <a:endParaRPr lang="en-IN"/>
        </a:p>
      </dgm:t>
    </dgm:pt>
    <dgm:pt modelId="{BCEEA864-0488-4AE0-8231-AB645B20A092}">
      <dgm:prSet phldrT="[Text]" phldr="1"/>
      <dgm:spPr/>
      <dgm:t>
        <a:bodyPr/>
        <a:lstStyle/>
        <a:p>
          <a:endParaRPr lang="en-IN" dirty="0"/>
        </a:p>
      </dgm:t>
    </dgm:pt>
    <dgm:pt modelId="{0C260C95-ACCE-4ED6-AE14-8054A8F51D3B}" type="parTrans" cxnId="{1800CF9D-4C6C-4C0E-8EBA-FF89A4717E08}">
      <dgm:prSet/>
      <dgm:spPr/>
      <dgm:t>
        <a:bodyPr/>
        <a:lstStyle/>
        <a:p>
          <a:endParaRPr lang="en-IN"/>
        </a:p>
      </dgm:t>
    </dgm:pt>
    <dgm:pt modelId="{9810BF16-CA28-4084-A8A2-88EB3F47CD14}" type="sibTrans" cxnId="{1800CF9D-4C6C-4C0E-8EBA-FF89A4717E08}">
      <dgm:prSet/>
      <dgm:spPr/>
      <dgm:t>
        <a:bodyPr/>
        <a:lstStyle/>
        <a:p>
          <a:endParaRPr lang="en-IN"/>
        </a:p>
      </dgm:t>
    </dgm:pt>
    <dgm:pt modelId="{1F2A23B9-AB80-4E85-A4F8-9ED26B0AC4D5}">
      <dgm:prSet custT="1"/>
      <dgm:spPr/>
      <dgm:t>
        <a:bodyPr/>
        <a:lstStyle/>
        <a:p>
          <a:r>
            <a:rPr lang="en-IN" sz="1600" b="1" kern="1200" dirty="0">
              <a:solidFill>
                <a:schemeClr val="tx1"/>
              </a:solidFill>
            </a:rPr>
            <a:t>Patient Safety</a:t>
          </a:r>
        </a:p>
        <a:p>
          <a:r>
            <a:rPr lang="en-IN" sz="1600" b="1" kern="1200" dirty="0">
              <a:solidFill>
                <a:prstClr val="white"/>
              </a:solidFill>
              <a:latin typeface="Calibri" panose="020F0502020204030204"/>
              <a:ea typeface="+mn-ea"/>
              <a:cs typeface="+mn-cs"/>
            </a:rPr>
            <a:t>Loss of Life/ Side effects</a:t>
          </a:r>
        </a:p>
      </dgm:t>
    </dgm:pt>
    <dgm:pt modelId="{919A6659-A00A-4E55-9505-E0A7471CE99F}" type="parTrans" cxnId="{071113E5-D3C9-42E3-BB38-81C3202D5A95}">
      <dgm:prSet/>
      <dgm:spPr/>
      <dgm:t>
        <a:bodyPr/>
        <a:lstStyle/>
        <a:p>
          <a:endParaRPr lang="en-IN"/>
        </a:p>
      </dgm:t>
    </dgm:pt>
    <dgm:pt modelId="{6E133784-7BF1-4976-9BF3-D2796107A951}" type="sibTrans" cxnId="{071113E5-D3C9-42E3-BB38-81C3202D5A95}">
      <dgm:prSet/>
      <dgm:spPr/>
      <dgm:t>
        <a:bodyPr/>
        <a:lstStyle/>
        <a:p>
          <a:endParaRPr lang="en-IN"/>
        </a:p>
      </dgm:t>
    </dgm:pt>
    <dgm:pt modelId="{D92F3B6E-DE84-4008-AD0E-E217F9EE7F49}">
      <dgm:prSet custT="1"/>
      <dgm:spPr/>
      <dgm: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Efficacy &amp; consistency </a:t>
          </a:r>
        </a:p>
        <a:p>
          <a:pPr marL="0" lvl="0" algn="ctr" defTabSz="800100">
            <a:lnSpc>
              <a:spcPct val="90000"/>
            </a:lnSpc>
            <a:spcBef>
              <a:spcPct val="0"/>
            </a:spcBef>
            <a:spcAft>
              <a:spcPct val="35000"/>
            </a:spcAft>
            <a:buNone/>
          </a:pPr>
          <a:r>
            <a:rPr lang="en-IN" sz="1600" b="1" kern="1200" dirty="0">
              <a:solidFill>
                <a:schemeClr val="bg1"/>
              </a:solidFill>
            </a:rPr>
            <a:t>Every drug works same way every time</a:t>
          </a:r>
        </a:p>
      </dgm:t>
    </dgm:pt>
    <dgm:pt modelId="{471AACF7-5F2B-4097-B787-CFCF323873A0}" type="parTrans" cxnId="{BA1E6D5F-6776-4397-BC20-F6AF93D5FBD9}">
      <dgm:prSet/>
      <dgm:spPr/>
      <dgm:t>
        <a:bodyPr/>
        <a:lstStyle/>
        <a:p>
          <a:endParaRPr lang="en-IN"/>
        </a:p>
      </dgm:t>
    </dgm:pt>
    <dgm:pt modelId="{CFCF1673-2BCB-4F2D-BEDF-1D2829AA6F8A}" type="sibTrans" cxnId="{BA1E6D5F-6776-4397-BC20-F6AF93D5FBD9}">
      <dgm:prSet/>
      <dgm:spPr/>
      <dgm:t>
        <a:bodyPr/>
        <a:lstStyle/>
        <a:p>
          <a:endParaRPr lang="en-IN"/>
        </a:p>
      </dgm:t>
    </dgm:pt>
    <dgm:pt modelId="{74A6DE2C-8359-4D2D-9509-C6469BDDCC39}">
      <dgm:prSet custT="1"/>
      <dgm:spPr/>
      <dgm: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Cost and Business  Loss</a:t>
          </a:r>
        </a:p>
        <a:p>
          <a:pPr marL="0" lvl="0" algn="ctr" defTabSz="800100">
            <a:lnSpc>
              <a:spcPct val="90000"/>
            </a:lnSpc>
            <a:spcBef>
              <a:spcPct val="0"/>
            </a:spcBef>
            <a:spcAft>
              <a:spcPct val="35000"/>
            </a:spcAft>
            <a:buNone/>
          </a:pPr>
          <a:r>
            <a:rPr lang="en-US" sz="1600" b="1" kern="1200" dirty="0">
              <a:solidFill>
                <a:prstClr val="white"/>
              </a:solidFill>
              <a:latin typeface="Calibri" panose="020F0502020204030204"/>
              <a:ea typeface="+mn-ea"/>
              <a:cs typeface="+mn-cs"/>
            </a:rPr>
            <a:t>Poor quality leads to rework, financial looses</a:t>
          </a:r>
          <a:endParaRPr lang="en-IN" sz="1600" b="1" kern="1200" dirty="0">
            <a:solidFill>
              <a:prstClr val="white"/>
            </a:solidFill>
            <a:latin typeface="Calibri" panose="020F0502020204030204"/>
            <a:ea typeface="+mn-ea"/>
            <a:cs typeface="+mn-cs"/>
          </a:endParaRPr>
        </a:p>
      </dgm:t>
    </dgm:pt>
    <dgm:pt modelId="{1F770CAC-18F1-4A44-9642-81F7B473D639}" type="parTrans" cxnId="{E8F39F31-BBC4-45F8-8ECE-56054A708053}">
      <dgm:prSet/>
      <dgm:spPr/>
      <dgm:t>
        <a:bodyPr/>
        <a:lstStyle/>
        <a:p>
          <a:endParaRPr lang="en-IN"/>
        </a:p>
      </dgm:t>
    </dgm:pt>
    <dgm:pt modelId="{691F860F-4923-43F9-9ED4-F8D696997A70}" type="sibTrans" cxnId="{E8F39F31-BBC4-45F8-8ECE-56054A708053}">
      <dgm:prSet/>
      <dgm:spPr/>
      <dgm:t>
        <a:bodyPr/>
        <a:lstStyle/>
        <a:p>
          <a:endParaRPr lang="en-IN"/>
        </a:p>
      </dgm:t>
    </dgm:pt>
    <dgm:pt modelId="{A47A73FA-932A-4B2A-8110-34EDBA6759BD}">
      <dgm:prSet phldrT="[Text]" custT="1"/>
      <dgm:spPr/>
      <dgm:t>
        <a:bodyPr/>
        <a:lstStyle/>
        <a:p>
          <a:r>
            <a:rPr lang="en-IN" sz="1600" b="1" dirty="0">
              <a:solidFill>
                <a:schemeClr val="tx1"/>
              </a:solidFill>
            </a:rPr>
            <a:t>Reputation &amp; trust-</a:t>
          </a:r>
        </a:p>
        <a:p>
          <a:r>
            <a:rPr lang="en-IN" sz="1600" b="1" dirty="0">
              <a:solidFill>
                <a:schemeClr val="bg1"/>
              </a:solidFill>
            </a:rPr>
            <a:t>Quality failures will destroy trust </a:t>
          </a:r>
          <a:endParaRPr lang="en-IN" sz="1600" dirty="0">
            <a:solidFill>
              <a:schemeClr val="bg1"/>
            </a:solidFill>
          </a:endParaRPr>
        </a:p>
      </dgm:t>
    </dgm:pt>
    <dgm:pt modelId="{FC2C291E-73D9-44CB-8E67-09607C56DB15}" type="sibTrans" cxnId="{B5D0E41B-0A1F-410E-9291-47D640A2DAD8}">
      <dgm:prSet/>
      <dgm:spPr/>
      <dgm:t>
        <a:bodyPr/>
        <a:lstStyle/>
        <a:p>
          <a:endParaRPr lang="en-IN"/>
        </a:p>
      </dgm:t>
    </dgm:pt>
    <dgm:pt modelId="{93981245-35BE-4572-9DEE-BA046F33009D}" type="parTrans" cxnId="{B5D0E41B-0A1F-410E-9291-47D640A2DAD8}">
      <dgm:prSet/>
      <dgm:spPr/>
      <dgm:t>
        <a:bodyPr/>
        <a:lstStyle/>
        <a:p>
          <a:endParaRPr lang="en-IN"/>
        </a:p>
      </dgm:t>
    </dgm:pt>
    <dgm:pt modelId="{D9DE7141-404A-4CD7-B5B7-C9E7E05486D8}" type="pres">
      <dgm:prSet presAssocID="{EE32E60A-5FCE-4F63-B63A-9D045BD70BFF}" presName="Name0" presStyleCnt="0">
        <dgm:presLayoutVars>
          <dgm:chMax val="1"/>
          <dgm:dir/>
          <dgm:animLvl val="ctr"/>
          <dgm:resizeHandles val="exact"/>
        </dgm:presLayoutVars>
      </dgm:prSet>
      <dgm:spPr/>
    </dgm:pt>
    <dgm:pt modelId="{FEA65BCC-6AAB-45B7-AC72-E0207112C292}" type="pres">
      <dgm:prSet presAssocID="{DDB399F2-1850-447F-AD68-16BEB8448DC8}" presName="centerShape" presStyleLbl="node0" presStyleIdx="0" presStyleCnt="1" custScaleX="185560" custScaleY="140487" custLinFactNeighborX="-1412" custLinFactNeighborY="-1487"/>
      <dgm:spPr/>
    </dgm:pt>
    <dgm:pt modelId="{A085FD54-5EAD-4ECD-AD10-1E06EA88ED93}" type="pres">
      <dgm:prSet presAssocID="{919A6659-A00A-4E55-9505-E0A7471CE99F}" presName="parTrans" presStyleLbl="sibTrans2D1" presStyleIdx="0" presStyleCnt="5"/>
      <dgm:spPr/>
    </dgm:pt>
    <dgm:pt modelId="{9B35FE7A-FA21-481E-A999-7CEDF44835A2}" type="pres">
      <dgm:prSet presAssocID="{919A6659-A00A-4E55-9505-E0A7471CE99F}" presName="connectorText" presStyleLbl="sibTrans2D1" presStyleIdx="0" presStyleCnt="5"/>
      <dgm:spPr/>
    </dgm:pt>
    <dgm:pt modelId="{A9FB6340-FB60-4DF2-972F-58F20BA4BFBA}" type="pres">
      <dgm:prSet presAssocID="{1F2A23B9-AB80-4E85-A4F8-9ED26B0AC4D5}" presName="node" presStyleLbl="node1" presStyleIdx="0" presStyleCnt="5" custScaleX="117222" custRadScaleRad="100650">
        <dgm:presLayoutVars>
          <dgm:bulletEnabled val="1"/>
        </dgm:presLayoutVars>
      </dgm:prSet>
      <dgm:spPr/>
    </dgm:pt>
    <dgm:pt modelId="{0BFC79A3-0CAB-469E-A56B-304D4A2D3C18}" type="pres">
      <dgm:prSet presAssocID="{27FA3436-67E5-4BAC-8BF2-A14F4CEBD56B}" presName="parTrans" presStyleLbl="sibTrans2D1" presStyleIdx="1" presStyleCnt="5"/>
      <dgm:spPr/>
    </dgm:pt>
    <dgm:pt modelId="{2B727704-72AC-481D-A74A-7C7A5A427C03}" type="pres">
      <dgm:prSet presAssocID="{27FA3436-67E5-4BAC-8BF2-A14F4CEBD56B}" presName="connectorText" presStyleLbl="sibTrans2D1" presStyleIdx="1" presStyleCnt="5"/>
      <dgm:spPr/>
    </dgm:pt>
    <dgm:pt modelId="{6CA68D8B-AF79-4379-B4DF-D34347A749B3}" type="pres">
      <dgm:prSet presAssocID="{BA2809A1-659F-46D1-9F96-007E1EA7BDA6}" presName="node" presStyleLbl="node1" presStyleIdx="1" presStyleCnt="5" custScaleX="121024" custScaleY="107133" custRadScaleRad="114851" custRadScaleInc="3832">
        <dgm:presLayoutVars>
          <dgm:bulletEnabled val="1"/>
        </dgm:presLayoutVars>
      </dgm:prSet>
      <dgm:spPr/>
    </dgm:pt>
    <dgm:pt modelId="{A6B4D3A1-F906-4F17-A8FE-8BE8445483B5}" type="pres">
      <dgm:prSet presAssocID="{93981245-35BE-4572-9DEE-BA046F33009D}" presName="parTrans" presStyleLbl="sibTrans2D1" presStyleIdx="2" presStyleCnt="5"/>
      <dgm:spPr/>
    </dgm:pt>
    <dgm:pt modelId="{53B4BF76-C115-4C6D-AF70-97C566D8BB67}" type="pres">
      <dgm:prSet presAssocID="{93981245-35BE-4572-9DEE-BA046F33009D}" presName="connectorText" presStyleLbl="sibTrans2D1" presStyleIdx="2" presStyleCnt="5"/>
      <dgm:spPr/>
    </dgm:pt>
    <dgm:pt modelId="{D170AFB4-F485-479D-9331-6F403185E467}" type="pres">
      <dgm:prSet presAssocID="{A47A73FA-932A-4B2A-8110-34EDBA6759BD}" presName="node" presStyleLbl="node1" presStyleIdx="2" presStyleCnt="5" custScaleX="122660">
        <dgm:presLayoutVars>
          <dgm:bulletEnabled val="1"/>
        </dgm:presLayoutVars>
      </dgm:prSet>
      <dgm:spPr/>
    </dgm:pt>
    <dgm:pt modelId="{B6F371F4-F6FF-459B-9F36-D85A61D4B2BF}" type="pres">
      <dgm:prSet presAssocID="{1F770CAC-18F1-4A44-9642-81F7B473D639}" presName="parTrans" presStyleLbl="sibTrans2D1" presStyleIdx="3" presStyleCnt="5"/>
      <dgm:spPr/>
    </dgm:pt>
    <dgm:pt modelId="{8DB23D80-FE4D-4D9D-A877-327C1335262F}" type="pres">
      <dgm:prSet presAssocID="{1F770CAC-18F1-4A44-9642-81F7B473D639}" presName="connectorText" presStyleLbl="sibTrans2D1" presStyleIdx="3" presStyleCnt="5"/>
      <dgm:spPr/>
    </dgm:pt>
    <dgm:pt modelId="{34B68DE2-1137-44CE-9A1D-BCF155925382}" type="pres">
      <dgm:prSet presAssocID="{74A6DE2C-8359-4D2D-9509-C6469BDDCC39}" presName="node" presStyleLbl="node1" presStyleIdx="3" presStyleCnt="5" custScaleX="119642">
        <dgm:presLayoutVars>
          <dgm:bulletEnabled val="1"/>
        </dgm:presLayoutVars>
      </dgm:prSet>
      <dgm:spPr/>
    </dgm:pt>
    <dgm:pt modelId="{58C59056-2269-4F7B-9CEF-A5D32BA6D6B8}" type="pres">
      <dgm:prSet presAssocID="{471AACF7-5F2B-4097-B787-CFCF323873A0}" presName="parTrans" presStyleLbl="sibTrans2D1" presStyleIdx="4" presStyleCnt="5"/>
      <dgm:spPr/>
    </dgm:pt>
    <dgm:pt modelId="{89DC43AB-675D-4CA1-8220-2956DE199E0D}" type="pres">
      <dgm:prSet presAssocID="{471AACF7-5F2B-4097-B787-CFCF323873A0}" presName="connectorText" presStyleLbl="sibTrans2D1" presStyleIdx="4" presStyleCnt="5"/>
      <dgm:spPr/>
    </dgm:pt>
    <dgm:pt modelId="{68551CD9-56EE-4F73-9759-2A97AC2502EE}" type="pres">
      <dgm:prSet presAssocID="{D92F3B6E-DE84-4008-AD0E-E217F9EE7F49}" presName="node" presStyleLbl="node1" presStyleIdx="4" presStyleCnt="5" custScaleX="122033" custScaleY="107806" custRadScaleRad="118546" custRadScaleInc="1425">
        <dgm:presLayoutVars>
          <dgm:bulletEnabled val="1"/>
        </dgm:presLayoutVars>
      </dgm:prSet>
      <dgm:spPr/>
    </dgm:pt>
  </dgm:ptLst>
  <dgm:cxnLst>
    <dgm:cxn modelId="{8D03140A-7CDD-485C-A274-E34E4AAC7057}" type="presOf" srcId="{A47A73FA-932A-4B2A-8110-34EDBA6759BD}" destId="{D170AFB4-F485-479D-9331-6F403185E467}" srcOrd="0" destOrd="0" presId="urn:microsoft.com/office/officeart/2005/8/layout/radial5"/>
    <dgm:cxn modelId="{B5D0E41B-0A1F-410E-9291-47D640A2DAD8}" srcId="{DDB399F2-1850-447F-AD68-16BEB8448DC8}" destId="{A47A73FA-932A-4B2A-8110-34EDBA6759BD}" srcOrd="2" destOrd="0" parTransId="{93981245-35BE-4572-9DEE-BA046F33009D}" sibTransId="{FC2C291E-73D9-44CB-8E67-09607C56DB15}"/>
    <dgm:cxn modelId="{E8F39F31-BBC4-45F8-8ECE-56054A708053}" srcId="{DDB399F2-1850-447F-AD68-16BEB8448DC8}" destId="{74A6DE2C-8359-4D2D-9509-C6469BDDCC39}" srcOrd="3" destOrd="0" parTransId="{1F770CAC-18F1-4A44-9642-81F7B473D639}" sibTransId="{691F860F-4923-43F9-9ED4-F8D696997A70}"/>
    <dgm:cxn modelId="{CB237C33-B95A-4B73-AB70-6BE330BD902B}" type="presOf" srcId="{BA2809A1-659F-46D1-9F96-007E1EA7BDA6}" destId="{6CA68D8B-AF79-4379-B4DF-D34347A749B3}" srcOrd="0" destOrd="0" presId="urn:microsoft.com/office/officeart/2005/8/layout/radial5"/>
    <dgm:cxn modelId="{29E91934-9E89-4480-80AF-6B6F1C65B1DC}" type="presOf" srcId="{27FA3436-67E5-4BAC-8BF2-A14F4CEBD56B}" destId="{2B727704-72AC-481D-A74A-7C7A5A427C03}" srcOrd="1" destOrd="0" presId="urn:microsoft.com/office/officeart/2005/8/layout/radial5"/>
    <dgm:cxn modelId="{54012034-A81B-42C7-A0BC-D9BDB692C90D}" type="presOf" srcId="{DDB399F2-1850-447F-AD68-16BEB8448DC8}" destId="{FEA65BCC-6AAB-45B7-AC72-E0207112C292}" srcOrd="0" destOrd="0" presId="urn:microsoft.com/office/officeart/2005/8/layout/radial5"/>
    <dgm:cxn modelId="{1B323C3C-37BE-437B-8CE7-46D1C5654ABB}" type="presOf" srcId="{D92F3B6E-DE84-4008-AD0E-E217F9EE7F49}" destId="{68551CD9-56EE-4F73-9759-2A97AC2502EE}" srcOrd="0" destOrd="0" presId="urn:microsoft.com/office/officeart/2005/8/layout/radial5"/>
    <dgm:cxn modelId="{0C09FA3F-40EE-4170-8A35-B9CDDD6C8237}" type="presOf" srcId="{471AACF7-5F2B-4097-B787-CFCF323873A0}" destId="{58C59056-2269-4F7B-9CEF-A5D32BA6D6B8}" srcOrd="0" destOrd="0" presId="urn:microsoft.com/office/officeart/2005/8/layout/radial5"/>
    <dgm:cxn modelId="{BA1E6D5F-6776-4397-BC20-F6AF93D5FBD9}" srcId="{DDB399F2-1850-447F-AD68-16BEB8448DC8}" destId="{D92F3B6E-DE84-4008-AD0E-E217F9EE7F49}" srcOrd="4" destOrd="0" parTransId="{471AACF7-5F2B-4097-B787-CFCF323873A0}" sibTransId="{CFCF1673-2BCB-4F2D-BEDF-1D2829AA6F8A}"/>
    <dgm:cxn modelId="{01E6F860-4981-4779-9084-CB8A9E7B0025}" srcId="{DDB399F2-1850-447F-AD68-16BEB8448DC8}" destId="{BA2809A1-659F-46D1-9F96-007E1EA7BDA6}" srcOrd="1" destOrd="0" parTransId="{27FA3436-67E5-4BAC-8BF2-A14F4CEBD56B}" sibTransId="{BCD06853-A6F9-4135-9105-7138E7AEBCD0}"/>
    <dgm:cxn modelId="{6E48F94A-0B99-45CB-A166-FDE6B935ECC1}" type="presOf" srcId="{74A6DE2C-8359-4D2D-9509-C6469BDDCC39}" destId="{34B68DE2-1137-44CE-9A1D-BCF155925382}" srcOrd="0" destOrd="0" presId="urn:microsoft.com/office/officeart/2005/8/layout/radial5"/>
    <dgm:cxn modelId="{3BB9E36E-CA9F-4E37-A9EF-438A8AD2BBDF}" type="presOf" srcId="{1F2A23B9-AB80-4E85-A4F8-9ED26B0AC4D5}" destId="{A9FB6340-FB60-4DF2-972F-58F20BA4BFBA}" srcOrd="0" destOrd="0" presId="urn:microsoft.com/office/officeart/2005/8/layout/radial5"/>
    <dgm:cxn modelId="{3E72634F-7470-4FA1-9244-EB6437D63AEB}" type="presOf" srcId="{27FA3436-67E5-4BAC-8BF2-A14F4CEBD56B}" destId="{0BFC79A3-0CAB-469E-A56B-304D4A2D3C18}" srcOrd="0" destOrd="0" presId="urn:microsoft.com/office/officeart/2005/8/layout/radial5"/>
    <dgm:cxn modelId="{13896D7A-CC07-4E0D-A150-9010C984C9AF}" srcId="{EE32E60A-5FCE-4F63-B63A-9D045BD70BFF}" destId="{DDB399F2-1850-447F-AD68-16BEB8448DC8}" srcOrd="0" destOrd="0" parTransId="{1E4D4C27-FAE5-4464-BD15-1F273D56A70D}" sibTransId="{1D24CF3C-525B-456F-81F6-E30BD39682BB}"/>
    <dgm:cxn modelId="{48A1537B-FDD8-43DB-830D-9212959BF84D}" type="presOf" srcId="{93981245-35BE-4572-9DEE-BA046F33009D}" destId="{53B4BF76-C115-4C6D-AF70-97C566D8BB67}" srcOrd="1" destOrd="0" presId="urn:microsoft.com/office/officeart/2005/8/layout/radial5"/>
    <dgm:cxn modelId="{E48CAC89-5AA8-4222-BF06-A1F6A893976D}" type="presOf" srcId="{EE32E60A-5FCE-4F63-B63A-9D045BD70BFF}" destId="{D9DE7141-404A-4CD7-B5B7-C9E7E05486D8}" srcOrd="0" destOrd="0" presId="urn:microsoft.com/office/officeart/2005/8/layout/radial5"/>
    <dgm:cxn modelId="{CF517794-A118-448E-9E40-3256C8AD4A58}" type="presOf" srcId="{1F770CAC-18F1-4A44-9642-81F7B473D639}" destId="{8DB23D80-FE4D-4D9D-A877-327C1335262F}" srcOrd="1" destOrd="0" presId="urn:microsoft.com/office/officeart/2005/8/layout/radial5"/>
    <dgm:cxn modelId="{1800CF9D-4C6C-4C0E-8EBA-FF89A4717E08}" srcId="{EE32E60A-5FCE-4F63-B63A-9D045BD70BFF}" destId="{BCEEA864-0488-4AE0-8231-AB645B20A092}" srcOrd="1" destOrd="0" parTransId="{0C260C95-ACCE-4ED6-AE14-8054A8F51D3B}" sibTransId="{9810BF16-CA28-4084-A8A2-88EB3F47CD14}"/>
    <dgm:cxn modelId="{3416F6A3-79CD-46A5-868F-82B0D36DB0E5}" type="presOf" srcId="{93981245-35BE-4572-9DEE-BA046F33009D}" destId="{A6B4D3A1-F906-4F17-A8FE-8BE8445483B5}" srcOrd="0" destOrd="0" presId="urn:microsoft.com/office/officeart/2005/8/layout/radial5"/>
    <dgm:cxn modelId="{AAE31ABF-07F9-4D53-8DDF-6AB0EDA139A7}" type="presOf" srcId="{1F770CAC-18F1-4A44-9642-81F7B473D639}" destId="{B6F371F4-F6FF-459B-9F36-D85A61D4B2BF}" srcOrd="0" destOrd="0" presId="urn:microsoft.com/office/officeart/2005/8/layout/radial5"/>
    <dgm:cxn modelId="{E16DF9CE-7BBD-456F-8B0D-4488D2558A49}" type="presOf" srcId="{471AACF7-5F2B-4097-B787-CFCF323873A0}" destId="{89DC43AB-675D-4CA1-8220-2956DE199E0D}" srcOrd="1" destOrd="0" presId="urn:microsoft.com/office/officeart/2005/8/layout/radial5"/>
    <dgm:cxn modelId="{071113E5-D3C9-42E3-BB38-81C3202D5A95}" srcId="{DDB399F2-1850-447F-AD68-16BEB8448DC8}" destId="{1F2A23B9-AB80-4E85-A4F8-9ED26B0AC4D5}" srcOrd="0" destOrd="0" parTransId="{919A6659-A00A-4E55-9505-E0A7471CE99F}" sibTransId="{6E133784-7BF1-4976-9BF3-D2796107A951}"/>
    <dgm:cxn modelId="{5CA11AF3-1655-46F7-A2E8-4CB897E51801}" type="presOf" srcId="{919A6659-A00A-4E55-9505-E0A7471CE99F}" destId="{9B35FE7A-FA21-481E-A999-7CEDF44835A2}" srcOrd="1" destOrd="0" presId="urn:microsoft.com/office/officeart/2005/8/layout/radial5"/>
    <dgm:cxn modelId="{8508BCF5-6FD1-4A4B-964E-384359B3B2F9}" type="presOf" srcId="{919A6659-A00A-4E55-9505-E0A7471CE99F}" destId="{A085FD54-5EAD-4ECD-AD10-1E06EA88ED93}" srcOrd="0" destOrd="0" presId="urn:microsoft.com/office/officeart/2005/8/layout/radial5"/>
    <dgm:cxn modelId="{08C8B94C-0739-40B0-8FA5-C494535ACDD7}" type="presParOf" srcId="{D9DE7141-404A-4CD7-B5B7-C9E7E05486D8}" destId="{FEA65BCC-6AAB-45B7-AC72-E0207112C292}" srcOrd="0" destOrd="0" presId="urn:microsoft.com/office/officeart/2005/8/layout/radial5"/>
    <dgm:cxn modelId="{8FE08A4D-DAA0-40FB-B4E6-0AA4811968D0}" type="presParOf" srcId="{D9DE7141-404A-4CD7-B5B7-C9E7E05486D8}" destId="{A085FD54-5EAD-4ECD-AD10-1E06EA88ED93}" srcOrd="1" destOrd="0" presId="urn:microsoft.com/office/officeart/2005/8/layout/radial5"/>
    <dgm:cxn modelId="{E58D9E6F-616B-4BC5-BBB3-40444B354ADB}" type="presParOf" srcId="{A085FD54-5EAD-4ECD-AD10-1E06EA88ED93}" destId="{9B35FE7A-FA21-481E-A999-7CEDF44835A2}" srcOrd="0" destOrd="0" presId="urn:microsoft.com/office/officeart/2005/8/layout/radial5"/>
    <dgm:cxn modelId="{DC0B5174-9FF1-46AC-868D-0365B96D47EB}" type="presParOf" srcId="{D9DE7141-404A-4CD7-B5B7-C9E7E05486D8}" destId="{A9FB6340-FB60-4DF2-972F-58F20BA4BFBA}" srcOrd="2" destOrd="0" presId="urn:microsoft.com/office/officeart/2005/8/layout/radial5"/>
    <dgm:cxn modelId="{9F3E1195-E5D3-4543-ACE3-A7B40996CC22}" type="presParOf" srcId="{D9DE7141-404A-4CD7-B5B7-C9E7E05486D8}" destId="{0BFC79A3-0CAB-469E-A56B-304D4A2D3C18}" srcOrd="3" destOrd="0" presId="urn:microsoft.com/office/officeart/2005/8/layout/radial5"/>
    <dgm:cxn modelId="{6A38F406-460B-475A-A8E8-665ECC4561F4}" type="presParOf" srcId="{0BFC79A3-0CAB-469E-A56B-304D4A2D3C18}" destId="{2B727704-72AC-481D-A74A-7C7A5A427C03}" srcOrd="0" destOrd="0" presId="urn:microsoft.com/office/officeart/2005/8/layout/radial5"/>
    <dgm:cxn modelId="{98820799-5331-4F97-817F-12EC244810BF}" type="presParOf" srcId="{D9DE7141-404A-4CD7-B5B7-C9E7E05486D8}" destId="{6CA68D8B-AF79-4379-B4DF-D34347A749B3}" srcOrd="4" destOrd="0" presId="urn:microsoft.com/office/officeart/2005/8/layout/radial5"/>
    <dgm:cxn modelId="{7D896299-6401-46CF-8E2B-0566DCE4CDFB}" type="presParOf" srcId="{D9DE7141-404A-4CD7-B5B7-C9E7E05486D8}" destId="{A6B4D3A1-F906-4F17-A8FE-8BE8445483B5}" srcOrd="5" destOrd="0" presId="urn:microsoft.com/office/officeart/2005/8/layout/radial5"/>
    <dgm:cxn modelId="{18225A2F-E8F4-4B32-B45D-9FA280AE3655}" type="presParOf" srcId="{A6B4D3A1-F906-4F17-A8FE-8BE8445483B5}" destId="{53B4BF76-C115-4C6D-AF70-97C566D8BB67}" srcOrd="0" destOrd="0" presId="urn:microsoft.com/office/officeart/2005/8/layout/radial5"/>
    <dgm:cxn modelId="{59C3BD4F-6606-43A9-8127-5E333B0D4335}" type="presParOf" srcId="{D9DE7141-404A-4CD7-B5B7-C9E7E05486D8}" destId="{D170AFB4-F485-479D-9331-6F403185E467}" srcOrd="6" destOrd="0" presId="urn:microsoft.com/office/officeart/2005/8/layout/radial5"/>
    <dgm:cxn modelId="{109B0951-8D0A-4B75-B295-88269E486152}" type="presParOf" srcId="{D9DE7141-404A-4CD7-B5B7-C9E7E05486D8}" destId="{B6F371F4-F6FF-459B-9F36-D85A61D4B2BF}" srcOrd="7" destOrd="0" presId="urn:microsoft.com/office/officeart/2005/8/layout/radial5"/>
    <dgm:cxn modelId="{89456974-E161-4D66-BDD5-48DA40A91BBA}" type="presParOf" srcId="{B6F371F4-F6FF-459B-9F36-D85A61D4B2BF}" destId="{8DB23D80-FE4D-4D9D-A877-327C1335262F}" srcOrd="0" destOrd="0" presId="urn:microsoft.com/office/officeart/2005/8/layout/radial5"/>
    <dgm:cxn modelId="{F60A17DD-634E-4091-82C7-C733ED5845F9}" type="presParOf" srcId="{D9DE7141-404A-4CD7-B5B7-C9E7E05486D8}" destId="{34B68DE2-1137-44CE-9A1D-BCF155925382}" srcOrd="8" destOrd="0" presId="urn:microsoft.com/office/officeart/2005/8/layout/radial5"/>
    <dgm:cxn modelId="{9D879F80-8C47-429D-9344-D02C7D050073}" type="presParOf" srcId="{D9DE7141-404A-4CD7-B5B7-C9E7E05486D8}" destId="{58C59056-2269-4F7B-9CEF-A5D32BA6D6B8}" srcOrd="9" destOrd="0" presId="urn:microsoft.com/office/officeart/2005/8/layout/radial5"/>
    <dgm:cxn modelId="{99A8B983-32C9-4384-B5D0-E7DBE8619D93}" type="presParOf" srcId="{58C59056-2269-4F7B-9CEF-A5D32BA6D6B8}" destId="{89DC43AB-675D-4CA1-8220-2956DE199E0D}" srcOrd="0" destOrd="0" presId="urn:microsoft.com/office/officeart/2005/8/layout/radial5"/>
    <dgm:cxn modelId="{89D3C2E9-62F7-43F0-B737-B634F6E60C37}" type="presParOf" srcId="{D9DE7141-404A-4CD7-B5B7-C9E7E05486D8}" destId="{68551CD9-56EE-4F73-9759-2A97AC2502EE}"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32E60A-5FCE-4F63-B63A-9D045BD70BF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IN"/>
        </a:p>
      </dgm:t>
    </dgm:pt>
    <dgm:pt modelId="{DDB399F2-1850-447F-AD68-16BEB8448DC8}">
      <dgm:prSet phldrT="[Text]" custT="1"/>
      <dgm:spPr>
        <a:solidFill>
          <a:srgbClr val="FFC000"/>
        </a:solidFill>
      </dgm:spPr>
      <dgm:t>
        <a:bodyPr/>
        <a:lstStyle/>
        <a:p>
          <a:r>
            <a:rPr lang="en-IN" sz="1800" b="1" dirty="0">
              <a:solidFill>
                <a:schemeClr val="tx1"/>
              </a:solidFill>
            </a:rPr>
            <a:t>If we don’t meet the quality standards, there are serious consequences</a:t>
          </a:r>
        </a:p>
      </dgm:t>
    </dgm:pt>
    <dgm:pt modelId="{1E4D4C27-FAE5-4464-BD15-1F273D56A70D}" type="parTrans" cxnId="{13896D7A-CC07-4E0D-A150-9010C984C9AF}">
      <dgm:prSet/>
      <dgm:spPr/>
      <dgm:t>
        <a:bodyPr/>
        <a:lstStyle/>
        <a:p>
          <a:endParaRPr lang="en-IN"/>
        </a:p>
      </dgm:t>
    </dgm:pt>
    <dgm:pt modelId="{1D24CF3C-525B-456F-81F6-E30BD39682BB}" type="sibTrans" cxnId="{13896D7A-CC07-4E0D-A150-9010C984C9AF}">
      <dgm:prSet/>
      <dgm:spPr/>
      <dgm:t>
        <a:bodyPr/>
        <a:lstStyle/>
        <a:p>
          <a:endParaRPr lang="en-IN"/>
        </a:p>
      </dgm:t>
    </dgm:pt>
    <dgm:pt modelId="{BA2809A1-659F-46D1-9F96-007E1EA7BDA6}">
      <dgm:prSet phldrT="[Text]" custT="1"/>
      <dgm:spPr/>
      <dgm:t>
        <a:bodyPr/>
        <a:lstStyle/>
        <a:p>
          <a:r>
            <a:rPr lang="en-US" sz="1400" b="1" dirty="0">
              <a:solidFill>
                <a:schemeClr val="tx1"/>
              </a:solidFill>
            </a:rPr>
            <a:t>Regulatory Compliance</a:t>
          </a:r>
        </a:p>
        <a:p>
          <a:r>
            <a:rPr lang="en-US" sz="1600" b="1" dirty="0">
              <a:solidFill>
                <a:schemeClr val="bg1"/>
              </a:solidFill>
            </a:rPr>
            <a:t>Compliance Protects patients and SUN pharma</a:t>
          </a:r>
          <a:endParaRPr lang="en-IN" sz="1600" dirty="0">
            <a:solidFill>
              <a:schemeClr val="bg1"/>
            </a:solidFill>
          </a:endParaRPr>
        </a:p>
      </dgm:t>
    </dgm:pt>
    <dgm:pt modelId="{27FA3436-67E5-4BAC-8BF2-A14F4CEBD56B}" type="parTrans" cxnId="{01E6F860-4981-4779-9084-CB8A9E7B0025}">
      <dgm:prSet/>
      <dgm:spPr/>
      <dgm:t>
        <a:bodyPr/>
        <a:lstStyle/>
        <a:p>
          <a:endParaRPr lang="en-IN"/>
        </a:p>
      </dgm:t>
    </dgm:pt>
    <dgm:pt modelId="{BCD06853-A6F9-4135-9105-7138E7AEBCD0}" type="sibTrans" cxnId="{01E6F860-4981-4779-9084-CB8A9E7B0025}">
      <dgm:prSet/>
      <dgm:spPr/>
      <dgm:t>
        <a:bodyPr/>
        <a:lstStyle/>
        <a:p>
          <a:endParaRPr lang="en-IN"/>
        </a:p>
      </dgm:t>
    </dgm:pt>
    <dgm:pt modelId="{BCEEA864-0488-4AE0-8231-AB645B20A092}">
      <dgm:prSet phldrT="[Text]" phldr="1"/>
      <dgm:spPr/>
      <dgm:t>
        <a:bodyPr/>
        <a:lstStyle/>
        <a:p>
          <a:endParaRPr lang="en-IN" dirty="0"/>
        </a:p>
      </dgm:t>
    </dgm:pt>
    <dgm:pt modelId="{0C260C95-ACCE-4ED6-AE14-8054A8F51D3B}" type="parTrans" cxnId="{1800CF9D-4C6C-4C0E-8EBA-FF89A4717E08}">
      <dgm:prSet/>
      <dgm:spPr/>
      <dgm:t>
        <a:bodyPr/>
        <a:lstStyle/>
        <a:p>
          <a:endParaRPr lang="en-IN"/>
        </a:p>
      </dgm:t>
    </dgm:pt>
    <dgm:pt modelId="{9810BF16-CA28-4084-A8A2-88EB3F47CD14}" type="sibTrans" cxnId="{1800CF9D-4C6C-4C0E-8EBA-FF89A4717E08}">
      <dgm:prSet/>
      <dgm:spPr/>
      <dgm:t>
        <a:bodyPr/>
        <a:lstStyle/>
        <a:p>
          <a:endParaRPr lang="en-IN"/>
        </a:p>
      </dgm:t>
    </dgm:pt>
    <dgm:pt modelId="{1F2A23B9-AB80-4E85-A4F8-9ED26B0AC4D5}">
      <dgm:prSet custT="1"/>
      <dgm:spPr/>
      <dgm:t>
        <a:bodyPr/>
        <a:lstStyle/>
        <a:p>
          <a:r>
            <a:rPr lang="en-IN" sz="1600" b="1" kern="1200" dirty="0">
              <a:solidFill>
                <a:schemeClr val="tx1"/>
              </a:solidFill>
            </a:rPr>
            <a:t>Patient Safety</a:t>
          </a:r>
        </a:p>
        <a:p>
          <a:r>
            <a:rPr lang="en-IN" sz="1600" b="1" kern="1200" dirty="0">
              <a:solidFill>
                <a:prstClr val="white"/>
              </a:solidFill>
              <a:latin typeface="Calibri" panose="020F0502020204030204"/>
              <a:ea typeface="+mn-ea"/>
              <a:cs typeface="+mn-cs"/>
            </a:rPr>
            <a:t>Loss of Life/ Side effects</a:t>
          </a:r>
        </a:p>
      </dgm:t>
    </dgm:pt>
    <dgm:pt modelId="{919A6659-A00A-4E55-9505-E0A7471CE99F}" type="parTrans" cxnId="{071113E5-D3C9-42E3-BB38-81C3202D5A95}">
      <dgm:prSet/>
      <dgm:spPr/>
      <dgm:t>
        <a:bodyPr/>
        <a:lstStyle/>
        <a:p>
          <a:endParaRPr lang="en-IN"/>
        </a:p>
      </dgm:t>
    </dgm:pt>
    <dgm:pt modelId="{6E133784-7BF1-4976-9BF3-D2796107A951}" type="sibTrans" cxnId="{071113E5-D3C9-42E3-BB38-81C3202D5A95}">
      <dgm:prSet/>
      <dgm:spPr/>
      <dgm:t>
        <a:bodyPr/>
        <a:lstStyle/>
        <a:p>
          <a:endParaRPr lang="en-IN"/>
        </a:p>
      </dgm:t>
    </dgm:pt>
    <dgm:pt modelId="{D92F3B6E-DE84-4008-AD0E-E217F9EE7F49}">
      <dgm:prSet custT="1"/>
      <dgm:spPr/>
      <dgm: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Efficacy &amp; consistency </a:t>
          </a:r>
        </a:p>
        <a:p>
          <a:pPr marL="0" lvl="0" algn="ctr" defTabSz="800100">
            <a:lnSpc>
              <a:spcPct val="90000"/>
            </a:lnSpc>
            <a:spcBef>
              <a:spcPct val="0"/>
            </a:spcBef>
            <a:spcAft>
              <a:spcPct val="35000"/>
            </a:spcAft>
            <a:buNone/>
          </a:pPr>
          <a:r>
            <a:rPr lang="en-IN" sz="1600" b="1" kern="1200" dirty="0">
              <a:solidFill>
                <a:schemeClr val="bg1"/>
              </a:solidFill>
            </a:rPr>
            <a:t>Every drug works same way every time</a:t>
          </a:r>
        </a:p>
      </dgm:t>
    </dgm:pt>
    <dgm:pt modelId="{471AACF7-5F2B-4097-B787-CFCF323873A0}" type="parTrans" cxnId="{BA1E6D5F-6776-4397-BC20-F6AF93D5FBD9}">
      <dgm:prSet/>
      <dgm:spPr/>
      <dgm:t>
        <a:bodyPr/>
        <a:lstStyle/>
        <a:p>
          <a:endParaRPr lang="en-IN"/>
        </a:p>
      </dgm:t>
    </dgm:pt>
    <dgm:pt modelId="{CFCF1673-2BCB-4F2D-BEDF-1D2829AA6F8A}" type="sibTrans" cxnId="{BA1E6D5F-6776-4397-BC20-F6AF93D5FBD9}">
      <dgm:prSet/>
      <dgm:spPr/>
      <dgm:t>
        <a:bodyPr/>
        <a:lstStyle/>
        <a:p>
          <a:endParaRPr lang="en-IN"/>
        </a:p>
      </dgm:t>
    </dgm:pt>
    <dgm:pt modelId="{74A6DE2C-8359-4D2D-9509-C6469BDDCC39}">
      <dgm:prSet custT="1"/>
      <dgm:spPr/>
      <dgm: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Cost and Business  Loss</a:t>
          </a:r>
        </a:p>
        <a:p>
          <a:pPr marL="0" lvl="0" algn="ctr" defTabSz="800100">
            <a:lnSpc>
              <a:spcPct val="90000"/>
            </a:lnSpc>
            <a:spcBef>
              <a:spcPct val="0"/>
            </a:spcBef>
            <a:spcAft>
              <a:spcPct val="35000"/>
            </a:spcAft>
            <a:buNone/>
          </a:pPr>
          <a:r>
            <a:rPr lang="en-US" sz="1600" b="1" kern="1200" dirty="0">
              <a:solidFill>
                <a:prstClr val="white"/>
              </a:solidFill>
              <a:latin typeface="Calibri" panose="020F0502020204030204"/>
              <a:ea typeface="+mn-ea"/>
              <a:cs typeface="+mn-cs"/>
            </a:rPr>
            <a:t>Poor quality leads to rework, financial looses</a:t>
          </a:r>
          <a:endParaRPr lang="en-IN" sz="1600" b="1" kern="1200" dirty="0">
            <a:solidFill>
              <a:prstClr val="white"/>
            </a:solidFill>
            <a:latin typeface="Calibri" panose="020F0502020204030204"/>
            <a:ea typeface="+mn-ea"/>
            <a:cs typeface="+mn-cs"/>
          </a:endParaRPr>
        </a:p>
      </dgm:t>
    </dgm:pt>
    <dgm:pt modelId="{1F770CAC-18F1-4A44-9642-81F7B473D639}" type="parTrans" cxnId="{E8F39F31-BBC4-45F8-8ECE-56054A708053}">
      <dgm:prSet/>
      <dgm:spPr/>
      <dgm:t>
        <a:bodyPr/>
        <a:lstStyle/>
        <a:p>
          <a:endParaRPr lang="en-IN"/>
        </a:p>
      </dgm:t>
    </dgm:pt>
    <dgm:pt modelId="{691F860F-4923-43F9-9ED4-F8D696997A70}" type="sibTrans" cxnId="{E8F39F31-BBC4-45F8-8ECE-56054A708053}">
      <dgm:prSet/>
      <dgm:spPr/>
      <dgm:t>
        <a:bodyPr/>
        <a:lstStyle/>
        <a:p>
          <a:endParaRPr lang="en-IN"/>
        </a:p>
      </dgm:t>
    </dgm:pt>
    <dgm:pt modelId="{A47A73FA-932A-4B2A-8110-34EDBA6759BD}">
      <dgm:prSet phldrT="[Text]" custT="1"/>
      <dgm:spPr/>
      <dgm:t>
        <a:bodyPr/>
        <a:lstStyle/>
        <a:p>
          <a:r>
            <a:rPr lang="en-IN" sz="1600" b="1" dirty="0">
              <a:solidFill>
                <a:schemeClr val="tx1"/>
              </a:solidFill>
            </a:rPr>
            <a:t>Reputation &amp; trust-</a:t>
          </a:r>
        </a:p>
        <a:p>
          <a:r>
            <a:rPr lang="en-IN" sz="1600" b="1" dirty="0">
              <a:solidFill>
                <a:schemeClr val="bg1"/>
              </a:solidFill>
            </a:rPr>
            <a:t>Quality failures will destroy trust </a:t>
          </a:r>
          <a:endParaRPr lang="en-IN" sz="1600" dirty="0">
            <a:solidFill>
              <a:schemeClr val="bg1"/>
            </a:solidFill>
          </a:endParaRPr>
        </a:p>
      </dgm:t>
    </dgm:pt>
    <dgm:pt modelId="{FC2C291E-73D9-44CB-8E67-09607C56DB15}" type="sibTrans" cxnId="{B5D0E41B-0A1F-410E-9291-47D640A2DAD8}">
      <dgm:prSet/>
      <dgm:spPr/>
      <dgm:t>
        <a:bodyPr/>
        <a:lstStyle/>
        <a:p>
          <a:endParaRPr lang="en-IN"/>
        </a:p>
      </dgm:t>
    </dgm:pt>
    <dgm:pt modelId="{93981245-35BE-4572-9DEE-BA046F33009D}" type="parTrans" cxnId="{B5D0E41B-0A1F-410E-9291-47D640A2DAD8}">
      <dgm:prSet/>
      <dgm:spPr/>
      <dgm:t>
        <a:bodyPr/>
        <a:lstStyle/>
        <a:p>
          <a:endParaRPr lang="en-IN"/>
        </a:p>
      </dgm:t>
    </dgm:pt>
    <dgm:pt modelId="{D9DE7141-404A-4CD7-B5B7-C9E7E05486D8}" type="pres">
      <dgm:prSet presAssocID="{EE32E60A-5FCE-4F63-B63A-9D045BD70BFF}" presName="Name0" presStyleCnt="0">
        <dgm:presLayoutVars>
          <dgm:chMax val="1"/>
          <dgm:dir/>
          <dgm:animLvl val="ctr"/>
          <dgm:resizeHandles val="exact"/>
        </dgm:presLayoutVars>
      </dgm:prSet>
      <dgm:spPr/>
    </dgm:pt>
    <dgm:pt modelId="{FEA65BCC-6AAB-45B7-AC72-E0207112C292}" type="pres">
      <dgm:prSet presAssocID="{DDB399F2-1850-447F-AD68-16BEB8448DC8}" presName="centerShape" presStyleLbl="node0" presStyleIdx="0" presStyleCnt="1" custScaleX="185560" custScaleY="140487" custLinFactNeighborX="-1412" custLinFactNeighborY="-1487"/>
      <dgm:spPr/>
    </dgm:pt>
    <dgm:pt modelId="{A085FD54-5EAD-4ECD-AD10-1E06EA88ED93}" type="pres">
      <dgm:prSet presAssocID="{919A6659-A00A-4E55-9505-E0A7471CE99F}" presName="parTrans" presStyleLbl="sibTrans2D1" presStyleIdx="0" presStyleCnt="5"/>
      <dgm:spPr/>
    </dgm:pt>
    <dgm:pt modelId="{9B35FE7A-FA21-481E-A999-7CEDF44835A2}" type="pres">
      <dgm:prSet presAssocID="{919A6659-A00A-4E55-9505-E0A7471CE99F}" presName="connectorText" presStyleLbl="sibTrans2D1" presStyleIdx="0" presStyleCnt="5"/>
      <dgm:spPr/>
    </dgm:pt>
    <dgm:pt modelId="{A9FB6340-FB60-4DF2-972F-58F20BA4BFBA}" type="pres">
      <dgm:prSet presAssocID="{1F2A23B9-AB80-4E85-A4F8-9ED26B0AC4D5}" presName="node" presStyleLbl="node1" presStyleIdx="0" presStyleCnt="5" custScaleX="117222" custRadScaleRad="100650">
        <dgm:presLayoutVars>
          <dgm:bulletEnabled val="1"/>
        </dgm:presLayoutVars>
      </dgm:prSet>
      <dgm:spPr/>
    </dgm:pt>
    <dgm:pt modelId="{0BFC79A3-0CAB-469E-A56B-304D4A2D3C18}" type="pres">
      <dgm:prSet presAssocID="{27FA3436-67E5-4BAC-8BF2-A14F4CEBD56B}" presName="parTrans" presStyleLbl="sibTrans2D1" presStyleIdx="1" presStyleCnt="5"/>
      <dgm:spPr/>
    </dgm:pt>
    <dgm:pt modelId="{2B727704-72AC-481D-A74A-7C7A5A427C03}" type="pres">
      <dgm:prSet presAssocID="{27FA3436-67E5-4BAC-8BF2-A14F4CEBD56B}" presName="connectorText" presStyleLbl="sibTrans2D1" presStyleIdx="1" presStyleCnt="5"/>
      <dgm:spPr/>
    </dgm:pt>
    <dgm:pt modelId="{6CA68D8B-AF79-4379-B4DF-D34347A749B3}" type="pres">
      <dgm:prSet presAssocID="{BA2809A1-659F-46D1-9F96-007E1EA7BDA6}" presName="node" presStyleLbl="node1" presStyleIdx="1" presStyleCnt="5" custScaleX="121024" custScaleY="107133" custRadScaleRad="114851" custRadScaleInc="3832">
        <dgm:presLayoutVars>
          <dgm:bulletEnabled val="1"/>
        </dgm:presLayoutVars>
      </dgm:prSet>
      <dgm:spPr/>
    </dgm:pt>
    <dgm:pt modelId="{A6B4D3A1-F906-4F17-A8FE-8BE8445483B5}" type="pres">
      <dgm:prSet presAssocID="{93981245-35BE-4572-9DEE-BA046F33009D}" presName="parTrans" presStyleLbl="sibTrans2D1" presStyleIdx="2" presStyleCnt="5"/>
      <dgm:spPr/>
    </dgm:pt>
    <dgm:pt modelId="{53B4BF76-C115-4C6D-AF70-97C566D8BB67}" type="pres">
      <dgm:prSet presAssocID="{93981245-35BE-4572-9DEE-BA046F33009D}" presName="connectorText" presStyleLbl="sibTrans2D1" presStyleIdx="2" presStyleCnt="5"/>
      <dgm:spPr/>
    </dgm:pt>
    <dgm:pt modelId="{D170AFB4-F485-479D-9331-6F403185E467}" type="pres">
      <dgm:prSet presAssocID="{A47A73FA-932A-4B2A-8110-34EDBA6759BD}" presName="node" presStyleLbl="node1" presStyleIdx="2" presStyleCnt="5" custScaleX="122660">
        <dgm:presLayoutVars>
          <dgm:bulletEnabled val="1"/>
        </dgm:presLayoutVars>
      </dgm:prSet>
      <dgm:spPr/>
    </dgm:pt>
    <dgm:pt modelId="{B6F371F4-F6FF-459B-9F36-D85A61D4B2BF}" type="pres">
      <dgm:prSet presAssocID="{1F770CAC-18F1-4A44-9642-81F7B473D639}" presName="parTrans" presStyleLbl="sibTrans2D1" presStyleIdx="3" presStyleCnt="5"/>
      <dgm:spPr/>
    </dgm:pt>
    <dgm:pt modelId="{8DB23D80-FE4D-4D9D-A877-327C1335262F}" type="pres">
      <dgm:prSet presAssocID="{1F770CAC-18F1-4A44-9642-81F7B473D639}" presName="connectorText" presStyleLbl="sibTrans2D1" presStyleIdx="3" presStyleCnt="5"/>
      <dgm:spPr/>
    </dgm:pt>
    <dgm:pt modelId="{34B68DE2-1137-44CE-9A1D-BCF155925382}" type="pres">
      <dgm:prSet presAssocID="{74A6DE2C-8359-4D2D-9509-C6469BDDCC39}" presName="node" presStyleLbl="node1" presStyleIdx="3" presStyleCnt="5" custScaleX="119642">
        <dgm:presLayoutVars>
          <dgm:bulletEnabled val="1"/>
        </dgm:presLayoutVars>
      </dgm:prSet>
      <dgm:spPr/>
    </dgm:pt>
    <dgm:pt modelId="{58C59056-2269-4F7B-9CEF-A5D32BA6D6B8}" type="pres">
      <dgm:prSet presAssocID="{471AACF7-5F2B-4097-B787-CFCF323873A0}" presName="parTrans" presStyleLbl="sibTrans2D1" presStyleIdx="4" presStyleCnt="5"/>
      <dgm:spPr/>
    </dgm:pt>
    <dgm:pt modelId="{89DC43AB-675D-4CA1-8220-2956DE199E0D}" type="pres">
      <dgm:prSet presAssocID="{471AACF7-5F2B-4097-B787-CFCF323873A0}" presName="connectorText" presStyleLbl="sibTrans2D1" presStyleIdx="4" presStyleCnt="5"/>
      <dgm:spPr/>
    </dgm:pt>
    <dgm:pt modelId="{68551CD9-56EE-4F73-9759-2A97AC2502EE}" type="pres">
      <dgm:prSet presAssocID="{D92F3B6E-DE84-4008-AD0E-E217F9EE7F49}" presName="node" presStyleLbl="node1" presStyleIdx="4" presStyleCnt="5" custScaleX="122033" custScaleY="107806" custRadScaleRad="118546" custRadScaleInc="1425">
        <dgm:presLayoutVars>
          <dgm:bulletEnabled val="1"/>
        </dgm:presLayoutVars>
      </dgm:prSet>
      <dgm:spPr/>
    </dgm:pt>
  </dgm:ptLst>
  <dgm:cxnLst>
    <dgm:cxn modelId="{8D03140A-7CDD-485C-A274-E34E4AAC7057}" type="presOf" srcId="{A47A73FA-932A-4B2A-8110-34EDBA6759BD}" destId="{D170AFB4-F485-479D-9331-6F403185E467}" srcOrd="0" destOrd="0" presId="urn:microsoft.com/office/officeart/2005/8/layout/radial5"/>
    <dgm:cxn modelId="{B5D0E41B-0A1F-410E-9291-47D640A2DAD8}" srcId="{DDB399F2-1850-447F-AD68-16BEB8448DC8}" destId="{A47A73FA-932A-4B2A-8110-34EDBA6759BD}" srcOrd="2" destOrd="0" parTransId="{93981245-35BE-4572-9DEE-BA046F33009D}" sibTransId="{FC2C291E-73D9-44CB-8E67-09607C56DB15}"/>
    <dgm:cxn modelId="{E8F39F31-BBC4-45F8-8ECE-56054A708053}" srcId="{DDB399F2-1850-447F-AD68-16BEB8448DC8}" destId="{74A6DE2C-8359-4D2D-9509-C6469BDDCC39}" srcOrd="3" destOrd="0" parTransId="{1F770CAC-18F1-4A44-9642-81F7B473D639}" sibTransId="{691F860F-4923-43F9-9ED4-F8D696997A70}"/>
    <dgm:cxn modelId="{CB237C33-B95A-4B73-AB70-6BE330BD902B}" type="presOf" srcId="{BA2809A1-659F-46D1-9F96-007E1EA7BDA6}" destId="{6CA68D8B-AF79-4379-B4DF-D34347A749B3}" srcOrd="0" destOrd="0" presId="urn:microsoft.com/office/officeart/2005/8/layout/radial5"/>
    <dgm:cxn modelId="{29E91934-9E89-4480-80AF-6B6F1C65B1DC}" type="presOf" srcId="{27FA3436-67E5-4BAC-8BF2-A14F4CEBD56B}" destId="{2B727704-72AC-481D-A74A-7C7A5A427C03}" srcOrd="1" destOrd="0" presId="urn:microsoft.com/office/officeart/2005/8/layout/radial5"/>
    <dgm:cxn modelId="{54012034-A81B-42C7-A0BC-D9BDB692C90D}" type="presOf" srcId="{DDB399F2-1850-447F-AD68-16BEB8448DC8}" destId="{FEA65BCC-6AAB-45B7-AC72-E0207112C292}" srcOrd="0" destOrd="0" presId="urn:microsoft.com/office/officeart/2005/8/layout/radial5"/>
    <dgm:cxn modelId="{1B323C3C-37BE-437B-8CE7-46D1C5654ABB}" type="presOf" srcId="{D92F3B6E-DE84-4008-AD0E-E217F9EE7F49}" destId="{68551CD9-56EE-4F73-9759-2A97AC2502EE}" srcOrd="0" destOrd="0" presId="urn:microsoft.com/office/officeart/2005/8/layout/radial5"/>
    <dgm:cxn modelId="{0C09FA3F-40EE-4170-8A35-B9CDDD6C8237}" type="presOf" srcId="{471AACF7-5F2B-4097-B787-CFCF323873A0}" destId="{58C59056-2269-4F7B-9CEF-A5D32BA6D6B8}" srcOrd="0" destOrd="0" presId="urn:microsoft.com/office/officeart/2005/8/layout/radial5"/>
    <dgm:cxn modelId="{BA1E6D5F-6776-4397-BC20-F6AF93D5FBD9}" srcId="{DDB399F2-1850-447F-AD68-16BEB8448DC8}" destId="{D92F3B6E-DE84-4008-AD0E-E217F9EE7F49}" srcOrd="4" destOrd="0" parTransId="{471AACF7-5F2B-4097-B787-CFCF323873A0}" sibTransId="{CFCF1673-2BCB-4F2D-BEDF-1D2829AA6F8A}"/>
    <dgm:cxn modelId="{01E6F860-4981-4779-9084-CB8A9E7B0025}" srcId="{DDB399F2-1850-447F-AD68-16BEB8448DC8}" destId="{BA2809A1-659F-46D1-9F96-007E1EA7BDA6}" srcOrd="1" destOrd="0" parTransId="{27FA3436-67E5-4BAC-8BF2-A14F4CEBD56B}" sibTransId="{BCD06853-A6F9-4135-9105-7138E7AEBCD0}"/>
    <dgm:cxn modelId="{6E48F94A-0B99-45CB-A166-FDE6B935ECC1}" type="presOf" srcId="{74A6DE2C-8359-4D2D-9509-C6469BDDCC39}" destId="{34B68DE2-1137-44CE-9A1D-BCF155925382}" srcOrd="0" destOrd="0" presId="urn:microsoft.com/office/officeart/2005/8/layout/radial5"/>
    <dgm:cxn modelId="{3BB9E36E-CA9F-4E37-A9EF-438A8AD2BBDF}" type="presOf" srcId="{1F2A23B9-AB80-4E85-A4F8-9ED26B0AC4D5}" destId="{A9FB6340-FB60-4DF2-972F-58F20BA4BFBA}" srcOrd="0" destOrd="0" presId="urn:microsoft.com/office/officeart/2005/8/layout/radial5"/>
    <dgm:cxn modelId="{3E72634F-7470-4FA1-9244-EB6437D63AEB}" type="presOf" srcId="{27FA3436-67E5-4BAC-8BF2-A14F4CEBD56B}" destId="{0BFC79A3-0CAB-469E-A56B-304D4A2D3C18}" srcOrd="0" destOrd="0" presId="urn:microsoft.com/office/officeart/2005/8/layout/radial5"/>
    <dgm:cxn modelId="{13896D7A-CC07-4E0D-A150-9010C984C9AF}" srcId="{EE32E60A-5FCE-4F63-B63A-9D045BD70BFF}" destId="{DDB399F2-1850-447F-AD68-16BEB8448DC8}" srcOrd="0" destOrd="0" parTransId="{1E4D4C27-FAE5-4464-BD15-1F273D56A70D}" sibTransId="{1D24CF3C-525B-456F-81F6-E30BD39682BB}"/>
    <dgm:cxn modelId="{48A1537B-FDD8-43DB-830D-9212959BF84D}" type="presOf" srcId="{93981245-35BE-4572-9DEE-BA046F33009D}" destId="{53B4BF76-C115-4C6D-AF70-97C566D8BB67}" srcOrd="1" destOrd="0" presId="urn:microsoft.com/office/officeart/2005/8/layout/radial5"/>
    <dgm:cxn modelId="{E48CAC89-5AA8-4222-BF06-A1F6A893976D}" type="presOf" srcId="{EE32E60A-5FCE-4F63-B63A-9D045BD70BFF}" destId="{D9DE7141-404A-4CD7-B5B7-C9E7E05486D8}" srcOrd="0" destOrd="0" presId="urn:microsoft.com/office/officeart/2005/8/layout/radial5"/>
    <dgm:cxn modelId="{CF517794-A118-448E-9E40-3256C8AD4A58}" type="presOf" srcId="{1F770CAC-18F1-4A44-9642-81F7B473D639}" destId="{8DB23D80-FE4D-4D9D-A877-327C1335262F}" srcOrd="1" destOrd="0" presId="urn:microsoft.com/office/officeart/2005/8/layout/radial5"/>
    <dgm:cxn modelId="{1800CF9D-4C6C-4C0E-8EBA-FF89A4717E08}" srcId="{EE32E60A-5FCE-4F63-B63A-9D045BD70BFF}" destId="{BCEEA864-0488-4AE0-8231-AB645B20A092}" srcOrd="1" destOrd="0" parTransId="{0C260C95-ACCE-4ED6-AE14-8054A8F51D3B}" sibTransId="{9810BF16-CA28-4084-A8A2-88EB3F47CD14}"/>
    <dgm:cxn modelId="{3416F6A3-79CD-46A5-868F-82B0D36DB0E5}" type="presOf" srcId="{93981245-35BE-4572-9DEE-BA046F33009D}" destId="{A6B4D3A1-F906-4F17-A8FE-8BE8445483B5}" srcOrd="0" destOrd="0" presId="urn:microsoft.com/office/officeart/2005/8/layout/radial5"/>
    <dgm:cxn modelId="{AAE31ABF-07F9-4D53-8DDF-6AB0EDA139A7}" type="presOf" srcId="{1F770CAC-18F1-4A44-9642-81F7B473D639}" destId="{B6F371F4-F6FF-459B-9F36-D85A61D4B2BF}" srcOrd="0" destOrd="0" presId="urn:microsoft.com/office/officeart/2005/8/layout/radial5"/>
    <dgm:cxn modelId="{E16DF9CE-7BBD-456F-8B0D-4488D2558A49}" type="presOf" srcId="{471AACF7-5F2B-4097-B787-CFCF323873A0}" destId="{89DC43AB-675D-4CA1-8220-2956DE199E0D}" srcOrd="1" destOrd="0" presId="urn:microsoft.com/office/officeart/2005/8/layout/radial5"/>
    <dgm:cxn modelId="{071113E5-D3C9-42E3-BB38-81C3202D5A95}" srcId="{DDB399F2-1850-447F-AD68-16BEB8448DC8}" destId="{1F2A23B9-AB80-4E85-A4F8-9ED26B0AC4D5}" srcOrd="0" destOrd="0" parTransId="{919A6659-A00A-4E55-9505-E0A7471CE99F}" sibTransId="{6E133784-7BF1-4976-9BF3-D2796107A951}"/>
    <dgm:cxn modelId="{5CA11AF3-1655-46F7-A2E8-4CB897E51801}" type="presOf" srcId="{919A6659-A00A-4E55-9505-E0A7471CE99F}" destId="{9B35FE7A-FA21-481E-A999-7CEDF44835A2}" srcOrd="1" destOrd="0" presId="urn:microsoft.com/office/officeart/2005/8/layout/radial5"/>
    <dgm:cxn modelId="{8508BCF5-6FD1-4A4B-964E-384359B3B2F9}" type="presOf" srcId="{919A6659-A00A-4E55-9505-E0A7471CE99F}" destId="{A085FD54-5EAD-4ECD-AD10-1E06EA88ED93}" srcOrd="0" destOrd="0" presId="urn:microsoft.com/office/officeart/2005/8/layout/radial5"/>
    <dgm:cxn modelId="{08C8B94C-0739-40B0-8FA5-C494535ACDD7}" type="presParOf" srcId="{D9DE7141-404A-4CD7-B5B7-C9E7E05486D8}" destId="{FEA65BCC-6AAB-45B7-AC72-E0207112C292}" srcOrd="0" destOrd="0" presId="urn:microsoft.com/office/officeart/2005/8/layout/radial5"/>
    <dgm:cxn modelId="{8FE08A4D-DAA0-40FB-B4E6-0AA4811968D0}" type="presParOf" srcId="{D9DE7141-404A-4CD7-B5B7-C9E7E05486D8}" destId="{A085FD54-5EAD-4ECD-AD10-1E06EA88ED93}" srcOrd="1" destOrd="0" presId="urn:microsoft.com/office/officeart/2005/8/layout/radial5"/>
    <dgm:cxn modelId="{E58D9E6F-616B-4BC5-BBB3-40444B354ADB}" type="presParOf" srcId="{A085FD54-5EAD-4ECD-AD10-1E06EA88ED93}" destId="{9B35FE7A-FA21-481E-A999-7CEDF44835A2}" srcOrd="0" destOrd="0" presId="urn:microsoft.com/office/officeart/2005/8/layout/radial5"/>
    <dgm:cxn modelId="{DC0B5174-9FF1-46AC-868D-0365B96D47EB}" type="presParOf" srcId="{D9DE7141-404A-4CD7-B5B7-C9E7E05486D8}" destId="{A9FB6340-FB60-4DF2-972F-58F20BA4BFBA}" srcOrd="2" destOrd="0" presId="urn:microsoft.com/office/officeart/2005/8/layout/radial5"/>
    <dgm:cxn modelId="{9F3E1195-E5D3-4543-ACE3-A7B40996CC22}" type="presParOf" srcId="{D9DE7141-404A-4CD7-B5B7-C9E7E05486D8}" destId="{0BFC79A3-0CAB-469E-A56B-304D4A2D3C18}" srcOrd="3" destOrd="0" presId="urn:microsoft.com/office/officeart/2005/8/layout/radial5"/>
    <dgm:cxn modelId="{6A38F406-460B-475A-A8E8-665ECC4561F4}" type="presParOf" srcId="{0BFC79A3-0CAB-469E-A56B-304D4A2D3C18}" destId="{2B727704-72AC-481D-A74A-7C7A5A427C03}" srcOrd="0" destOrd="0" presId="urn:microsoft.com/office/officeart/2005/8/layout/radial5"/>
    <dgm:cxn modelId="{98820799-5331-4F97-817F-12EC244810BF}" type="presParOf" srcId="{D9DE7141-404A-4CD7-B5B7-C9E7E05486D8}" destId="{6CA68D8B-AF79-4379-B4DF-D34347A749B3}" srcOrd="4" destOrd="0" presId="urn:microsoft.com/office/officeart/2005/8/layout/radial5"/>
    <dgm:cxn modelId="{7D896299-6401-46CF-8E2B-0566DCE4CDFB}" type="presParOf" srcId="{D9DE7141-404A-4CD7-B5B7-C9E7E05486D8}" destId="{A6B4D3A1-F906-4F17-A8FE-8BE8445483B5}" srcOrd="5" destOrd="0" presId="urn:microsoft.com/office/officeart/2005/8/layout/radial5"/>
    <dgm:cxn modelId="{18225A2F-E8F4-4B32-B45D-9FA280AE3655}" type="presParOf" srcId="{A6B4D3A1-F906-4F17-A8FE-8BE8445483B5}" destId="{53B4BF76-C115-4C6D-AF70-97C566D8BB67}" srcOrd="0" destOrd="0" presId="urn:microsoft.com/office/officeart/2005/8/layout/radial5"/>
    <dgm:cxn modelId="{59C3BD4F-6606-43A9-8127-5E333B0D4335}" type="presParOf" srcId="{D9DE7141-404A-4CD7-B5B7-C9E7E05486D8}" destId="{D170AFB4-F485-479D-9331-6F403185E467}" srcOrd="6" destOrd="0" presId="urn:microsoft.com/office/officeart/2005/8/layout/radial5"/>
    <dgm:cxn modelId="{109B0951-8D0A-4B75-B295-88269E486152}" type="presParOf" srcId="{D9DE7141-404A-4CD7-B5B7-C9E7E05486D8}" destId="{B6F371F4-F6FF-459B-9F36-D85A61D4B2BF}" srcOrd="7" destOrd="0" presId="urn:microsoft.com/office/officeart/2005/8/layout/radial5"/>
    <dgm:cxn modelId="{89456974-E161-4D66-BDD5-48DA40A91BBA}" type="presParOf" srcId="{B6F371F4-F6FF-459B-9F36-D85A61D4B2BF}" destId="{8DB23D80-FE4D-4D9D-A877-327C1335262F}" srcOrd="0" destOrd="0" presId="urn:microsoft.com/office/officeart/2005/8/layout/radial5"/>
    <dgm:cxn modelId="{F60A17DD-634E-4091-82C7-C733ED5845F9}" type="presParOf" srcId="{D9DE7141-404A-4CD7-B5B7-C9E7E05486D8}" destId="{34B68DE2-1137-44CE-9A1D-BCF155925382}" srcOrd="8" destOrd="0" presId="urn:microsoft.com/office/officeart/2005/8/layout/radial5"/>
    <dgm:cxn modelId="{9D879F80-8C47-429D-9344-D02C7D050073}" type="presParOf" srcId="{D9DE7141-404A-4CD7-B5B7-C9E7E05486D8}" destId="{58C59056-2269-4F7B-9CEF-A5D32BA6D6B8}" srcOrd="9" destOrd="0" presId="urn:microsoft.com/office/officeart/2005/8/layout/radial5"/>
    <dgm:cxn modelId="{99A8B983-32C9-4384-B5D0-E7DBE8619D93}" type="presParOf" srcId="{58C59056-2269-4F7B-9CEF-A5D32BA6D6B8}" destId="{89DC43AB-675D-4CA1-8220-2956DE199E0D}" srcOrd="0" destOrd="0" presId="urn:microsoft.com/office/officeart/2005/8/layout/radial5"/>
    <dgm:cxn modelId="{89D3C2E9-62F7-43F0-B737-B634F6E60C37}" type="presParOf" srcId="{D9DE7141-404A-4CD7-B5B7-C9E7E05486D8}" destId="{68551CD9-56EE-4F73-9759-2A97AC2502EE}"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D6818-DF92-488D-B691-E38577CB1063}">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A32FA4-51CE-4C68-8B3F-2F1C46085201}">
      <dsp:nvSpPr>
        <dsp:cNvPr id="0" name=""/>
        <dsp:cNvSpPr/>
      </dsp:nvSpPr>
      <dsp:spPr>
        <a:xfrm>
          <a:off x="510949" y="286767"/>
          <a:ext cx="7617019"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Why Quality is important? </a:t>
          </a:r>
        </a:p>
      </dsp:txBody>
      <dsp:txXfrm>
        <a:off x="510949" y="286767"/>
        <a:ext cx="7617019" cy="570477"/>
      </dsp:txXfrm>
    </dsp:sp>
    <dsp:sp modelId="{CC097014-E9AE-4AB9-B569-A38FB51211D5}">
      <dsp:nvSpPr>
        <dsp:cNvPr id="0" name=""/>
        <dsp:cNvSpPr/>
      </dsp:nvSpPr>
      <dsp:spPr>
        <a:xfrm>
          <a:off x="77849" y="214037"/>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F2397-281B-45C8-B875-D9988BF1470F}">
      <dsp:nvSpPr>
        <dsp:cNvPr id="0" name=""/>
        <dsp:cNvSpPr/>
      </dsp:nvSpPr>
      <dsp:spPr>
        <a:xfrm>
          <a:off x="965411" y="1068857"/>
          <a:ext cx="7147763" cy="5704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Evolution of </a:t>
          </a:r>
          <a:r>
            <a:rPr lang="en-US" sz="1800" kern="1200" dirty="0"/>
            <a:t>Quality Management Maturity &amp;</a:t>
          </a:r>
          <a:r>
            <a:rPr lang="en-IN" sz="1800" kern="1200" dirty="0"/>
            <a:t> Regulatory Expectations </a:t>
          </a:r>
        </a:p>
      </dsp:txBody>
      <dsp:txXfrm>
        <a:off x="965411" y="1068857"/>
        <a:ext cx="7147763" cy="570477"/>
      </dsp:txXfrm>
    </dsp:sp>
    <dsp:sp modelId="{9E9C2EA7-266D-4A0F-9F5A-FA3EA365CB85}">
      <dsp:nvSpPr>
        <dsp:cNvPr id="0" name=""/>
        <dsp:cNvSpPr/>
      </dsp:nvSpPr>
      <dsp:spPr>
        <a:xfrm>
          <a:off x="547106" y="1069644"/>
          <a:ext cx="713096" cy="71309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4D505C-E9D6-496D-A324-CD20166F3C94}">
      <dsp:nvSpPr>
        <dsp:cNvPr id="0" name=""/>
        <dsp:cNvSpPr/>
      </dsp:nvSpPr>
      <dsp:spPr>
        <a:xfrm>
          <a:off x="1162883" y="1954078"/>
          <a:ext cx="6933183" cy="5704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Introduction to Quality Culture</a:t>
          </a:r>
        </a:p>
      </dsp:txBody>
      <dsp:txXfrm>
        <a:off x="1162883" y="1954078"/>
        <a:ext cx="6933183" cy="570477"/>
      </dsp:txXfrm>
    </dsp:sp>
    <dsp:sp modelId="{8CB1AFB9-B2C6-4281-9161-964442A655F4}">
      <dsp:nvSpPr>
        <dsp:cNvPr id="0" name=""/>
        <dsp:cNvSpPr/>
      </dsp:nvSpPr>
      <dsp:spPr>
        <a:xfrm>
          <a:off x="761685" y="1925252"/>
          <a:ext cx="713096" cy="71309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9A0D17-DA67-4CBD-AF5B-37FBC1237B95}">
      <dsp:nvSpPr>
        <dsp:cNvPr id="0" name=""/>
        <dsp:cNvSpPr/>
      </dsp:nvSpPr>
      <dsp:spPr>
        <a:xfrm>
          <a:off x="1141113" y="2804723"/>
          <a:ext cx="6933183" cy="5704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Why Quality Culture; Strong vs Weak Quality Culture </a:t>
          </a:r>
        </a:p>
      </dsp:txBody>
      <dsp:txXfrm>
        <a:off x="1141113" y="2804723"/>
        <a:ext cx="6933183" cy="570477"/>
      </dsp:txXfrm>
    </dsp:sp>
    <dsp:sp modelId="{D676F506-2C71-41AB-A604-6FE57A657892}">
      <dsp:nvSpPr>
        <dsp:cNvPr id="0" name=""/>
        <dsp:cNvSpPr/>
      </dsp:nvSpPr>
      <dsp:spPr>
        <a:xfrm>
          <a:off x="761685" y="2780318"/>
          <a:ext cx="713096" cy="71309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D9F6AA-4318-487A-BF38-0C8128F50718}">
      <dsp:nvSpPr>
        <dsp:cNvPr id="0" name=""/>
        <dsp:cNvSpPr/>
      </dsp:nvSpPr>
      <dsp:spPr>
        <a:xfrm>
          <a:off x="926527" y="3660330"/>
          <a:ext cx="7147763" cy="57047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Driving Quality Culture at SUN</a:t>
          </a:r>
          <a:endParaRPr lang="en-IN" sz="1800" kern="1200" dirty="0"/>
        </a:p>
      </dsp:txBody>
      <dsp:txXfrm>
        <a:off x="926527" y="3660330"/>
        <a:ext cx="7147763" cy="570477"/>
      </dsp:txXfrm>
    </dsp:sp>
    <dsp:sp modelId="{B6957E30-9001-46D5-909C-94FAD8F621FE}">
      <dsp:nvSpPr>
        <dsp:cNvPr id="0" name=""/>
        <dsp:cNvSpPr/>
      </dsp:nvSpPr>
      <dsp:spPr>
        <a:xfrm>
          <a:off x="547106" y="3635925"/>
          <a:ext cx="713096" cy="7130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41DF43-736D-4CC6-8CC4-ACB3F96240C8}">
      <dsp:nvSpPr>
        <dsp:cNvPr id="0" name=""/>
        <dsp:cNvSpPr/>
      </dsp:nvSpPr>
      <dsp:spPr>
        <a:xfrm>
          <a:off x="434398" y="4562842"/>
          <a:ext cx="7617019"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Role specific responsibilities</a:t>
          </a:r>
        </a:p>
      </dsp:txBody>
      <dsp:txXfrm>
        <a:off x="434398" y="4562842"/>
        <a:ext cx="7617019" cy="570477"/>
      </dsp:txXfrm>
    </dsp:sp>
    <dsp:sp modelId="{F85BA6C5-27DB-481C-940F-9189469900AA}">
      <dsp:nvSpPr>
        <dsp:cNvPr id="0" name=""/>
        <dsp:cNvSpPr/>
      </dsp:nvSpPr>
      <dsp:spPr>
        <a:xfrm>
          <a:off x="77849" y="4491533"/>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D6818-DF92-488D-B691-E38577CB1063}">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A32FA4-51CE-4C68-8B3F-2F1C46085201}">
      <dsp:nvSpPr>
        <dsp:cNvPr id="0" name=""/>
        <dsp:cNvSpPr/>
      </dsp:nvSpPr>
      <dsp:spPr>
        <a:xfrm>
          <a:off x="510949" y="286767"/>
          <a:ext cx="7617019"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Why Quality is important? </a:t>
          </a:r>
        </a:p>
      </dsp:txBody>
      <dsp:txXfrm>
        <a:off x="510949" y="286767"/>
        <a:ext cx="7617019" cy="570477"/>
      </dsp:txXfrm>
    </dsp:sp>
    <dsp:sp modelId="{CC097014-E9AE-4AB9-B569-A38FB51211D5}">
      <dsp:nvSpPr>
        <dsp:cNvPr id="0" name=""/>
        <dsp:cNvSpPr/>
      </dsp:nvSpPr>
      <dsp:spPr>
        <a:xfrm>
          <a:off x="77849" y="214037"/>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F2397-281B-45C8-B875-D9988BF1470F}">
      <dsp:nvSpPr>
        <dsp:cNvPr id="0" name=""/>
        <dsp:cNvSpPr/>
      </dsp:nvSpPr>
      <dsp:spPr>
        <a:xfrm>
          <a:off x="965411" y="1068857"/>
          <a:ext cx="7147763" cy="5704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Evolution of </a:t>
          </a:r>
          <a:r>
            <a:rPr lang="en-US" sz="1800" kern="1200" dirty="0"/>
            <a:t>Quality Management Maturity &amp;</a:t>
          </a:r>
          <a:r>
            <a:rPr lang="en-IN" sz="1800" kern="1200" dirty="0"/>
            <a:t> Regulatory Expectations </a:t>
          </a:r>
        </a:p>
      </dsp:txBody>
      <dsp:txXfrm>
        <a:off x="965411" y="1068857"/>
        <a:ext cx="7147763" cy="570477"/>
      </dsp:txXfrm>
    </dsp:sp>
    <dsp:sp modelId="{9E9C2EA7-266D-4A0F-9F5A-FA3EA365CB85}">
      <dsp:nvSpPr>
        <dsp:cNvPr id="0" name=""/>
        <dsp:cNvSpPr/>
      </dsp:nvSpPr>
      <dsp:spPr>
        <a:xfrm>
          <a:off x="547106" y="1069644"/>
          <a:ext cx="713096" cy="71309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4D505C-E9D6-496D-A324-CD20166F3C94}">
      <dsp:nvSpPr>
        <dsp:cNvPr id="0" name=""/>
        <dsp:cNvSpPr/>
      </dsp:nvSpPr>
      <dsp:spPr>
        <a:xfrm>
          <a:off x="1162883" y="1954078"/>
          <a:ext cx="6933183" cy="5704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Introduction to Quality Culture</a:t>
          </a:r>
        </a:p>
      </dsp:txBody>
      <dsp:txXfrm>
        <a:off x="1162883" y="1954078"/>
        <a:ext cx="6933183" cy="570477"/>
      </dsp:txXfrm>
    </dsp:sp>
    <dsp:sp modelId="{8CB1AFB9-B2C6-4281-9161-964442A655F4}">
      <dsp:nvSpPr>
        <dsp:cNvPr id="0" name=""/>
        <dsp:cNvSpPr/>
      </dsp:nvSpPr>
      <dsp:spPr>
        <a:xfrm>
          <a:off x="761685" y="1925252"/>
          <a:ext cx="713096" cy="71309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9A0D17-DA67-4CBD-AF5B-37FBC1237B95}">
      <dsp:nvSpPr>
        <dsp:cNvPr id="0" name=""/>
        <dsp:cNvSpPr/>
      </dsp:nvSpPr>
      <dsp:spPr>
        <a:xfrm>
          <a:off x="1141113" y="2804723"/>
          <a:ext cx="6933183" cy="5704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Why Quality Culture; Strong vs Weak Quality Culture </a:t>
          </a:r>
        </a:p>
      </dsp:txBody>
      <dsp:txXfrm>
        <a:off x="1141113" y="2804723"/>
        <a:ext cx="6933183" cy="570477"/>
      </dsp:txXfrm>
    </dsp:sp>
    <dsp:sp modelId="{D676F506-2C71-41AB-A604-6FE57A657892}">
      <dsp:nvSpPr>
        <dsp:cNvPr id="0" name=""/>
        <dsp:cNvSpPr/>
      </dsp:nvSpPr>
      <dsp:spPr>
        <a:xfrm>
          <a:off x="761685" y="2780318"/>
          <a:ext cx="713096" cy="71309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D9F6AA-4318-487A-BF38-0C8128F50718}">
      <dsp:nvSpPr>
        <dsp:cNvPr id="0" name=""/>
        <dsp:cNvSpPr/>
      </dsp:nvSpPr>
      <dsp:spPr>
        <a:xfrm>
          <a:off x="926527" y="3660330"/>
          <a:ext cx="7147763" cy="57047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Driving Quality Culture at SUN</a:t>
          </a:r>
          <a:endParaRPr lang="en-IN" sz="1800" kern="1200" dirty="0"/>
        </a:p>
      </dsp:txBody>
      <dsp:txXfrm>
        <a:off x="926527" y="3660330"/>
        <a:ext cx="7147763" cy="570477"/>
      </dsp:txXfrm>
    </dsp:sp>
    <dsp:sp modelId="{B6957E30-9001-46D5-909C-94FAD8F621FE}">
      <dsp:nvSpPr>
        <dsp:cNvPr id="0" name=""/>
        <dsp:cNvSpPr/>
      </dsp:nvSpPr>
      <dsp:spPr>
        <a:xfrm>
          <a:off x="547106" y="3635925"/>
          <a:ext cx="713096" cy="7130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41DF43-736D-4CC6-8CC4-ACB3F96240C8}">
      <dsp:nvSpPr>
        <dsp:cNvPr id="0" name=""/>
        <dsp:cNvSpPr/>
      </dsp:nvSpPr>
      <dsp:spPr>
        <a:xfrm>
          <a:off x="434398" y="4562842"/>
          <a:ext cx="7617019"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Role specific responsibilities</a:t>
          </a:r>
        </a:p>
      </dsp:txBody>
      <dsp:txXfrm>
        <a:off x="434398" y="4562842"/>
        <a:ext cx="7617019" cy="570477"/>
      </dsp:txXfrm>
    </dsp:sp>
    <dsp:sp modelId="{F85BA6C5-27DB-481C-940F-9189469900AA}">
      <dsp:nvSpPr>
        <dsp:cNvPr id="0" name=""/>
        <dsp:cNvSpPr/>
      </dsp:nvSpPr>
      <dsp:spPr>
        <a:xfrm>
          <a:off x="77849" y="4491533"/>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65BCC-6AAB-45B7-AC72-E0207112C292}">
      <dsp:nvSpPr>
        <dsp:cNvPr id="0" name=""/>
        <dsp:cNvSpPr/>
      </dsp:nvSpPr>
      <dsp:spPr>
        <a:xfrm>
          <a:off x="2800170" y="2052496"/>
          <a:ext cx="2806047" cy="2124451"/>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tx1"/>
              </a:solidFill>
            </a:rPr>
            <a:t>If we don’t meet the quality standards, there are serious consequences</a:t>
          </a:r>
        </a:p>
      </dsp:txBody>
      <dsp:txXfrm>
        <a:off x="3211106" y="2363615"/>
        <a:ext cx="1984175" cy="1502213"/>
      </dsp:txXfrm>
    </dsp:sp>
    <dsp:sp modelId="{A085FD54-5EAD-4ECD-AD10-1E06EA88ED93}">
      <dsp:nvSpPr>
        <dsp:cNvPr id="0" name=""/>
        <dsp:cNvSpPr/>
      </dsp:nvSpPr>
      <dsp:spPr>
        <a:xfrm rot="16299933">
          <a:off x="4139043" y="1584486"/>
          <a:ext cx="200737"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4168278" y="1728445"/>
        <a:ext cx="140516" cy="341581"/>
      </dsp:txXfrm>
    </dsp:sp>
    <dsp:sp modelId="{A9FB6340-FB60-4DF2-972F-58F20BA4BFBA}">
      <dsp:nvSpPr>
        <dsp:cNvPr id="0" name=""/>
        <dsp:cNvSpPr/>
      </dsp:nvSpPr>
      <dsp:spPr>
        <a:xfrm>
          <a:off x="3288022" y="0"/>
          <a:ext cx="1962791" cy="1674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rPr>
            <a:t>Patient Safety</a:t>
          </a:r>
        </a:p>
        <a:p>
          <a:pPr marL="0" lvl="0" indent="0" algn="ctr" defTabSz="711200">
            <a:lnSpc>
              <a:spcPct val="90000"/>
            </a:lnSpc>
            <a:spcBef>
              <a:spcPct val="0"/>
            </a:spcBef>
            <a:spcAft>
              <a:spcPct val="35000"/>
            </a:spcAft>
            <a:buNone/>
          </a:pPr>
          <a:r>
            <a:rPr lang="en-IN" sz="1600" b="1" kern="1200" dirty="0">
              <a:solidFill>
                <a:prstClr val="white"/>
              </a:solidFill>
              <a:latin typeface="Calibri" panose="020F0502020204030204"/>
              <a:ea typeface="+mn-ea"/>
              <a:cs typeface="+mn-cs"/>
            </a:rPr>
            <a:t>Loss of Life/ Side effects</a:t>
          </a:r>
        </a:p>
      </dsp:txBody>
      <dsp:txXfrm>
        <a:off x="3575466" y="245213"/>
        <a:ext cx="1387903" cy="1183996"/>
      </dsp:txXfrm>
    </dsp:sp>
    <dsp:sp modelId="{0BFC79A3-0CAB-469E-A56B-304D4A2D3C18}">
      <dsp:nvSpPr>
        <dsp:cNvPr id="0" name=""/>
        <dsp:cNvSpPr/>
      </dsp:nvSpPr>
      <dsp:spPr>
        <a:xfrm rot="20710473">
          <a:off x="5601806" y="2434347"/>
          <a:ext cx="192899"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5602769" y="2555612"/>
        <a:ext cx="135029" cy="341581"/>
      </dsp:txXfrm>
    </dsp:sp>
    <dsp:sp modelId="{6CA68D8B-AF79-4379-B4DF-D34347A749B3}">
      <dsp:nvSpPr>
        <dsp:cNvPr id="0" name=""/>
        <dsp:cNvSpPr/>
      </dsp:nvSpPr>
      <dsp:spPr>
        <a:xfrm>
          <a:off x="5836990" y="1517160"/>
          <a:ext cx="2026452" cy="17938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Regulatory Compliance</a:t>
          </a:r>
        </a:p>
        <a:p>
          <a:pPr marL="0" lvl="0" indent="0" algn="ctr" defTabSz="622300">
            <a:lnSpc>
              <a:spcPct val="90000"/>
            </a:lnSpc>
            <a:spcBef>
              <a:spcPct val="0"/>
            </a:spcBef>
            <a:spcAft>
              <a:spcPct val="35000"/>
            </a:spcAft>
            <a:buNone/>
          </a:pPr>
          <a:r>
            <a:rPr lang="en-US" sz="1600" b="1" kern="1200" dirty="0">
              <a:solidFill>
                <a:schemeClr val="bg1"/>
              </a:solidFill>
            </a:rPr>
            <a:t>Compliance Protects patients and SUN pharma</a:t>
          </a:r>
          <a:endParaRPr lang="en-IN" sz="1600" kern="1200" dirty="0">
            <a:solidFill>
              <a:schemeClr val="bg1"/>
            </a:solidFill>
          </a:endParaRPr>
        </a:p>
      </dsp:txBody>
      <dsp:txXfrm>
        <a:off x="6133757" y="1779864"/>
        <a:ext cx="1432918" cy="1268450"/>
      </dsp:txXfrm>
    </dsp:sp>
    <dsp:sp modelId="{A6B4D3A1-F906-4F17-A8FE-8BE8445483B5}">
      <dsp:nvSpPr>
        <dsp:cNvPr id="0" name=""/>
        <dsp:cNvSpPr/>
      </dsp:nvSpPr>
      <dsp:spPr>
        <a:xfrm rot="3222274">
          <a:off x="4893806" y="3913766"/>
          <a:ext cx="210616"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4906697" y="4002164"/>
        <a:ext cx="147431" cy="341581"/>
      </dsp:txXfrm>
    </dsp:sp>
    <dsp:sp modelId="{D170AFB4-F485-479D-9331-6F403185E467}">
      <dsp:nvSpPr>
        <dsp:cNvPr id="0" name=""/>
        <dsp:cNvSpPr/>
      </dsp:nvSpPr>
      <dsp:spPr>
        <a:xfrm>
          <a:off x="4620886" y="4244446"/>
          <a:ext cx="2053846" cy="1674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rPr>
            <a:t>Reputation &amp; trust-</a:t>
          </a:r>
        </a:p>
        <a:p>
          <a:pPr marL="0" lvl="0" indent="0" algn="ctr" defTabSz="711200">
            <a:lnSpc>
              <a:spcPct val="90000"/>
            </a:lnSpc>
            <a:spcBef>
              <a:spcPct val="0"/>
            </a:spcBef>
            <a:spcAft>
              <a:spcPct val="35000"/>
            </a:spcAft>
            <a:buNone/>
          </a:pPr>
          <a:r>
            <a:rPr lang="en-IN" sz="1600" b="1" kern="1200" dirty="0">
              <a:solidFill>
                <a:schemeClr val="bg1"/>
              </a:solidFill>
            </a:rPr>
            <a:t>Quality failures will destroy trust </a:t>
          </a:r>
          <a:endParaRPr lang="en-IN" sz="1600" kern="1200" dirty="0">
            <a:solidFill>
              <a:schemeClr val="bg1"/>
            </a:solidFill>
          </a:endParaRPr>
        </a:p>
      </dsp:txBody>
      <dsp:txXfrm>
        <a:off x="4921665" y="4489659"/>
        <a:ext cx="1452288" cy="1183996"/>
      </dsp:txXfrm>
    </dsp:sp>
    <dsp:sp modelId="{B6F371F4-F6FF-459B-9F36-D85A61D4B2BF}">
      <dsp:nvSpPr>
        <dsp:cNvPr id="0" name=""/>
        <dsp:cNvSpPr/>
      </dsp:nvSpPr>
      <dsp:spPr>
        <a:xfrm rot="7422465">
          <a:off x="3386024" y="3917690"/>
          <a:ext cx="183208"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10800000">
        <a:off x="3428756" y="4008690"/>
        <a:ext cx="128246" cy="341581"/>
      </dsp:txXfrm>
    </dsp:sp>
    <dsp:sp modelId="{34B68DE2-1137-44CE-9A1D-BCF155925382}">
      <dsp:nvSpPr>
        <dsp:cNvPr id="0" name=""/>
        <dsp:cNvSpPr/>
      </dsp:nvSpPr>
      <dsp:spPr>
        <a:xfrm>
          <a:off x="1889370" y="4244446"/>
          <a:ext cx="2003312" cy="1674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Cost and Business  Loss</a:t>
          </a:r>
        </a:p>
        <a:p>
          <a:pPr marL="0" lvl="0" algn="ctr" defTabSz="800100">
            <a:lnSpc>
              <a:spcPct val="90000"/>
            </a:lnSpc>
            <a:spcBef>
              <a:spcPct val="0"/>
            </a:spcBef>
            <a:spcAft>
              <a:spcPct val="35000"/>
            </a:spcAft>
            <a:buNone/>
          </a:pPr>
          <a:r>
            <a:rPr lang="en-US" sz="1600" b="1" kern="1200" dirty="0">
              <a:solidFill>
                <a:prstClr val="white"/>
              </a:solidFill>
              <a:latin typeface="Calibri" panose="020F0502020204030204"/>
              <a:ea typeface="+mn-ea"/>
              <a:cs typeface="+mn-cs"/>
            </a:rPr>
            <a:t>Poor quality leads to rework, financial looses</a:t>
          </a:r>
          <a:endParaRPr lang="en-IN" sz="1600" b="1" kern="1200" dirty="0">
            <a:solidFill>
              <a:prstClr val="white"/>
            </a:solidFill>
            <a:latin typeface="Calibri" panose="020F0502020204030204"/>
            <a:ea typeface="+mn-ea"/>
            <a:cs typeface="+mn-cs"/>
          </a:endParaRPr>
        </a:p>
      </dsp:txBody>
      <dsp:txXfrm>
        <a:off x="2182748" y="4489659"/>
        <a:ext cx="1416556" cy="1183996"/>
      </dsp:txXfrm>
    </dsp:sp>
    <dsp:sp modelId="{58C59056-2269-4F7B-9CEF-A5D32BA6D6B8}">
      <dsp:nvSpPr>
        <dsp:cNvPr id="0" name=""/>
        <dsp:cNvSpPr/>
      </dsp:nvSpPr>
      <dsp:spPr>
        <a:xfrm rot="11853249">
          <a:off x="2669476" y="2372457"/>
          <a:ext cx="174249"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10800000">
        <a:off x="2720534" y="2494201"/>
        <a:ext cx="121974" cy="341581"/>
      </dsp:txXfrm>
    </dsp:sp>
    <dsp:sp modelId="{68551CD9-56EE-4F73-9759-2A97AC2502EE}">
      <dsp:nvSpPr>
        <dsp:cNvPr id="0" name=""/>
        <dsp:cNvSpPr/>
      </dsp:nvSpPr>
      <dsp:spPr>
        <a:xfrm>
          <a:off x="611629" y="1399203"/>
          <a:ext cx="2043347" cy="18051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Efficacy &amp; consistency </a:t>
          </a:r>
        </a:p>
        <a:p>
          <a:pPr marL="0" lvl="0" algn="ctr" defTabSz="800100">
            <a:lnSpc>
              <a:spcPct val="90000"/>
            </a:lnSpc>
            <a:spcBef>
              <a:spcPct val="0"/>
            </a:spcBef>
            <a:spcAft>
              <a:spcPct val="35000"/>
            </a:spcAft>
            <a:buNone/>
          </a:pPr>
          <a:r>
            <a:rPr lang="en-IN" sz="1600" b="1" kern="1200" dirty="0">
              <a:solidFill>
                <a:schemeClr val="bg1"/>
              </a:solidFill>
            </a:rPr>
            <a:t>Every drug works same way every time</a:t>
          </a:r>
        </a:p>
      </dsp:txBody>
      <dsp:txXfrm>
        <a:off x="910870" y="1663558"/>
        <a:ext cx="1444865" cy="12764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65BCC-6AAB-45B7-AC72-E0207112C292}">
      <dsp:nvSpPr>
        <dsp:cNvPr id="0" name=""/>
        <dsp:cNvSpPr/>
      </dsp:nvSpPr>
      <dsp:spPr>
        <a:xfrm>
          <a:off x="2800170" y="2052496"/>
          <a:ext cx="2806047" cy="2124451"/>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tx1"/>
              </a:solidFill>
            </a:rPr>
            <a:t>If we don’t meet the quality standards, there are serious consequences</a:t>
          </a:r>
        </a:p>
      </dsp:txBody>
      <dsp:txXfrm>
        <a:off x="3211106" y="2363615"/>
        <a:ext cx="1984175" cy="1502213"/>
      </dsp:txXfrm>
    </dsp:sp>
    <dsp:sp modelId="{A085FD54-5EAD-4ECD-AD10-1E06EA88ED93}">
      <dsp:nvSpPr>
        <dsp:cNvPr id="0" name=""/>
        <dsp:cNvSpPr/>
      </dsp:nvSpPr>
      <dsp:spPr>
        <a:xfrm rot="16299933">
          <a:off x="4139043" y="1584486"/>
          <a:ext cx="200737"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4168278" y="1728445"/>
        <a:ext cx="140516" cy="341581"/>
      </dsp:txXfrm>
    </dsp:sp>
    <dsp:sp modelId="{A9FB6340-FB60-4DF2-972F-58F20BA4BFBA}">
      <dsp:nvSpPr>
        <dsp:cNvPr id="0" name=""/>
        <dsp:cNvSpPr/>
      </dsp:nvSpPr>
      <dsp:spPr>
        <a:xfrm>
          <a:off x="3288022" y="0"/>
          <a:ext cx="1962791" cy="1674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rPr>
            <a:t>Patient Safety</a:t>
          </a:r>
        </a:p>
        <a:p>
          <a:pPr marL="0" lvl="0" indent="0" algn="ctr" defTabSz="711200">
            <a:lnSpc>
              <a:spcPct val="90000"/>
            </a:lnSpc>
            <a:spcBef>
              <a:spcPct val="0"/>
            </a:spcBef>
            <a:spcAft>
              <a:spcPct val="35000"/>
            </a:spcAft>
            <a:buNone/>
          </a:pPr>
          <a:r>
            <a:rPr lang="en-IN" sz="1600" b="1" kern="1200" dirty="0">
              <a:solidFill>
                <a:prstClr val="white"/>
              </a:solidFill>
              <a:latin typeface="Calibri" panose="020F0502020204030204"/>
              <a:ea typeface="+mn-ea"/>
              <a:cs typeface="+mn-cs"/>
            </a:rPr>
            <a:t>Loss of Life/ Side effects</a:t>
          </a:r>
        </a:p>
      </dsp:txBody>
      <dsp:txXfrm>
        <a:off x="3575466" y="245213"/>
        <a:ext cx="1387903" cy="1183996"/>
      </dsp:txXfrm>
    </dsp:sp>
    <dsp:sp modelId="{0BFC79A3-0CAB-469E-A56B-304D4A2D3C18}">
      <dsp:nvSpPr>
        <dsp:cNvPr id="0" name=""/>
        <dsp:cNvSpPr/>
      </dsp:nvSpPr>
      <dsp:spPr>
        <a:xfrm rot="20710473">
          <a:off x="5601806" y="2434347"/>
          <a:ext cx="192899"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5602769" y="2555612"/>
        <a:ext cx="135029" cy="341581"/>
      </dsp:txXfrm>
    </dsp:sp>
    <dsp:sp modelId="{6CA68D8B-AF79-4379-B4DF-D34347A749B3}">
      <dsp:nvSpPr>
        <dsp:cNvPr id="0" name=""/>
        <dsp:cNvSpPr/>
      </dsp:nvSpPr>
      <dsp:spPr>
        <a:xfrm>
          <a:off x="5836990" y="1517160"/>
          <a:ext cx="2026452" cy="17938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Regulatory Compliance</a:t>
          </a:r>
        </a:p>
        <a:p>
          <a:pPr marL="0" lvl="0" indent="0" algn="ctr" defTabSz="622300">
            <a:lnSpc>
              <a:spcPct val="90000"/>
            </a:lnSpc>
            <a:spcBef>
              <a:spcPct val="0"/>
            </a:spcBef>
            <a:spcAft>
              <a:spcPct val="35000"/>
            </a:spcAft>
            <a:buNone/>
          </a:pPr>
          <a:r>
            <a:rPr lang="en-US" sz="1600" b="1" kern="1200" dirty="0">
              <a:solidFill>
                <a:schemeClr val="bg1"/>
              </a:solidFill>
            </a:rPr>
            <a:t>Compliance Protects patients and SUN pharma</a:t>
          </a:r>
          <a:endParaRPr lang="en-IN" sz="1600" kern="1200" dirty="0">
            <a:solidFill>
              <a:schemeClr val="bg1"/>
            </a:solidFill>
          </a:endParaRPr>
        </a:p>
      </dsp:txBody>
      <dsp:txXfrm>
        <a:off x="6133757" y="1779864"/>
        <a:ext cx="1432918" cy="1268450"/>
      </dsp:txXfrm>
    </dsp:sp>
    <dsp:sp modelId="{A6B4D3A1-F906-4F17-A8FE-8BE8445483B5}">
      <dsp:nvSpPr>
        <dsp:cNvPr id="0" name=""/>
        <dsp:cNvSpPr/>
      </dsp:nvSpPr>
      <dsp:spPr>
        <a:xfrm rot="3222274">
          <a:off x="4893806" y="3913766"/>
          <a:ext cx="210616"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4906697" y="4002164"/>
        <a:ext cx="147431" cy="341581"/>
      </dsp:txXfrm>
    </dsp:sp>
    <dsp:sp modelId="{D170AFB4-F485-479D-9331-6F403185E467}">
      <dsp:nvSpPr>
        <dsp:cNvPr id="0" name=""/>
        <dsp:cNvSpPr/>
      </dsp:nvSpPr>
      <dsp:spPr>
        <a:xfrm>
          <a:off x="4620886" y="4244446"/>
          <a:ext cx="2053846" cy="1674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rPr>
            <a:t>Reputation &amp; trust-</a:t>
          </a:r>
        </a:p>
        <a:p>
          <a:pPr marL="0" lvl="0" indent="0" algn="ctr" defTabSz="711200">
            <a:lnSpc>
              <a:spcPct val="90000"/>
            </a:lnSpc>
            <a:spcBef>
              <a:spcPct val="0"/>
            </a:spcBef>
            <a:spcAft>
              <a:spcPct val="35000"/>
            </a:spcAft>
            <a:buNone/>
          </a:pPr>
          <a:r>
            <a:rPr lang="en-IN" sz="1600" b="1" kern="1200" dirty="0">
              <a:solidFill>
                <a:schemeClr val="bg1"/>
              </a:solidFill>
            </a:rPr>
            <a:t>Quality failures will destroy trust </a:t>
          </a:r>
          <a:endParaRPr lang="en-IN" sz="1600" kern="1200" dirty="0">
            <a:solidFill>
              <a:schemeClr val="bg1"/>
            </a:solidFill>
          </a:endParaRPr>
        </a:p>
      </dsp:txBody>
      <dsp:txXfrm>
        <a:off x="4921665" y="4489659"/>
        <a:ext cx="1452288" cy="1183996"/>
      </dsp:txXfrm>
    </dsp:sp>
    <dsp:sp modelId="{B6F371F4-F6FF-459B-9F36-D85A61D4B2BF}">
      <dsp:nvSpPr>
        <dsp:cNvPr id="0" name=""/>
        <dsp:cNvSpPr/>
      </dsp:nvSpPr>
      <dsp:spPr>
        <a:xfrm rot="7422465">
          <a:off x="3386024" y="3917690"/>
          <a:ext cx="183208"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10800000">
        <a:off x="3428756" y="4008690"/>
        <a:ext cx="128246" cy="341581"/>
      </dsp:txXfrm>
    </dsp:sp>
    <dsp:sp modelId="{34B68DE2-1137-44CE-9A1D-BCF155925382}">
      <dsp:nvSpPr>
        <dsp:cNvPr id="0" name=""/>
        <dsp:cNvSpPr/>
      </dsp:nvSpPr>
      <dsp:spPr>
        <a:xfrm>
          <a:off x="1889370" y="4244446"/>
          <a:ext cx="2003312" cy="1674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Cost and Business  Loss</a:t>
          </a:r>
        </a:p>
        <a:p>
          <a:pPr marL="0" lvl="0" algn="ctr" defTabSz="800100">
            <a:lnSpc>
              <a:spcPct val="90000"/>
            </a:lnSpc>
            <a:spcBef>
              <a:spcPct val="0"/>
            </a:spcBef>
            <a:spcAft>
              <a:spcPct val="35000"/>
            </a:spcAft>
            <a:buNone/>
          </a:pPr>
          <a:r>
            <a:rPr lang="en-US" sz="1600" b="1" kern="1200" dirty="0">
              <a:solidFill>
                <a:prstClr val="white"/>
              </a:solidFill>
              <a:latin typeface="Calibri" panose="020F0502020204030204"/>
              <a:ea typeface="+mn-ea"/>
              <a:cs typeface="+mn-cs"/>
            </a:rPr>
            <a:t>Poor quality leads to rework, financial looses</a:t>
          </a:r>
          <a:endParaRPr lang="en-IN" sz="1600" b="1" kern="1200" dirty="0">
            <a:solidFill>
              <a:prstClr val="white"/>
            </a:solidFill>
            <a:latin typeface="Calibri" panose="020F0502020204030204"/>
            <a:ea typeface="+mn-ea"/>
            <a:cs typeface="+mn-cs"/>
          </a:endParaRPr>
        </a:p>
      </dsp:txBody>
      <dsp:txXfrm>
        <a:off x="2182748" y="4489659"/>
        <a:ext cx="1416556" cy="1183996"/>
      </dsp:txXfrm>
    </dsp:sp>
    <dsp:sp modelId="{58C59056-2269-4F7B-9CEF-A5D32BA6D6B8}">
      <dsp:nvSpPr>
        <dsp:cNvPr id="0" name=""/>
        <dsp:cNvSpPr/>
      </dsp:nvSpPr>
      <dsp:spPr>
        <a:xfrm rot="11853249">
          <a:off x="2669476" y="2372457"/>
          <a:ext cx="174249"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10800000">
        <a:off x="2720534" y="2494201"/>
        <a:ext cx="121974" cy="341581"/>
      </dsp:txXfrm>
    </dsp:sp>
    <dsp:sp modelId="{68551CD9-56EE-4F73-9759-2A97AC2502EE}">
      <dsp:nvSpPr>
        <dsp:cNvPr id="0" name=""/>
        <dsp:cNvSpPr/>
      </dsp:nvSpPr>
      <dsp:spPr>
        <a:xfrm>
          <a:off x="611629" y="1399203"/>
          <a:ext cx="2043347" cy="18051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Efficacy &amp; consistency </a:t>
          </a:r>
        </a:p>
        <a:p>
          <a:pPr marL="0" lvl="0" algn="ctr" defTabSz="800100">
            <a:lnSpc>
              <a:spcPct val="90000"/>
            </a:lnSpc>
            <a:spcBef>
              <a:spcPct val="0"/>
            </a:spcBef>
            <a:spcAft>
              <a:spcPct val="35000"/>
            </a:spcAft>
            <a:buNone/>
          </a:pPr>
          <a:r>
            <a:rPr lang="en-IN" sz="1600" b="1" kern="1200" dirty="0">
              <a:solidFill>
                <a:schemeClr val="bg1"/>
              </a:solidFill>
            </a:rPr>
            <a:t>Every drug works same way every time</a:t>
          </a:r>
        </a:p>
      </dsp:txBody>
      <dsp:txXfrm>
        <a:off x="910870" y="1663558"/>
        <a:ext cx="1444865" cy="12764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65BCC-6AAB-45B7-AC72-E0207112C292}">
      <dsp:nvSpPr>
        <dsp:cNvPr id="0" name=""/>
        <dsp:cNvSpPr/>
      </dsp:nvSpPr>
      <dsp:spPr>
        <a:xfrm>
          <a:off x="2800170" y="2052496"/>
          <a:ext cx="2806047" cy="2124451"/>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tx1"/>
              </a:solidFill>
            </a:rPr>
            <a:t>If we don’t meet the quality standards, there are serious consequences</a:t>
          </a:r>
        </a:p>
      </dsp:txBody>
      <dsp:txXfrm>
        <a:off x="3211106" y="2363615"/>
        <a:ext cx="1984175" cy="1502213"/>
      </dsp:txXfrm>
    </dsp:sp>
    <dsp:sp modelId="{A085FD54-5EAD-4ECD-AD10-1E06EA88ED93}">
      <dsp:nvSpPr>
        <dsp:cNvPr id="0" name=""/>
        <dsp:cNvSpPr/>
      </dsp:nvSpPr>
      <dsp:spPr>
        <a:xfrm rot="16299933">
          <a:off x="4139043" y="1584486"/>
          <a:ext cx="200737"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4168278" y="1728445"/>
        <a:ext cx="140516" cy="341581"/>
      </dsp:txXfrm>
    </dsp:sp>
    <dsp:sp modelId="{A9FB6340-FB60-4DF2-972F-58F20BA4BFBA}">
      <dsp:nvSpPr>
        <dsp:cNvPr id="0" name=""/>
        <dsp:cNvSpPr/>
      </dsp:nvSpPr>
      <dsp:spPr>
        <a:xfrm>
          <a:off x="3288022" y="0"/>
          <a:ext cx="1962791" cy="1674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rPr>
            <a:t>Patient Safety</a:t>
          </a:r>
        </a:p>
        <a:p>
          <a:pPr marL="0" lvl="0" indent="0" algn="ctr" defTabSz="711200">
            <a:lnSpc>
              <a:spcPct val="90000"/>
            </a:lnSpc>
            <a:spcBef>
              <a:spcPct val="0"/>
            </a:spcBef>
            <a:spcAft>
              <a:spcPct val="35000"/>
            </a:spcAft>
            <a:buNone/>
          </a:pPr>
          <a:r>
            <a:rPr lang="en-IN" sz="1600" b="1" kern="1200" dirty="0">
              <a:solidFill>
                <a:prstClr val="white"/>
              </a:solidFill>
              <a:latin typeface="Calibri" panose="020F0502020204030204"/>
              <a:ea typeface="+mn-ea"/>
              <a:cs typeface="+mn-cs"/>
            </a:rPr>
            <a:t>Loss of Life/ Side effects</a:t>
          </a:r>
        </a:p>
      </dsp:txBody>
      <dsp:txXfrm>
        <a:off x="3575466" y="245213"/>
        <a:ext cx="1387903" cy="1183996"/>
      </dsp:txXfrm>
    </dsp:sp>
    <dsp:sp modelId="{0BFC79A3-0CAB-469E-A56B-304D4A2D3C18}">
      <dsp:nvSpPr>
        <dsp:cNvPr id="0" name=""/>
        <dsp:cNvSpPr/>
      </dsp:nvSpPr>
      <dsp:spPr>
        <a:xfrm rot="20710473">
          <a:off x="5601806" y="2434347"/>
          <a:ext cx="192899"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5602769" y="2555612"/>
        <a:ext cx="135029" cy="341581"/>
      </dsp:txXfrm>
    </dsp:sp>
    <dsp:sp modelId="{6CA68D8B-AF79-4379-B4DF-D34347A749B3}">
      <dsp:nvSpPr>
        <dsp:cNvPr id="0" name=""/>
        <dsp:cNvSpPr/>
      </dsp:nvSpPr>
      <dsp:spPr>
        <a:xfrm>
          <a:off x="5836990" y="1517160"/>
          <a:ext cx="2026452" cy="17938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Regulatory Compliance</a:t>
          </a:r>
        </a:p>
        <a:p>
          <a:pPr marL="0" lvl="0" indent="0" algn="ctr" defTabSz="622300">
            <a:lnSpc>
              <a:spcPct val="90000"/>
            </a:lnSpc>
            <a:spcBef>
              <a:spcPct val="0"/>
            </a:spcBef>
            <a:spcAft>
              <a:spcPct val="35000"/>
            </a:spcAft>
            <a:buNone/>
          </a:pPr>
          <a:r>
            <a:rPr lang="en-US" sz="1600" b="1" kern="1200" dirty="0">
              <a:solidFill>
                <a:schemeClr val="bg1"/>
              </a:solidFill>
            </a:rPr>
            <a:t>Compliance Protects patients and SUN pharma</a:t>
          </a:r>
          <a:endParaRPr lang="en-IN" sz="1600" kern="1200" dirty="0">
            <a:solidFill>
              <a:schemeClr val="bg1"/>
            </a:solidFill>
          </a:endParaRPr>
        </a:p>
      </dsp:txBody>
      <dsp:txXfrm>
        <a:off x="6133757" y="1779864"/>
        <a:ext cx="1432918" cy="1268450"/>
      </dsp:txXfrm>
    </dsp:sp>
    <dsp:sp modelId="{A6B4D3A1-F906-4F17-A8FE-8BE8445483B5}">
      <dsp:nvSpPr>
        <dsp:cNvPr id="0" name=""/>
        <dsp:cNvSpPr/>
      </dsp:nvSpPr>
      <dsp:spPr>
        <a:xfrm rot="3222274">
          <a:off x="4893806" y="3913766"/>
          <a:ext cx="210616"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4906697" y="4002164"/>
        <a:ext cx="147431" cy="341581"/>
      </dsp:txXfrm>
    </dsp:sp>
    <dsp:sp modelId="{D170AFB4-F485-479D-9331-6F403185E467}">
      <dsp:nvSpPr>
        <dsp:cNvPr id="0" name=""/>
        <dsp:cNvSpPr/>
      </dsp:nvSpPr>
      <dsp:spPr>
        <a:xfrm>
          <a:off x="4620886" y="4244446"/>
          <a:ext cx="2053846" cy="1674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rPr>
            <a:t>Reputation &amp; trust-</a:t>
          </a:r>
        </a:p>
        <a:p>
          <a:pPr marL="0" lvl="0" indent="0" algn="ctr" defTabSz="711200">
            <a:lnSpc>
              <a:spcPct val="90000"/>
            </a:lnSpc>
            <a:spcBef>
              <a:spcPct val="0"/>
            </a:spcBef>
            <a:spcAft>
              <a:spcPct val="35000"/>
            </a:spcAft>
            <a:buNone/>
          </a:pPr>
          <a:r>
            <a:rPr lang="en-IN" sz="1600" b="1" kern="1200" dirty="0">
              <a:solidFill>
                <a:schemeClr val="bg1"/>
              </a:solidFill>
            </a:rPr>
            <a:t>Quality failures will destroy trust </a:t>
          </a:r>
          <a:endParaRPr lang="en-IN" sz="1600" kern="1200" dirty="0">
            <a:solidFill>
              <a:schemeClr val="bg1"/>
            </a:solidFill>
          </a:endParaRPr>
        </a:p>
      </dsp:txBody>
      <dsp:txXfrm>
        <a:off x="4921665" y="4489659"/>
        <a:ext cx="1452288" cy="1183996"/>
      </dsp:txXfrm>
    </dsp:sp>
    <dsp:sp modelId="{B6F371F4-F6FF-459B-9F36-D85A61D4B2BF}">
      <dsp:nvSpPr>
        <dsp:cNvPr id="0" name=""/>
        <dsp:cNvSpPr/>
      </dsp:nvSpPr>
      <dsp:spPr>
        <a:xfrm rot="7422465">
          <a:off x="3386024" y="3917690"/>
          <a:ext cx="183208"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10800000">
        <a:off x="3428756" y="4008690"/>
        <a:ext cx="128246" cy="341581"/>
      </dsp:txXfrm>
    </dsp:sp>
    <dsp:sp modelId="{34B68DE2-1137-44CE-9A1D-BCF155925382}">
      <dsp:nvSpPr>
        <dsp:cNvPr id="0" name=""/>
        <dsp:cNvSpPr/>
      </dsp:nvSpPr>
      <dsp:spPr>
        <a:xfrm>
          <a:off x="1889370" y="4244446"/>
          <a:ext cx="2003312" cy="1674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Cost and Business  Loss</a:t>
          </a:r>
        </a:p>
        <a:p>
          <a:pPr marL="0" lvl="0" algn="ctr" defTabSz="800100">
            <a:lnSpc>
              <a:spcPct val="90000"/>
            </a:lnSpc>
            <a:spcBef>
              <a:spcPct val="0"/>
            </a:spcBef>
            <a:spcAft>
              <a:spcPct val="35000"/>
            </a:spcAft>
            <a:buNone/>
          </a:pPr>
          <a:r>
            <a:rPr lang="en-US" sz="1600" b="1" kern="1200" dirty="0">
              <a:solidFill>
                <a:prstClr val="white"/>
              </a:solidFill>
              <a:latin typeface="Calibri" panose="020F0502020204030204"/>
              <a:ea typeface="+mn-ea"/>
              <a:cs typeface="+mn-cs"/>
            </a:rPr>
            <a:t>Poor quality leads to rework, financial looses</a:t>
          </a:r>
          <a:endParaRPr lang="en-IN" sz="1600" b="1" kern="1200" dirty="0">
            <a:solidFill>
              <a:prstClr val="white"/>
            </a:solidFill>
            <a:latin typeface="Calibri" panose="020F0502020204030204"/>
            <a:ea typeface="+mn-ea"/>
            <a:cs typeface="+mn-cs"/>
          </a:endParaRPr>
        </a:p>
      </dsp:txBody>
      <dsp:txXfrm>
        <a:off x="2182748" y="4489659"/>
        <a:ext cx="1416556" cy="1183996"/>
      </dsp:txXfrm>
    </dsp:sp>
    <dsp:sp modelId="{58C59056-2269-4F7B-9CEF-A5D32BA6D6B8}">
      <dsp:nvSpPr>
        <dsp:cNvPr id="0" name=""/>
        <dsp:cNvSpPr/>
      </dsp:nvSpPr>
      <dsp:spPr>
        <a:xfrm rot="11853249">
          <a:off x="2669476" y="2372457"/>
          <a:ext cx="174249"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10800000">
        <a:off x="2720534" y="2494201"/>
        <a:ext cx="121974" cy="341581"/>
      </dsp:txXfrm>
    </dsp:sp>
    <dsp:sp modelId="{68551CD9-56EE-4F73-9759-2A97AC2502EE}">
      <dsp:nvSpPr>
        <dsp:cNvPr id="0" name=""/>
        <dsp:cNvSpPr/>
      </dsp:nvSpPr>
      <dsp:spPr>
        <a:xfrm>
          <a:off x="611629" y="1399203"/>
          <a:ext cx="2043347" cy="18051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Efficacy &amp; consistency </a:t>
          </a:r>
        </a:p>
        <a:p>
          <a:pPr marL="0" lvl="0" algn="ctr" defTabSz="800100">
            <a:lnSpc>
              <a:spcPct val="90000"/>
            </a:lnSpc>
            <a:spcBef>
              <a:spcPct val="0"/>
            </a:spcBef>
            <a:spcAft>
              <a:spcPct val="35000"/>
            </a:spcAft>
            <a:buNone/>
          </a:pPr>
          <a:r>
            <a:rPr lang="en-IN" sz="1600" b="1" kern="1200" dirty="0">
              <a:solidFill>
                <a:schemeClr val="bg1"/>
              </a:solidFill>
            </a:rPr>
            <a:t>Every drug works same way every time</a:t>
          </a:r>
        </a:p>
      </dsp:txBody>
      <dsp:txXfrm>
        <a:off x="910870" y="1663558"/>
        <a:ext cx="1444865" cy="12764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65BCC-6AAB-45B7-AC72-E0207112C292}">
      <dsp:nvSpPr>
        <dsp:cNvPr id="0" name=""/>
        <dsp:cNvSpPr/>
      </dsp:nvSpPr>
      <dsp:spPr>
        <a:xfrm>
          <a:off x="2800170" y="2052496"/>
          <a:ext cx="2806047" cy="2124451"/>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tx1"/>
              </a:solidFill>
            </a:rPr>
            <a:t>If we don’t meet the quality standards, there are serious consequences</a:t>
          </a:r>
        </a:p>
      </dsp:txBody>
      <dsp:txXfrm>
        <a:off x="3211106" y="2363615"/>
        <a:ext cx="1984175" cy="1502213"/>
      </dsp:txXfrm>
    </dsp:sp>
    <dsp:sp modelId="{A085FD54-5EAD-4ECD-AD10-1E06EA88ED93}">
      <dsp:nvSpPr>
        <dsp:cNvPr id="0" name=""/>
        <dsp:cNvSpPr/>
      </dsp:nvSpPr>
      <dsp:spPr>
        <a:xfrm rot="16299933">
          <a:off x="4139043" y="1584486"/>
          <a:ext cx="200737"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4168278" y="1728445"/>
        <a:ext cx="140516" cy="341581"/>
      </dsp:txXfrm>
    </dsp:sp>
    <dsp:sp modelId="{A9FB6340-FB60-4DF2-972F-58F20BA4BFBA}">
      <dsp:nvSpPr>
        <dsp:cNvPr id="0" name=""/>
        <dsp:cNvSpPr/>
      </dsp:nvSpPr>
      <dsp:spPr>
        <a:xfrm>
          <a:off x="3288022" y="0"/>
          <a:ext cx="1962791" cy="1674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rPr>
            <a:t>Patient Safety</a:t>
          </a:r>
        </a:p>
        <a:p>
          <a:pPr marL="0" lvl="0" indent="0" algn="ctr" defTabSz="711200">
            <a:lnSpc>
              <a:spcPct val="90000"/>
            </a:lnSpc>
            <a:spcBef>
              <a:spcPct val="0"/>
            </a:spcBef>
            <a:spcAft>
              <a:spcPct val="35000"/>
            </a:spcAft>
            <a:buNone/>
          </a:pPr>
          <a:r>
            <a:rPr lang="en-IN" sz="1600" b="1" kern="1200" dirty="0">
              <a:solidFill>
                <a:prstClr val="white"/>
              </a:solidFill>
              <a:latin typeface="Calibri" panose="020F0502020204030204"/>
              <a:ea typeface="+mn-ea"/>
              <a:cs typeface="+mn-cs"/>
            </a:rPr>
            <a:t>Loss of Life/ Side effects</a:t>
          </a:r>
        </a:p>
      </dsp:txBody>
      <dsp:txXfrm>
        <a:off x="3575466" y="245213"/>
        <a:ext cx="1387903" cy="1183996"/>
      </dsp:txXfrm>
    </dsp:sp>
    <dsp:sp modelId="{0BFC79A3-0CAB-469E-A56B-304D4A2D3C18}">
      <dsp:nvSpPr>
        <dsp:cNvPr id="0" name=""/>
        <dsp:cNvSpPr/>
      </dsp:nvSpPr>
      <dsp:spPr>
        <a:xfrm rot="20710473">
          <a:off x="5601806" y="2434347"/>
          <a:ext cx="192899"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5602769" y="2555612"/>
        <a:ext cx="135029" cy="341581"/>
      </dsp:txXfrm>
    </dsp:sp>
    <dsp:sp modelId="{6CA68D8B-AF79-4379-B4DF-D34347A749B3}">
      <dsp:nvSpPr>
        <dsp:cNvPr id="0" name=""/>
        <dsp:cNvSpPr/>
      </dsp:nvSpPr>
      <dsp:spPr>
        <a:xfrm>
          <a:off x="5836990" y="1517160"/>
          <a:ext cx="2026452" cy="17938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Regulatory Compliance</a:t>
          </a:r>
        </a:p>
        <a:p>
          <a:pPr marL="0" lvl="0" indent="0" algn="ctr" defTabSz="622300">
            <a:lnSpc>
              <a:spcPct val="90000"/>
            </a:lnSpc>
            <a:spcBef>
              <a:spcPct val="0"/>
            </a:spcBef>
            <a:spcAft>
              <a:spcPct val="35000"/>
            </a:spcAft>
            <a:buNone/>
          </a:pPr>
          <a:r>
            <a:rPr lang="en-US" sz="1600" b="1" kern="1200" dirty="0">
              <a:solidFill>
                <a:schemeClr val="bg1"/>
              </a:solidFill>
            </a:rPr>
            <a:t>Compliance Protects patients and SUN pharma</a:t>
          </a:r>
          <a:endParaRPr lang="en-IN" sz="1600" kern="1200" dirty="0">
            <a:solidFill>
              <a:schemeClr val="bg1"/>
            </a:solidFill>
          </a:endParaRPr>
        </a:p>
      </dsp:txBody>
      <dsp:txXfrm>
        <a:off x="6133757" y="1779864"/>
        <a:ext cx="1432918" cy="1268450"/>
      </dsp:txXfrm>
    </dsp:sp>
    <dsp:sp modelId="{A6B4D3A1-F906-4F17-A8FE-8BE8445483B5}">
      <dsp:nvSpPr>
        <dsp:cNvPr id="0" name=""/>
        <dsp:cNvSpPr/>
      </dsp:nvSpPr>
      <dsp:spPr>
        <a:xfrm rot="3222274">
          <a:off x="4893806" y="3913766"/>
          <a:ext cx="210616"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4906697" y="4002164"/>
        <a:ext cx="147431" cy="341581"/>
      </dsp:txXfrm>
    </dsp:sp>
    <dsp:sp modelId="{D170AFB4-F485-479D-9331-6F403185E467}">
      <dsp:nvSpPr>
        <dsp:cNvPr id="0" name=""/>
        <dsp:cNvSpPr/>
      </dsp:nvSpPr>
      <dsp:spPr>
        <a:xfrm>
          <a:off x="4620886" y="4244446"/>
          <a:ext cx="2053846" cy="1674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rPr>
            <a:t>Reputation &amp; trust-</a:t>
          </a:r>
        </a:p>
        <a:p>
          <a:pPr marL="0" lvl="0" indent="0" algn="ctr" defTabSz="711200">
            <a:lnSpc>
              <a:spcPct val="90000"/>
            </a:lnSpc>
            <a:spcBef>
              <a:spcPct val="0"/>
            </a:spcBef>
            <a:spcAft>
              <a:spcPct val="35000"/>
            </a:spcAft>
            <a:buNone/>
          </a:pPr>
          <a:r>
            <a:rPr lang="en-IN" sz="1600" b="1" kern="1200" dirty="0">
              <a:solidFill>
                <a:schemeClr val="bg1"/>
              </a:solidFill>
            </a:rPr>
            <a:t>Quality failures will destroy trust </a:t>
          </a:r>
          <a:endParaRPr lang="en-IN" sz="1600" kern="1200" dirty="0">
            <a:solidFill>
              <a:schemeClr val="bg1"/>
            </a:solidFill>
          </a:endParaRPr>
        </a:p>
      </dsp:txBody>
      <dsp:txXfrm>
        <a:off x="4921665" y="4489659"/>
        <a:ext cx="1452288" cy="1183996"/>
      </dsp:txXfrm>
    </dsp:sp>
    <dsp:sp modelId="{B6F371F4-F6FF-459B-9F36-D85A61D4B2BF}">
      <dsp:nvSpPr>
        <dsp:cNvPr id="0" name=""/>
        <dsp:cNvSpPr/>
      </dsp:nvSpPr>
      <dsp:spPr>
        <a:xfrm rot="7422465">
          <a:off x="3386024" y="3917690"/>
          <a:ext cx="183208"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10800000">
        <a:off x="3428756" y="4008690"/>
        <a:ext cx="128246" cy="341581"/>
      </dsp:txXfrm>
    </dsp:sp>
    <dsp:sp modelId="{34B68DE2-1137-44CE-9A1D-BCF155925382}">
      <dsp:nvSpPr>
        <dsp:cNvPr id="0" name=""/>
        <dsp:cNvSpPr/>
      </dsp:nvSpPr>
      <dsp:spPr>
        <a:xfrm>
          <a:off x="1889370" y="4244446"/>
          <a:ext cx="2003312" cy="1674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Cost and Business  Loss</a:t>
          </a:r>
        </a:p>
        <a:p>
          <a:pPr marL="0" lvl="0" algn="ctr" defTabSz="800100">
            <a:lnSpc>
              <a:spcPct val="90000"/>
            </a:lnSpc>
            <a:spcBef>
              <a:spcPct val="0"/>
            </a:spcBef>
            <a:spcAft>
              <a:spcPct val="35000"/>
            </a:spcAft>
            <a:buNone/>
          </a:pPr>
          <a:r>
            <a:rPr lang="en-US" sz="1600" b="1" kern="1200" dirty="0">
              <a:solidFill>
                <a:prstClr val="white"/>
              </a:solidFill>
              <a:latin typeface="Calibri" panose="020F0502020204030204"/>
              <a:ea typeface="+mn-ea"/>
              <a:cs typeface="+mn-cs"/>
            </a:rPr>
            <a:t>Poor quality leads to rework, financial looses</a:t>
          </a:r>
          <a:endParaRPr lang="en-IN" sz="1600" b="1" kern="1200" dirty="0">
            <a:solidFill>
              <a:prstClr val="white"/>
            </a:solidFill>
            <a:latin typeface="Calibri" panose="020F0502020204030204"/>
            <a:ea typeface="+mn-ea"/>
            <a:cs typeface="+mn-cs"/>
          </a:endParaRPr>
        </a:p>
      </dsp:txBody>
      <dsp:txXfrm>
        <a:off x="2182748" y="4489659"/>
        <a:ext cx="1416556" cy="1183996"/>
      </dsp:txXfrm>
    </dsp:sp>
    <dsp:sp modelId="{58C59056-2269-4F7B-9CEF-A5D32BA6D6B8}">
      <dsp:nvSpPr>
        <dsp:cNvPr id="0" name=""/>
        <dsp:cNvSpPr/>
      </dsp:nvSpPr>
      <dsp:spPr>
        <a:xfrm rot="11853249">
          <a:off x="2669476" y="2372457"/>
          <a:ext cx="174249"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10800000">
        <a:off x="2720534" y="2494201"/>
        <a:ext cx="121974" cy="341581"/>
      </dsp:txXfrm>
    </dsp:sp>
    <dsp:sp modelId="{68551CD9-56EE-4F73-9759-2A97AC2502EE}">
      <dsp:nvSpPr>
        <dsp:cNvPr id="0" name=""/>
        <dsp:cNvSpPr/>
      </dsp:nvSpPr>
      <dsp:spPr>
        <a:xfrm>
          <a:off x="611629" y="1399203"/>
          <a:ext cx="2043347" cy="18051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Efficacy &amp; consistency </a:t>
          </a:r>
        </a:p>
        <a:p>
          <a:pPr marL="0" lvl="0" algn="ctr" defTabSz="800100">
            <a:lnSpc>
              <a:spcPct val="90000"/>
            </a:lnSpc>
            <a:spcBef>
              <a:spcPct val="0"/>
            </a:spcBef>
            <a:spcAft>
              <a:spcPct val="35000"/>
            </a:spcAft>
            <a:buNone/>
          </a:pPr>
          <a:r>
            <a:rPr lang="en-IN" sz="1600" b="1" kern="1200" dirty="0">
              <a:solidFill>
                <a:schemeClr val="bg1"/>
              </a:solidFill>
            </a:rPr>
            <a:t>Every drug works same way every time</a:t>
          </a:r>
        </a:p>
      </dsp:txBody>
      <dsp:txXfrm>
        <a:off x="910870" y="1663558"/>
        <a:ext cx="1444865" cy="127641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84BA92E1-B994-448C-9C66-B02528852C21}" type="datetimeFigureOut">
              <a:rPr lang="en-US" smtClean="0"/>
              <a:t>3/19/2026</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5347EB3F-24B8-42EF-B238-C8D6F981848B}" type="slidenum">
              <a:rPr lang="en-US" smtClean="0"/>
              <a:t>‹#›</a:t>
            </a:fld>
            <a:endParaRPr lang="en-US" dirty="0"/>
          </a:p>
        </p:txBody>
      </p:sp>
    </p:spTree>
    <p:extLst>
      <p:ext uri="{BB962C8B-B14F-4D97-AF65-F5344CB8AC3E}">
        <p14:creationId xmlns:p14="http://schemas.microsoft.com/office/powerpoint/2010/main" val="368163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FFFF"/>
                </a:solidFill>
                <a:latin typeface="Segoe UI" panose="020B0502040204020203" pitchFamily="34" charset="0"/>
              </a:rPr>
              <a:t>Hello and welcome to module on Quality Culture in a regulated pharmaceutical organization.</a:t>
            </a:r>
            <a:endParaRPr lang="en-US" sz="1800" dirty="0">
              <a:solidFill>
                <a:prstClr val="black"/>
              </a:solidFill>
              <a:latin typeface="Microsoft Sans Serif"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6E714-8EC7-4329-9973-EEFDA73B5B73}" type="slidenum">
              <a:rPr kumimoji="0" lang="en-IN"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N"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903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People are the heart of any quality culture. No matter how advanced the systems or how strict the procedures, it’s the people who ensure that quality is built into every step of our processes. </a:t>
            </a:r>
          </a:p>
          <a:p>
            <a:r>
              <a:rPr lang="en-IN" dirty="0"/>
              <a:t>Culture inspires people to care about what they do and why it matters. It motivates people to do the right thing – even when no one is watching. </a:t>
            </a:r>
          </a:p>
          <a:p>
            <a:endParaRPr lang="en-IN" dirty="0"/>
          </a:p>
          <a:p>
            <a:pPr algn="l"/>
            <a:r>
              <a:rPr lang="en-US" b="1" i="0" dirty="0">
                <a:solidFill>
                  <a:srgbClr val="424242"/>
                </a:solidFill>
                <a:effectLst/>
                <a:latin typeface="Segoe Sans"/>
              </a:rPr>
              <a:t>Quality; is deeply connected with culture;,</a:t>
            </a:r>
            <a:endParaRPr lang="en-US" b="0" i="0" dirty="0">
              <a:solidFill>
                <a:srgbClr val="424242"/>
              </a:solidFill>
              <a:effectLst/>
              <a:latin typeface="Segoe Sans"/>
            </a:endParaRPr>
          </a:p>
          <a:p>
            <a:pPr algn="l"/>
            <a:r>
              <a:rPr lang="en-US" b="0" i="0" dirty="0">
                <a:solidFill>
                  <a:srgbClr val="424242"/>
                </a:solidFill>
                <a:effectLst/>
                <a:latin typeface="Segoe Sans"/>
              </a:rPr>
              <a:t>As quoted by Dr. </a:t>
            </a:r>
            <a:r>
              <a:rPr lang="en-US" b="0" i="0" dirty="0" err="1">
                <a:solidFill>
                  <a:srgbClr val="424242"/>
                </a:solidFill>
                <a:effectLst/>
                <a:latin typeface="Segoe Sans"/>
              </a:rPr>
              <a:t>Juran</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Technology touches the heads;,</a:t>
            </a:r>
            <a:br>
              <a:rPr lang="en-US" b="0" i="0" dirty="0">
                <a:solidFill>
                  <a:srgbClr val="424242"/>
                </a:solidFill>
                <a:effectLst/>
                <a:latin typeface="Segoe Sans"/>
              </a:rPr>
            </a:br>
            <a:r>
              <a:rPr lang="en-US" b="0" i="0" dirty="0">
                <a:solidFill>
                  <a:srgbClr val="424242"/>
                </a:solidFill>
                <a:effectLst/>
                <a:latin typeface="Segoe Sans"/>
              </a:rPr>
              <a:t>Culture touches the heart.'</a:t>
            </a:r>
          </a:p>
          <a:p>
            <a:pPr algn="l"/>
            <a:r>
              <a:rPr lang="en-US" b="0" i="0" dirty="0">
                <a:solidFill>
                  <a:srgbClr val="424242"/>
                </a:solidFill>
                <a:effectLst/>
                <a:latin typeface="Segoe Sans"/>
              </a:rPr>
              <a:t>On one side, we have </a:t>
            </a:r>
            <a:r>
              <a:rPr lang="en-US" b="1" i="0" dirty="0">
                <a:solidFill>
                  <a:srgbClr val="424242"/>
                </a:solidFill>
                <a:effectLst/>
                <a:latin typeface="Segoe Sans"/>
              </a:rPr>
              <a:t>Knowledge and Skills</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represented by the head</a:t>
            </a:r>
            <a:br>
              <a:rPr lang="en-US" b="0" i="0" dirty="0">
                <a:solidFill>
                  <a:srgbClr val="424242"/>
                </a:solidFill>
                <a:effectLst/>
                <a:latin typeface="Segoe Sans"/>
              </a:rPr>
            </a:br>
            <a:r>
              <a:rPr lang="en-US" b="0" i="0" dirty="0">
                <a:solidFill>
                  <a:srgbClr val="424242"/>
                </a:solidFill>
                <a:effectLst/>
                <a:latin typeface="Segoe Sans"/>
              </a:rPr>
              <a:t>these are essential for understanding processes,</a:t>
            </a:r>
            <a:br>
              <a:rPr lang="en-US" b="0" i="0" dirty="0">
                <a:solidFill>
                  <a:srgbClr val="424242"/>
                </a:solidFill>
                <a:effectLst/>
                <a:latin typeface="Segoe Sans"/>
              </a:rPr>
            </a:br>
            <a:r>
              <a:rPr lang="en-US" b="0" i="0" dirty="0">
                <a:solidFill>
                  <a:srgbClr val="424242"/>
                </a:solidFill>
                <a:effectLst/>
                <a:latin typeface="Segoe Sans"/>
              </a:rPr>
              <a:t>and applying technical expertise.</a:t>
            </a:r>
          </a:p>
          <a:p>
            <a:pPr algn="l"/>
            <a:r>
              <a:rPr lang="en-US" b="0" i="0" dirty="0">
                <a:solidFill>
                  <a:srgbClr val="424242"/>
                </a:solidFill>
                <a:effectLst/>
                <a:latin typeface="Segoe Sans"/>
              </a:rPr>
              <a:t>On the other side, we have </a:t>
            </a:r>
            <a:r>
              <a:rPr lang="en-US" b="1" i="0" dirty="0">
                <a:solidFill>
                  <a:srgbClr val="424242"/>
                </a:solidFill>
                <a:effectLst/>
                <a:latin typeface="Segoe Sans"/>
              </a:rPr>
              <a:t>Attitude</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symbolized by the heart,;</a:t>
            </a:r>
            <a:br>
              <a:rPr lang="en-US" b="0" i="0" dirty="0">
                <a:solidFill>
                  <a:srgbClr val="424242"/>
                </a:solidFill>
                <a:effectLst/>
                <a:latin typeface="Segoe Sans"/>
              </a:rPr>
            </a:br>
            <a:r>
              <a:rPr lang="en-US" b="0" i="0" dirty="0">
                <a:solidFill>
                  <a:srgbClr val="424242"/>
                </a:solidFill>
                <a:effectLst/>
                <a:latin typeface="Segoe Sans"/>
              </a:rPr>
              <a:t>this reflects the emotional commitment,</a:t>
            </a:r>
            <a:br>
              <a:rPr lang="en-US" b="0" i="0" dirty="0">
                <a:solidFill>
                  <a:srgbClr val="424242"/>
                </a:solidFill>
                <a:effectLst/>
                <a:latin typeface="Segoe Sans"/>
              </a:rPr>
            </a:br>
            <a:r>
              <a:rPr lang="en-US" b="0" i="0" dirty="0">
                <a:solidFill>
                  <a:srgbClr val="424242"/>
                </a:solidFill>
                <a:effectLst/>
                <a:latin typeface="Segoe Sans"/>
              </a:rPr>
              <a:t>and the mindset that drives quality behavior.</a:t>
            </a:r>
          </a:p>
          <a:p>
            <a:pPr algn="l"/>
            <a:r>
              <a:rPr lang="en-US" b="0" i="0" dirty="0">
                <a:solidFill>
                  <a:srgbClr val="424242"/>
                </a:solidFill>
                <a:effectLst/>
                <a:latin typeface="Segoe Sans"/>
              </a:rPr>
              <a:t>At the center of it all are </a:t>
            </a:r>
            <a:r>
              <a:rPr lang="en-US" b="1" i="0" dirty="0">
                <a:solidFill>
                  <a:srgbClr val="424242"/>
                </a:solidFill>
                <a:effectLst/>
                <a:latin typeface="Segoe Sans"/>
              </a:rPr>
              <a:t>People</a:t>
            </a:r>
            <a:br>
              <a:rPr lang="en-US" b="0" i="0" dirty="0">
                <a:solidFill>
                  <a:srgbClr val="424242"/>
                </a:solidFill>
                <a:effectLst/>
                <a:latin typeface="Segoe Sans"/>
              </a:rPr>
            </a:br>
            <a:r>
              <a:rPr lang="en-US" b="0" i="0" dirty="0">
                <a:solidFill>
                  <a:srgbClr val="424242"/>
                </a:solidFill>
                <a:effectLst/>
                <a:latin typeface="Segoe Sans"/>
              </a:rPr>
              <a:t>the ultimate creators of quality products,</a:t>
            </a:r>
            <a:br>
              <a:rPr lang="en-US" b="0" i="0" dirty="0">
                <a:solidFill>
                  <a:srgbClr val="424242"/>
                </a:solidFill>
                <a:effectLst/>
                <a:latin typeface="Segoe Sans"/>
              </a:rPr>
            </a:br>
            <a:r>
              <a:rPr lang="en-US" b="0" i="0" dirty="0">
                <a:solidFill>
                  <a:srgbClr val="424242"/>
                </a:solidFill>
                <a:effectLst/>
                <a:latin typeface="Segoe Sans"/>
              </a:rPr>
              <a:t>the ones who manage processes,</a:t>
            </a:r>
            <a:br>
              <a:rPr lang="en-US" b="0" i="0" dirty="0">
                <a:solidFill>
                  <a:srgbClr val="424242"/>
                </a:solidFill>
                <a:effectLst/>
                <a:latin typeface="Segoe Sans"/>
              </a:rPr>
            </a:br>
            <a:r>
              <a:rPr lang="en-US" b="0" i="0" dirty="0">
                <a:solidFill>
                  <a:srgbClr val="424242"/>
                </a:solidFill>
                <a:effectLst/>
                <a:latin typeface="Segoe Sans"/>
              </a:rPr>
              <a:t>and make systems work.</a:t>
            </a:r>
          </a:p>
          <a:p>
            <a:pPr algn="l"/>
            <a:r>
              <a:rPr lang="en-US" b="0" i="0" dirty="0">
                <a:solidFill>
                  <a:srgbClr val="424242"/>
                </a:solidFill>
                <a:effectLst/>
                <a:latin typeface="Segoe Sans"/>
              </a:rPr>
              <a:t>People have the power to make poor systems succeed,</a:t>
            </a:r>
            <a:br>
              <a:rPr lang="en-US" b="0" i="0" dirty="0">
                <a:solidFill>
                  <a:srgbClr val="424242"/>
                </a:solidFill>
                <a:effectLst/>
                <a:latin typeface="Segoe Sans"/>
              </a:rPr>
            </a:br>
            <a:r>
              <a:rPr lang="en-US" b="0" i="0" dirty="0">
                <a:solidFill>
                  <a:srgbClr val="424242"/>
                </a:solidFill>
                <a:effectLst/>
                <a:latin typeface="Segoe Sans"/>
              </a:rPr>
              <a:t>and good systems fail,</a:t>
            </a:r>
            <a:br>
              <a:rPr lang="en-US" b="0" i="0" dirty="0">
                <a:solidFill>
                  <a:srgbClr val="424242"/>
                </a:solidFill>
                <a:effectLst/>
                <a:latin typeface="Segoe Sans"/>
              </a:rPr>
            </a:br>
            <a:r>
              <a:rPr lang="en-US" b="0" i="0" dirty="0">
                <a:solidFill>
                  <a:srgbClr val="424242"/>
                </a:solidFill>
                <a:effectLst/>
                <a:latin typeface="Segoe Sans"/>
              </a:rPr>
              <a:t>depending on their mindset and engagement.</a:t>
            </a:r>
          </a:p>
          <a:p>
            <a:pPr algn="l"/>
            <a:r>
              <a:rPr lang="en-US" b="0" i="0" dirty="0">
                <a:solidFill>
                  <a:srgbClr val="424242"/>
                </a:solidFill>
                <a:effectLst/>
                <a:latin typeface="Segoe Sans"/>
              </a:rPr>
              <a:t>Therefore, our mindset</a:t>
            </a:r>
            <a:br>
              <a:rPr lang="en-US" b="0" i="0" dirty="0">
                <a:solidFill>
                  <a:srgbClr val="424242"/>
                </a:solidFill>
                <a:effectLst/>
                <a:latin typeface="Segoe Sans"/>
              </a:rPr>
            </a:br>
            <a:r>
              <a:rPr lang="en-US" b="0" i="0" dirty="0">
                <a:solidFill>
                  <a:srgbClr val="424242"/>
                </a:solidFill>
                <a:effectLst/>
                <a:latin typeface="Segoe Sans"/>
              </a:rPr>
              <a:t>aligned with quality</a:t>
            </a:r>
            <a:br>
              <a:rPr lang="en-US" b="0" i="0" dirty="0">
                <a:solidFill>
                  <a:srgbClr val="424242"/>
                </a:solidFill>
                <a:effectLst/>
                <a:latin typeface="Segoe Sans"/>
              </a:rPr>
            </a:br>
            <a:r>
              <a:rPr lang="en-US" b="0" i="0" dirty="0">
                <a:solidFill>
                  <a:srgbClr val="424242"/>
                </a:solidFill>
                <a:effectLst/>
                <a:latin typeface="Segoe Sans"/>
              </a:rPr>
              <a:t>is a prerequisite for developing a strong quality culture.</a:t>
            </a:r>
            <a:endParaRPr lang="en-IN" dirty="0"/>
          </a:p>
        </p:txBody>
      </p:sp>
      <p:sp>
        <p:nvSpPr>
          <p:cNvPr id="4" name="Slide Number Placeholder 3"/>
          <p:cNvSpPr>
            <a:spLocks noGrp="1"/>
          </p:cNvSpPr>
          <p:nvPr>
            <p:ph type="sldNum" sz="quarter" idx="5"/>
          </p:nvPr>
        </p:nvSpPr>
        <p:spPr/>
        <p:txBody>
          <a:bodyPr/>
          <a:lstStyle/>
          <a:p>
            <a:fld id="{5347EB3F-24B8-42EF-B238-C8D6F981848B}" type="slidenum">
              <a:rPr lang="en-US" smtClean="0"/>
              <a:t>10</a:t>
            </a:fld>
            <a:endParaRPr lang="en-US" dirty="0"/>
          </a:p>
        </p:txBody>
      </p:sp>
    </p:spTree>
    <p:extLst>
      <p:ext uri="{BB962C8B-B14F-4D97-AF65-F5344CB8AC3E}">
        <p14:creationId xmlns:p14="http://schemas.microsoft.com/office/powerpoint/2010/main" val="2267801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6AFE4-2857-C6DF-8A73-37F94A7827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9B301C-756D-1681-490D-FF88F2073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6906AB-12D8-BA6D-843D-8B1CC55FC36B}"/>
              </a:ext>
            </a:extLst>
          </p:cNvPr>
          <p:cNvSpPr>
            <a:spLocks noGrp="1"/>
          </p:cNvSpPr>
          <p:nvPr>
            <p:ph type="body" idx="1"/>
          </p:nvPr>
        </p:nvSpPr>
        <p:spPr/>
        <p:txBody>
          <a:bodyPr/>
          <a:lstStyle/>
          <a:p>
            <a:r>
              <a:rPr lang="en-IN" dirty="0"/>
              <a:t>People are the heart of any quality culture. No matter how advanced the systems or how strict the procedures, it’s the people who ensure that quality is built into every step of our processes. </a:t>
            </a:r>
          </a:p>
          <a:p>
            <a:r>
              <a:rPr lang="en-IN" dirty="0"/>
              <a:t>Culture inspires people to care about what they do and why it matters. It motivates people to do the right thing – even when no one is watching. </a:t>
            </a:r>
          </a:p>
          <a:p>
            <a:endParaRPr lang="en-IN" dirty="0"/>
          </a:p>
          <a:p>
            <a:pPr algn="l"/>
            <a:r>
              <a:rPr lang="en-US" b="1" i="0" dirty="0">
                <a:solidFill>
                  <a:srgbClr val="424242"/>
                </a:solidFill>
                <a:effectLst/>
                <a:latin typeface="Segoe Sans"/>
              </a:rPr>
              <a:t>Quality; is deeply connected with culture;,</a:t>
            </a:r>
            <a:endParaRPr lang="en-US" b="0" i="0" dirty="0">
              <a:solidFill>
                <a:srgbClr val="424242"/>
              </a:solidFill>
              <a:effectLst/>
              <a:latin typeface="Segoe Sans"/>
            </a:endParaRPr>
          </a:p>
          <a:p>
            <a:pPr algn="l"/>
            <a:r>
              <a:rPr lang="en-US" b="0" i="0" dirty="0">
                <a:solidFill>
                  <a:srgbClr val="424242"/>
                </a:solidFill>
                <a:effectLst/>
                <a:latin typeface="Segoe Sans"/>
              </a:rPr>
              <a:t>As quoted by Dr. </a:t>
            </a:r>
            <a:r>
              <a:rPr lang="en-US" b="0" i="0" dirty="0" err="1">
                <a:solidFill>
                  <a:srgbClr val="424242"/>
                </a:solidFill>
                <a:effectLst/>
                <a:latin typeface="Segoe Sans"/>
              </a:rPr>
              <a:t>Juran</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Technology touches the heads;,</a:t>
            </a:r>
            <a:br>
              <a:rPr lang="en-US" b="0" i="0" dirty="0">
                <a:solidFill>
                  <a:srgbClr val="424242"/>
                </a:solidFill>
                <a:effectLst/>
                <a:latin typeface="Segoe Sans"/>
              </a:rPr>
            </a:br>
            <a:r>
              <a:rPr lang="en-US" b="0" i="0" dirty="0">
                <a:solidFill>
                  <a:srgbClr val="424242"/>
                </a:solidFill>
                <a:effectLst/>
                <a:latin typeface="Segoe Sans"/>
              </a:rPr>
              <a:t>Culture touches the heart.'</a:t>
            </a:r>
          </a:p>
          <a:p>
            <a:pPr algn="l"/>
            <a:r>
              <a:rPr lang="en-US" b="0" i="0" dirty="0">
                <a:solidFill>
                  <a:srgbClr val="424242"/>
                </a:solidFill>
                <a:effectLst/>
                <a:latin typeface="Segoe Sans"/>
              </a:rPr>
              <a:t>On one side, we have </a:t>
            </a:r>
            <a:r>
              <a:rPr lang="en-US" b="1" i="0" dirty="0">
                <a:solidFill>
                  <a:srgbClr val="424242"/>
                </a:solidFill>
                <a:effectLst/>
                <a:latin typeface="Segoe Sans"/>
              </a:rPr>
              <a:t>Knowledge and Skills</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represented by the head</a:t>
            </a:r>
            <a:br>
              <a:rPr lang="en-US" b="0" i="0" dirty="0">
                <a:solidFill>
                  <a:srgbClr val="424242"/>
                </a:solidFill>
                <a:effectLst/>
                <a:latin typeface="Segoe Sans"/>
              </a:rPr>
            </a:br>
            <a:r>
              <a:rPr lang="en-US" b="0" i="0" dirty="0">
                <a:solidFill>
                  <a:srgbClr val="424242"/>
                </a:solidFill>
                <a:effectLst/>
                <a:latin typeface="Segoe Sans"/>
              </a:rPr>
              <a:t>these are essential for understanding processes,</a:t>
            </a:r>
            <a:br>
              <a:rPr lang="en-US" b="0" i="0" dirty="0">
                <a:solidFill>
                  <a:srgbClr val="424242"/>
                </a:solidFill>
                <a:effectLst/>
                <a:latin typeface="Segoe Sans"/>
              </a:rPr>
            </a:br>
            <a:r>
              <a:rPr lang="en-US" b="0" i="0" dirty="0">
                <a:solidFill>
                  <a:srgbClr val="424242"/>
                </a:solidFill>
                <a:effectLst/>
                <a:latin typeface="Segoe Sans"/>
              </a:rPr>
              <a:t>and applying technical expertise.</a:t>
            </a:r>
          </a:p>
          <a:p>
            <a:pPr algn="l"/>
            <a:r>
              <a:rPr lang="en-US" b="0" i="0" dirty="0">
                <a:solidFill>
                  <a:srgbClr val="424242"/>
                </a:solidFill>
                <a:effectLst/>
                <a:latin typeface="Segoe Sans"/>
              </a:rPr>
              <a:t>On the other side, we have </a:t>
            </a:r>
            <a:r>
              <a:rPr lang="en-US" b="1" i="0" dirty="0">
                <a:solidFill>
                  <a:srgbClr val="424242"/>
                </a:solidFill>
                <a:effectLst/>
                <a:latin typeface="Segoe Sans"/>
              </a:rPr>
              <a:t>Attitude</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symbolized by the heart,;</a:t>
            </a:r>
            <a:br>
              <a:rPr lang="en-US" b="0" i="0" dirty="0">
                <a:solidFill>
                  <a:srgbClr val="424242"/>
                </a:solidFill>
                <a:effectLst/>
                <a:latin typeface="Segoe Sans"/>
              </a:rPr>
            </a:br>
            <a:r>
              <a:rPr lang="en-US" b="0" i="0" dirty="0">
                <a:solidFill>
                  <a:srgbClr val="424242"/>
                </a:solidFill>
                <a:effectLst/>
                <a:latin typeface="Segoe Sans"/>
              </a:rPr>
              <a:t>this reflects the emotional commitment,</a:t>
            </a:r>
            <a:br>
              <a:rPr lang="en-US" b="0" i="0" dirty="0">
                <a:solidFill>
                  <a:srgbClr val="424242"/>
                </a:solidFill>
                <a:effectLst/>
                <a:latin typeface="Segoe Sans"/>
              </a:rPr>
            </a:br>
            <a:r>
              <a:rPr lang="en-US" b="0" i="0" dirty="0">
                <a:solidFill>
                  <a:srgbClr val="424242"/>
                </a:solidFill>
                <a:effectLst/>
                <a:latin typeface="Segoe Sans"/>
              </a:rPr>
              <a:t>and the mindset that drives quality behavior.</a:t>
            </a:r>
          </a:p>
          <a:p>
            <a:pPr algn="l"/>
            <a:r>
              <a:rPr lang="en-US" b="0" i="0" dirty="0">
                <a:solidFill>
                  <a:srgbClr val="424242"/>
                </a:solidFill>
                <a:effectLst/>
                <a:latin typeface="Segoe Sans"/>
              </a:rPr>
              <a:t>At the center of it all are </a:t>
            </a:r>
            <a:r>
              <a:rPr lang="en-US" b="1" i="0" dirty="0">
                <a:solidFill>
                  <a:srgbClr val="424242"/>
                </a:solidFill>
                <a:effectLst/>
                <a:latin typeface="Segoe Sans"/>
              </a:rPr>
              <a:t>People</a:t>
            </a:r>
            <a:br>
              <a:rPr lang="en-US" b="0" i="0" dirty="0">
                <a:solidFill>
                  <a:srgbClr val="424242"/>
                </a:solidFill>
                <a:effectLst/>
                <a:latin typeface="Segoe Sans"/>
              </a:rPr>
            </a:br>
            <a:r>
              <a:rPr lang="en-US" b="0" i="0" dirty="0">
                <a:solidFill>
                  <a:srgbClr val="424242"/>
                </a:solidFill>
                <a:effectLst/>
                <a:latin typeface="Segoe Sans"/>
              </a:rPr>
              <a:t>the ultimate creators of quality products,</a:t>
            </a:r>
            <a:br>
              <a:rPr lang="en-US" b="0" i="0" dirty="0">
                <a:solidFill>
                  <a:srgbClr val="424242"/>
                </a:solidFill>
                <a:effectLst/>
                <a:latin typeface="Segoe Sans"/>
              </a:rPr>
            </a:br>
            <a:r>
              <a:rPr lang="en-US" b="0" i="0" dirty="0">
                <a:solidFill>
                  <a:srgbClr val="424242"/>
                </a:solidFill>
                <a:effectLst/>
                <a:latin typeface="Segoe Sans"/>
              </a:rPr>
              <a:t>the ones who manage processes,</a:t>
            </a:r>
            <a:br>
              <a:rPr lang="en-US" b="0" i="0" dirty="0">
                <a:solidFill>
                  <a:srgbClr val="424242"/>
                </a:solidFill>
                <a:effectLst/>
                <a:latin typeface="Segoe Sans"/>
              </a:rPr>
            </a:br>
            <a:r>
              <a:rPr lang="en-US" b="0" i="0" dirty="0">
                <a:solidFill>
                  <a:srgbClr val="424242"/>
                </a:solidFill>
                <a:effectLst/>
                <a:latin typeface="Segoe Sans"/>
              </a:rPr>
              <a:t>and make systems work.</a:t>
            </a:r>
          </a:p>
          <a:p>
            <a:pPr algn="l"/>
            <a:r>
              <a:rPr lang="en-US" b="0" i="0" dirty="0">
                <a:solidFill>
                  <a:srgbClr val="424242"/>
                </a:solidFill>
                <a:effectLst/>
                <a:latin typeface="Segoe Sans"/>
              </a:rPr>
              <a:t>People have the power to make poor systems succeed,</a:t>
            </a:r>
            <a:br>
              <a:rPr lang="en-US" b="0" i="0" dirty="0">
                <a:solidFill>
                  <a:srgbClr val="424242"/>
                </a:solidFill>
                <a:effectLst/>
                <a:latin typeface="Segoe Sans"/>
              </a:rPr>
            </a:br>
            <a:r>
              <a:rPr lang="en-US" b="0" i="0" dirty="0">
                <a:solidFill>
                  <a:srgbClr val="424242"/>
                </a:solidFill>
                <a:effectLst/>
                <a:latin typeface="Segoe Sans"/>
              </a:rPr>
              <a:t>and good systems fail,</a:t>
            </a:r>
            <a:br>
              <a:rPr lang="en-US" b="0" i="0" dirty="0">
                <a:solidFill>
                  <a:srgbClr val="424242"/>
                </a:solidFill>
                <a:effectLst/>
                <a:latin typeface="Segoe Sans"/>
              </a:rPr>
            </a:br>
            <a:r>
              <a:rPr lang="en-US" b="0" i="0" dirty="0">
                <a:solidFill>
                  <a:srgbClr val="424242"/>
                </a:solidFill>
                <a:effectLst/>
                <a:latin typeface="Segoe Sans"/>
              </a:rPr>
              <a:t>depending on their mindset and engagement.</a:t>
            </a:r>
          </a:p>
          <a:p>
            <a:pPr algn="l"/>
            <a:r>
              <a:rPr lang="en-US" b="0" i="0" dirty="0">
                <a:solidFill>
                  <a:srgbClr val="424242"/>
                </a:solidFill>
                <a:effectLst/>
                <a:latin typeface="Segoe Sans"/>
              </a:rPr>
              <a:t>Therefore, our mindset</a:t>
            </a:r>
            <a:br>
              <a:rPr lang="en-US" b="0" i="0" dirty="0">
                <a:solidFill>
                  <a:srgbClr val="424242"/>
                </a:solidFill>
                <a:effectLst/>
                <a:latin typeface="Segoe Sans"/>
              </a:rPr>
            </a:br>
            <a:r>
              <a:rPr lang="en-US" b="0" i="0" dirty="0">
                <a:solidFill>
                  <a:srgbClr val="424242"/>
                </a:solidFill>
                <a:effectLst/>
                <a:latin typeface="Segoe Sans"/>
              </a:rPr>
              <a:t>aligned with quality</a:t>
            </a:r>
            <a:br>
              <a:rPr lang="en-US" b="0" i="0" dirty="0">
                <a:solidFill>
                  <a:srgbClr val="424242"/>
                </a:solidFill>
                <a:effectLst/>
                <a:latin typeface="Segoe Sans"/>
              </a:rPr>
            </a:br>
            <a:r>
              <a:rPr lang="en-US" b="0" i="0" dirty="0">
                <a:solidFill>
                  <a:srgbClr val="424242"/>
                </a:solidFill>
                <a:effectLst/>
                <a:latin typeface="Segoe Sans"/>
              </a:rPr>
              <a:t>is a prerequisite for developing a strong quality culture.</a:t>
            </a:r>
            <a:endParaRPr lang="en-IN" dirty="0"/>
          </a:p>
        </p:txBody>
      </p:sp>
      <p:sp>
        <p:nvSpPr>
          <p:cNvPr id="4" name="Slide Number Placeholder 3">
            <a:extLst>
              <a:ext uri="{FF2B5EF4-FFF2-40B4-BE49-F238E27FC236}">
                <a16:creationId xmlns:a16="http://schemas.microsoft.com/office/drawing/2014/main" id="{A53A4985-F17E-B4AD-819E-A6713775E651}"/>
              </a:ext>
            </a:extLst>
          </p:cNvPr>
          <p:cNvSpPr>
            <a:spLocks noGrp="1"/>
          </p:cNvSpPr>
          <p:nvPr>
            <p:ph type="sldNum" sz="quarter" idx="5"/>
          </p:nvPr>
        </p:nvSpPr>
        <p:spPr/>
        <p:txBody>
          <a:bodyPr/>
          <a:lstStyle/>
          <a:p>
            <a:fld id="{5347EB3F-24B8-42EF-B238-C8D6F981848B}" type="slidenum">
              <a:rPr lang="en-US" smtClean="0"/>
              <a:t>11</a:t>
            </a:fld>
            <a:endParaRPr lang="en-US" dirty="0"/>
          </a:p>
        </p:txBody>
      </p:sp>
    </p:spTree>
    <p:extLst>
      <p:ext uri="{BB962C8B-B14F-4D97-AF65-F5344CB8AC3E}">
        <p14:creationId xmlns:p14="http://schemas.microsoft.com/office/powerpoint/2010/main" val="359846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24242"/>
                </a:solidFill>
                <a:effectLst/>
                <a:latin typeface="Segoe Sans"/>
              </a:rPr>
              <a:t>Let’s now explore,; the reasons </a:t>
            </a:r>
            <a:r>
              <a:rPr lang="en-US" b="1" i="0" dirty="0">
                <a:solidFill>
                  <a:srgbClr val="424242"/>
                </a:solidFill>
                <a:effectLst/>
                <a:latin typeface="Segoe Sans"/>
              </a:rPr>
              <a:t>why quality culture matters </a:t>
            </a:r>
            <a:r>
              <a:rPr lang="en-US" b="0" i="0" dirty="0">
                <a:solidFill>
                  <a:srgbClr val="424242"/>
                </a:solidFill>
                <a:effectLst/>
                <a:latin typeface="Segoe Sans"/>
              </a:rPr>
              <a:t>so deeply,; in pharmaceutical organizations.</a:t>
            </a:r>
          </a:p>
          <a:p>
            <a:pPr algn="l"/>
            <a:r>
              <a:rPr lang="en-US" b="0" i="0" dirty="0">
                <a:solidFill>
                  <a:srgbClr val="424242"/>
                </a:solidFill>
                <a:effectLst/>
                <a:latin typeface="Segoe Sans"/>
              </a:rPr>
              <a:t>A strong,; quality culture,; delivers multiple benefits,;</a:t>
            </a:r>
            <a:br>
              <a:rPr lang="en-US" b="0" i="0" dirty="0">
                <a:solidFill>
                  <a:srgbClr val="424242"/>
                </a:solidFill>
                <a:effectLst/>
                <a:latin typeface="Segoe Sans"/>
              </a:rPr>
            </a:br>
            <a:r>
              <a:rPr lang="en-US" b="0" i="0" dirty="0">
                <a:solidFill>
                  <a:srgbClr val="424242"/>
                </a:solidFill>
                <a:effectLst/>
                <a:latin typeface="Segoe Sans"/>
              </a:rPr>
              <a:t>each contributing to long-term success and patient well-being.</a:t>
            </a:r>
          </a:p>
          <a:p>
            <a:pPr algn="l"/>
            <a:r>
              <a:rPr lang="en-US" b="1" i="0" dirty="0">
                <a:solidFill>
                  <a:srgbClr val="424242"/>
                </a:solidFill>
                <a:effectLst/>
                <a:latin typeface="Segoe Sans"/>
              </a:rPr>
              <a:t>First</a:t>
            </a:r>
            <a:r>
              <a:rPr lang="en-US" b="0" i="0" dirty="0">
                <a:solidFill>
                  <a:srgbClr val="424242"/>
                </a:solidFill>
                <a:effectLst/>
                <a:latin typeface="Segoe Sans"/>
              </a:rPr>
              <a:t>, it helps </a:t>
            </a:r>
            <a:r>
              <a:rPr lang="en-US" b="1" i="0" dirty="0">
                <a:solidFill>
                  <a:srgbClr val="424242"/>
                </a:solidFill>
                <a:effectLst/>
                <a:latin typeface="Segoe Sans"/>
              </a:rPr>
              <a:t>ensure patient safety</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by promoting consistent practices and reducing risks.</a:t>
            </a:r>
          </a:p>
          <a:p>
            <a:pPr algn="l"/>
            <a:r>
              <a:rPr lang="en-US" b="1" i="0" dirty="0">
                <a:solidFill>
                  <a:srgbClr val="424242"/>
                </a:solidFill>
                <a:effectLst/>
                <a:latin typeface="Segoe Sans"/>
              </a:rPr>
              <a:t>Second</a:t>
            </a:r>
            <a:r>
              <a:rPr lang="en-US" b="0" i="0" dirty="0">
                <a:solidFill>
                  <a:srgbClr val="424242"/>
                </a:solidFill>
                <a:effectLst/>
                <a:latin typeface="Segoe Sans"/>
              </a:rPr>
              <a:t>, it </a:t>
            </a:r>
            <a:r>
              <a:rPr lang="en-US" b="1" i="0" dirty="0">
                <a:solidFill>
                  <a:srgbClr val="424242"/>
                </a:solidFill>
                <a:effectLst/>
                <a:latin typeface="Segoe Sans"/>
              </a:rPr>
              <a:t>prevents costly errors</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by encouraging vigilance, accountability, and proactive problem-solving.</a:t>
            </a:r>
          </a:p>
          <a:p>
            <a:pPr algn="l"/>
            <a:r>
              <a:rPr lang="en-US" b="1" i="0" dirty="0">
                <a:solidFill>
                  <a:srgbClr val="424242"/>
                </a:solidFill>
                <a:effectLst/>
                <a:latin typeface="Segoe Sans"/>
              </a:rPr>
              <a:t>Third</a:t>
            </a:r>
            <a:r>
              <a:rPr lang="en-US" b="0" i="0" dirty="0">
                <a:solidFill>
                  <a:srgbClr val="424242"/>
                </a:solidFill>
                <a:effectLst/>
                <a:latin typeface="Segoe Sans"/>
              </a:rPr>
              <a:t>, it helps </a:t>
            </a:r>
            <a:r>
              <a:rPr lang="en-US" b="1" i="0" dirty="0">
                <a:solidFill>
                  <a:srgbClr val="424242"/>
                </a:solidFill>
                <a:effectLst/>
                <a:latin typeface="Segoe Sans"/>
              </a:rPr>
              <a:t>build trust</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both within the organization and with external stakeholders,</a:t>
            </a:r>
            <a:br>
              <a:rPr lang="en-US" b="0" i="0" dirty="0">
                <a:solidFill>
                  <a:srgbClr val="424242"/>
                </a:solidFill>
                <a:effectLst/>
                <a:latin typeface="Segoe Sans"/>
              </a:rPr>
            </a:br>
            <a:r>
              <a:rPr lang="en-US" b="0" i="0" dirty="0">
                <a:solidFill>
                  <a:srgbClr val="424242"/>
                </a:solidFill>
                <a:effectLst/>
                <a:latin typeface="Segoe Sans"/>
              </a:rPr>
              <a:t>including regulators, partners, and patients.</a:t>
            </a:r>
          </a:p>
          <a:p>
            <a:pPr algn="l"/>
            <a:r>
              <a:rPr lang="en-US" b="1" i="0" dirty="0">
                <a:solidFill>
                  <a:srgbClr val="424242"/>
                </a:solidFill>
                <a:effectLst/>
                <a:latin typeface="Segoe Sans"/>
              </a:rPr>
              <a:t>Fourth</a:t>
            </a:r>
            <a:r>
              <a:rPr lang="en-US" b="0" i="0" dirty="0">
                <a:solidFill>
                  <a:srgbClr val="424242"/>
                </a:solidFill>
                <a:effectLst/>
                <a:latin typeface="Segoe Sans"/>
              </a:rPr>
              <a:t>, it </a:t>
            </a:r>
            <a:r>
              <a:rPr lang="en-US" b="1" i="0" dirty="0">
                <a:solidFill>
                  <a:srgbClr val="424242"/>
                </a:solidFill>
                <a:effectLst/>
                <a:latin typeface="Segoe Sans"/>
              </a:rPr>
              <a:t>drives continuous improvement</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by fostering a mindset of learning, innovation, and excellence.</a:t>
            </a:r>
          </a:p>
          <a:p>
            <a:pPr algn="l"/>
            <a:r>
              <a:rPr lang="en-US" b="1" i="0" dirty="0">
                <a:solidFill>
                  <a:srgbClr val="424242"/>
                </a:solidFill>
                <a:effectLst/>
                <a:latin typeface="Segoe Sans"/>
              </a:rPr>
              <a:t>Fifth</a:t>
            </a:r>
            <a:r>
              <a:rPr lang="en-US" b="0" i="0" dirty="0">
                <a:solidFill>
                  <a:srgbClr val="424242"/>
                </a:solidFill>
                <a:effectLst/>
                <a:latin typeface="Segoe Sans"/>
              </a:rPr>
              <a:t>, it </a:t>
            </a:r>
            <a:r>
              <a:rPr lang="en-US" b="1" i="0" dirty="0">
                <a:solidFill>
                  <a:srgbClr val="424242"/>
                </a:solidFill>
                <a:effectLst/>
                <a:latin typeface="Segoe Sans"/>
              </a:rPr>
              <a:t>promotes adherence to compliance and regulatory standards</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ensuring that processes meet global expectations and legal requirements.</a:t>
            </a:r>
          </a:p>
          <a:p>
            <a:pPr algn="l"/>
            <a:r>
              <a:rPr lang="en-US" b="1" i="0" dirty="0">
                <a:solidFill>
                  <a:srgbClr val="424242"/>
                </a:solidFill>
                <a:effectLst/>
                <a:latin typeface="Segoe Sans"/>
              </a:rPr>
              <a:t>Sixth</a:t>
            </a:r>
            <a:r>
              <a:rPr lang="en-US" b="0" i="0" dirty="0">
                <a:solidFill>
                  <a:srgbClr val="424242"/>
                </a:solidFill>
                <a:effectLst/>
                <a:latin typeface="Segoe Sans"/>
              </a:rPr>
              <a:t>, it </a:t>
            </a:r>
            <a:r>
              <a:rPr lang="en-US" b="1" i="0" dirty="0">
                <a:solidFill>
                  <a:srgbClr val="424242"/>
                </a:solidFill>
                <a:effectLst/>
                <a:latin typeface="Segoe Sans"/>
              </a:rPr>
              <a:t>prevents recurring deviations and failures</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by encouraging root cause analysis and corrective actions.</a:t>
            </a:r>
          </a:p>
          <a:p>
            <a:pPr algn="l"/>
            <a:r>
              <a:rPr lang="en-US" b="0" i="0" dirty="0">
                <a:solidFill>
                  <a:srgbClr val="424242"/>
                </a:solidFill>
                <a:effectLst/>
                <a:latin typeface="Segoe Sans"/>
              </a:rPr>
              <a:t>And </a:t>
            </a:r>
            <a:r>
              <a:rPr lang="en-US" b="1" i="0" dirty="0">
                <a:solidFill>
                  <a:srgbClr val="424242"/>
                </a:solidFill>
                <a:effectLst/>
                <a:latin typeface="Segoe Sans"/>
              </a:rPr>
              <a:t>seventh</a:t>
            </a:r>
            <a:r>
              <a:rPr lang="en-US" b="0" i="0" dirty="0">
                <a:solidFill>
                  <a:srgbClr val="424242"/>
                </a:solidFill>
                <a:effectLst/>
                <a:latin typeface="Segoe Sans"/>
              </a:rPr>
              <a:t>, it </a:t>
            </a:r>
            <a:r>
              <a:rPr lang="en-US" b="1" i="0" dirty="0">
                <a:solidFill>
                  <a:srgbClr val="424242"/>
                </a:solidFill>
                <a:effectLst/>
                <a:latin typeface="Segoe Sans"/>
              </a:rPr>
              <a:t>boosts employee engagement and ownership</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empowering individuals to take pride in their work,</a:t>
            </a:r>
            <a:br>
              <a:rPr lang="en-US" b="0" i="0" dirty="0">
                <a:solidFill>
                  <a:srgbClr val="424242"/>
                </a:solidFill>
                <a:effectLst/>
                <a:latin typeface="Segoe Sans"/>
              </a:rPr>
            </a:br>
            <a:r>
              <a:rPr lang="en-US" b="0" i="0" dirty="0">
                <a:solidFill>
                  <a:srgbClr val="424242"/>
                </a:solidFill>
                <a:effectLst/>
                <a:latin typeface="Segoe Sans"/>
              </a:rPr>
              <a:t>and contribute meaningfully to quality outcomes.</a:t>
            </a:r>
          </a:p>
          <a:p>
            <a:pPr algn="l"/>
            <a:r>
              <a:rPr lang="en-US" b="0" i="0" dirty="0">
                <a:solidFill>
                  <a:srgbClr val="424242"/>
                </a:solidFill>
                <a:effectLst/>
                <a:latin typeface="Segoe Sans"/>
              </a:rPr>
              <a:t>Together, these benefits make quality culture not just a philosophy,</a:t>
            </a:r>
            <a:br>
              <a:rPr lang="en-US" b="0" i="0" dirty="0">
                <a:solidFill>
                  <a:srgbClr val="424242"/>
                </a:solidFill>
                <a:effectLst/>
                <a:latin typeface="Segoe Sans"/>
              </a:rPr>
            </a:br>
            <a:r>
              <a:rPr lang="en-US" b="0" i="0" dirty="0">
                <a:solidFill>
                  <a:srgbClr val="424242"/>
                </a:solidFill>
                <a:effectLst/>
                <a:latin typeface="Segoe Sans"/>
              </a:rPr>
              <a:t>but a strategic asset for sustainable performance.</a:t>
            </a:r>
          </a:p>
        </p:txBody>
      </p:sp>
      <p:sp>
        <p:nvSpPr>
          <p:cNvPr id="4" name="Slide Number Placeholder 3"/>
          <p:cNvSpPr>
            <a:spLocks noGrp="1"/>
          </p:cNvSpPr>
          <p:nvPr>
            <p:ph type="sldNum" sz="quarter" idx="5"/>
          </p:nvPr>
        </p:nvSpPr>
        <p:spPr/>
        <p:txBody>
          <a:bodyPr/>
          <a:lstStyle/>
          <a:p>
            <a:fld id="{5347EB3F-24B8-42EF-B238-C8D6F981848B}" type="slidenum">
              <a:rPr lang="en-US" smtClean="0"/>
              <a:t>12</a:t>
            </a:fld>
            <a:endParaRPr lang="en-US" dirty="0"/>
          </a:p>
        </p:txBody>
      </p:sp>
    </p:spTree>
    <p:extLst>
      <p:ext uri="{BB962C8B-B14F-4D97-AF65-F5344CB8AC3E}">
        <p14:creationId xmlns:p14="http://schemas.microsoft.com/office/powerpoint/2010/main" val="1863297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Fostering the quality culture mindset we need to have a proactive approach towards quality. Rather than fixing the problem later we need to prevent it now.  </a:t>
            </a:r>
          </a:p>
          <a:p>
            <a:endParaRPr lang="en-IN" dirty="0"/>
          </a:p>
          <a:p>
            <a:pPr algn="l"/>
            <a:r>
              <a:rPr lang="en-US" b="0" i="0" dirty="0">
                <a:solidFill>
                  <a:srgbClr val="424242"/>
                </a:solidFill>
                <a:effectLst/>
                <a:latin typeface="Segoe Sans"/>
              </a:rPr>
              <a:t>In shaping a strong quality </a:t>
            </a:r>
            <a:r>
              <a:rPr lang="en-US" b="0" i="0">
                <a:solidFill>
                  <a:srgbClr val="424242"/>
                </a:solidFill>
                <a:effectLst/>
                <a:latin typeface="Segoe Sans"/>
              </a:rPr>
              <a:t>culture, </a:t>
            </a:r>
            <a:br>
              <a:rPr lang="en-US" b="0" i="0" dirty="0">
                <a:solidFill>
                  <a:srgbClr val="424242"/>
                </a:solidFill>
                <a:effectLst/>
                <a:latin typeface="Segoe Sans"/>
              </a:rPr>
            </a:br>
            <a:r>
              <a:rPr lang="en-US" b="0" i="0" dirty="0">
                <a:solidFill>
                  <a:srgbClr val="424242"/>
                </a:solidFill>
                <a:effectLst/>
                <a:latin typeface="Segoe Sans"/>
              </a:rPr>
              <a:t>it’s important to understand the difference between a </a:t>
            </a:r>
            <a:r>
              <a:rPr lang="en-US" b="1" i="0" dirty="0">
                <a:solidFill>
                  <a:srgbClr val="424242"/>
                </a:solidFill>
                <a:effectLst/>
                <a:latin typeface="Segoe Sans"/>
              </a:rPr>
              <a:t>reactive,;</a:t>
            </a:r>
            <a:r>
              <a:rPr lang="en-US" b="0" i="0" dirty="0">
                <a:solidFill>
                  <a:srgbClr val="424242"/>
                </a:solidFill>
                <a:effectLst/>
                <a:latin typeface="Segoe Sans"/>
              </a:rPr>
              <a:t> and a </a:t>
            </a:r>
            <a:r>
              <a:rPr lang="en-US" b="1" i="0" dirty="0">
                <a:solidFill>
                  <a:srgbClr val="424242"/>
                </a:solidFill>
                <a:effectLst/>
                <a:latin typeface="Segoe Sans"/>
              </a:rPr>
              <a:t>proactive,;</a:t>
            </a:r>
            <a:r>
              <a:rPr lang="en-US" b="0" i="0" dirty="0">
                <a:solidFill>
                  <a:srgbClr val="424242"/>
                </a:solidFill>
                <a:effectLst/>
                <a:latin typeface="Segoe Sans"/>
              </a:rPr>
              <a:t> approach.</a:t>
            </a:r>
          </a:p>
          <a:p>
            <a:pPr algn="l"/>
            <a:r>
              <a:rPr lang="en-US" b="0" i="0" dirty="0">
                <a:solidFill>
                  <a:srgbClr val="424242"/>
                </a:solidFill>
                <a:effectLst/>
                <a:latin typeface="Segoe Sans"/>
              </a:rPr>
              <a:t>A </a:t>
            </a:r>
            <a:r>
              <a:rPr lang="en-US" b="1" i="0" dirty="0">
                <a:solidFill>
                  <a:srgbClr val="424242"/>
                </a:solidFill>
                <a:effectLst/>
                <a:latin typeface="Segoe Sans"/>
              </a:rPr>
              <a:t>reactive approach,;</a:t>
            </a:r>
            <a:r>
              <a:rPr lang="en-US" b="0" i="0" dirty="0">
                <a:solidFill>
                  <a:srgbClr val="424242"/>
                </a:solidFill>
                <a:effectLst/>
                <a:latin typeface="Segoe Sans"/>
              </a:rPr>
              <a:t> often includes a tendency to blame,; the quality department for performance issues,</a:t>
            </a:r>
            <a:br>
              <a:rPr lang="en-US" b="0" i="0" dirty="0">
                <a:solidFill>
                  <a:srgbClr val="424242"/>
                </a:solidFill>
                <a:effectLst/>
                <a:latin typeface="Segoe Sans"/>
              </a:rPr>
            </a:br>
            <a:r>
              <a:rPr lang="en-US" b="0" i="0" dirty="0">
                <a:solidFill>
                  <a:srgbClr val="424242"/>
                </a:solidFill>
                <a:effectLst/>
                <a:latin typeface="Segoe Sans"/>
              </a:rPr>
              <a:t>a firefighting mentality focused on fixing problems after they occur,;</a:t>
            </a:r>
            <a:br>
              <a:rPr lang="en-US" b="0" i="0" dirty="0">
                <a:solidFill>
                  <a:srgbClr val="424242"/>
                </a:solidFill>
                <a:effectLst/>
                <a:latin typeface="Segoe Sans"/>
              </a:rPr>
            </a:br>
            <a:r>
              <a:rPr lang="en-US" b="0" i="0" dirty="0">
                <a:solidFill>
                  <a:srgbClr val="424242"/>
                </a:solidFill>
                <a:effectLst/>
                <a:latin typeface="Segoe Sans"/>
              </a:rPr>
              <a:t>and a lack of proactive process improvement.</a:t>
            </a:r>
          </a:p>
          <a:p>
            <a:pPr algn="l"/>
            <a:r>
              <a:rPr lang="en-US" b="0" i="0" dirty="0">
                <a:solidFill>
                  <a:srgbClr val="424242"/>
                </a:solidFill>
                <a:effectLst/>
                <a:latin typeface="Segoe Sans"/>
              </a:rPr>
              <a:t>There is little emphasis on analyzing root causes,</a:t>
            </a:r>
            <a:br>
              <a:rPr lang="en-US" b="0" i="0" dirty="0">
                <a:solidFill>
                  <a:srgbClr val="424242"/>
                </a:solidFill>
                <a:effectLst/>
                <a:latin typeface="Segoe Sans"/>
              </a:rPr>
            </a:br>
            <a:r>
              <a:rPr lang="en-US" b="0" i="0" dirty="0">
                <a:solidFill>
                  <a:srgbClr val="424242"/>
                </a:solidFill>
                <a:effectLst/>
                <a:latin typeface="Segoe Sans"/>
              </a:rPr>
              <a:t>or understanding the systemic issues that lead to recurring problems.</a:t>
            </a:r>
          </a:p>
          <a:p>
            <a:pPr algn="l"/>
            <a:r>
              <a:rPr lang="en-US" b="0" i="0" dirty="0">
                <a:solidFill>
                  <a:srgbClr val="424242"/>
                </a:solidFill>
                <a:effectLst/>
                <a:latin typeface="Segoe Sans"/>
              </a:rPr>
              <a:t>In contrast, a </a:t>
            </a:r>
            <a:r>
              <a:rPr lang="en-US" b="1" i="0" dirty="0">
                <a:solidFill>
                  <a:srgbClr val="424242"/>
                </a:solidFill>
                <a:effectLst/>
                <a:latin typeface="Segoe Sans"/>
              </a:rPr>
              <a:t>proactive approach,;</a:t>
            </a:r>
            <a:r>
              <a:rPr lang="en-US" b="0" i="0" dirty="0">
                <a:solidFill>
                  <a:srgbClr val="424242"/>
                </a:solidFill>
                <a:effectLst/>
                <a:latin typeface="Segoe Sans"/>
              </a:rPr>
              <a:t> treats quality improvement as a continuous activity.</a:t>
            </a:r>
            <a:br>
              <a:rPr lang="en-US" b="0" i="0" dirty="0">
                <a:solidFill>
                  <a:srgbClr val="424242"/>
                </a:solidFill>
                <a:effectLst/>
                <a:latin typeface="Segoe Sans"/>
              </a:rPr>
            </a:br>
            <a:r>
              <a:rPr lang="en-US" b="0" i="0" dirty="0">
                <a:solidFill>
                  <a:srgbClr val="424242"/>
                </a:solidFill>
                <a:effectLst/>
                <a:latin typeface="Segoe Sans"/>
              </a:rPr>
              <a:t>It focuses on prevention,</a:t>
            </a:r>
            <a:br>
              <a:rPr lang="en-US" b="0" i="0" dirty="0">
                <a:solidFill>
                  <a:srgbClr val="424242"/>
                </a:solidFill>
                <a:effectLst/>
                <a:latin typeface="Segoe Sans"/>
              </a:rPr>
            </a:br>
            <a:r>
              <a:rPr lang="en-US" b="0" i="0" dirty="0">
                <a:solidFill>
                  <a:srgbClr val="424242"/>
                </a:solidFill>
                <a:effectLst/>
                <a:latin typeface="Segoe Sans"/>
              </a:rPr>
              <a:t>and risk mitigation,;</a:t>
            </a:r>
            <a:br>
              <a:rPr lang="en-US" b="0" i="0" dirty="0">
                <a:solidFill>
                  <a:srgbClr val="424242"/>
                </a:solidFill>
                <a:effectLst/>
                <a:latin typeface="Segoe Sans"/>
              </a:rPr>
            </a:br>
            <a:r>
              <a:rPr lang="en-US" b="0" i="0" dirty="0">
                <a:solidFill>
                  <a:srgbClr val="424242"/>
                </a:solidFill>
                <a:effectLst/>
                <a:latin typeface="Segoe Sans"/>
              </a:rPr>
              <a:t>rather than just correction.;</a:t>
            </a:r>
          </a:p>
          <a:p>
            <a:pPr algn="l"/>
            <a:r>
              <a:rPr lang="en-US" b="0" i="0" dirty="0">
                <a:solidFill>
                  <a:srgbClr val="424242"/>
                </a:solidFill>
                <a:effectLst/>
                <a:latin typeface="Segoe Sans"/>
              </a:rPr>
              <a:t>It involves long-term, strategic quality planning,</a:t>
            </a:r>
            <a:br>
              <a:rPr lang="en-US" b="0" i="0" dirty="0">
                <a:solidFill>
                  <a:srgbClr val="424242"/>
                </a:solidFill>
                <a:effectLst/>
                <a:latin typeface="Segoe Sans"/>
              </a:rPr>
            </a:br>
            <a:r>
              <a:rPr lang="en-US" b="0" i="0" dirty="0">
                <a:solidFill>
                  <a:srgbClr val="424242"/>
                </a:solidFill>
                <a:effectLst/>
                <a:latin typeface="Segoe Sans"/>
              </a:rPr>
              <a:t>aligned with business goals.</a:t>
            </a:r>
          </a:p>
          <a:p>
            <a:pPr algn="l"/>
            <a:r>
              <a:rPr lang="en-US" b="0" i="0" dirty="0">
                <a:solidFill>
                  <a:srgbClr val="424242"/>
                </a:solidFill>
                <a:effectLst/>
                <a:latin typeface="Segoe Sans"/>
              </a:rPr>
              <a:t>Most importantly,</a:t>
            </a:r>
            <a:br>
              <a:rPr lang="en-US" b="0" i="0" dirty="0">
                <a:solidFill>
                  <a:srgbClr val="424242"/>
                </a:solidFill>
                <a:effectLst/>
                <a:latin typeface="Segoe Sans"/>
              </a:rPr>
            </a:br>
            <a:r>
              <a:rPr lang="en-US" b="0" i="0" dirty="0">
                <a:solidFill>
                  <a:srgbClr val="424242"/>
                </a:solidFill>
                <a:effectLst/>
                <a:latin typeface="Segoe Sans"/>
              </a:rPr>
              <a:t>quality is recognized as a </a:t>
            </a:r>
            <a:r>
              <a:rPr lang="en-US" b="1" i="0" dirty="0">
                <a:solidFill>
                  <a:srgbClr val="424242"/>
                </a:solidFill>
                <a:effectLst/>
                <a:latin typeface="Segoe Sans"/>
              </a:rPr>
              <a:t>shared responsibility</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embraced across the entire organization.</a:t>
            </a:r>
          </a:p>
          <a:p>
            <a:pPr algn="l"/>
            <a:r>
              <a:rPr lang="en-US" b="0" i="0" dirty="0">
                <a:solidFill>
                  <a:srgbClr val="424242"/>
                </a:solidFill>
                <a:effectLst/>
                <a:latin typeface="Segoe Sans"/>
              </a:rPr>
              <a:t>Moving from reactive to proactive thinking,</a:t>
            </a:r>
            <a:br>
              <a:rPr lang="en-US" b="0" i="0" dirty="0">
                <a:solidFill>
                  <a:srgbClr val="424242"/>
                </a:solidFill>
                <a:effectLst/>
                <a:latin typeface="Segoe Sans"/>
              </a:rPr>
            </a:br>
            <a:r>
              <a:rPr lang="en-US" b="0" i="0" dirty="0">
                <a:solidFill>
                  <a:srgbClr val="424242"/>
                </a:solidFill>
                <a:effectLst/>
                <a:latin typeface="Segoe Sans"/>
              </a:rPr>
              <a:t>is a key step in building a mature and resilient quality culture.</a:t>
            </a:r>
          </a:p>
        </p:txBody>
      </p:sp>
      <p:sp>
        <p:nvSpPr>
          <p:cNvPr id="4" name="Slide Number Placeholder 3"/>
          <p:cNvSpPr>
            <a:spLocks noGrp="1"/>
          </p:cNvSpPr>
          <p:nvPr>
            <p:ph type="sldNum" sz="quarter" idx="5"/>
          </p:nvPr>
        </p:nvSpPr>
        <p:spPr/>
        <p:txBody>
          <a:bodyPr/>
          <a:lstStyle/>
          <a:p>
            <a:fld id="{5347EB3F-24B8-42EF-B238-C8D6F981848B}" type="slidenum">
              <a:rPr lang="en-US" smtClean="0"/>
              <a:t>13</a:t>
            </a:fld>
            <a:endParaRPr lang="en-US" dirty="0"/>
          </a:p>
        </p:txBody>
      </p:sp>
    </p:spTree>
    <p:extLst>
      <p:ext uri="{BB962C8B-B14F-4D97-AF65-F5344CB8AC3E}">
        <p14:creationId xmlns:p14="http://schemas.microsoft.com/office/powerpoint/2010/main" val="2684524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28D3C-D2EA-7EA2-57CA-47B62190B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93D50-4C9C-07A1-7C08-BAD2C3978B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146BA4-A835-7485-9739-4CF2C5062058}"/>
              </a:ext>
            </a:extLst>
          </p:cNvPr>
          <p:cNvSpPr>
            <a:spLocks noGrp="1"/>
          </p:cNvSpPr>
          <p:nvPr>
            <p:ph type="body" idx="1"/>
          </p:nvPr>
        </p:nvSpPr>
        <p:spPr/>
        <p:txBody>
          <a:bodyPr/>
          <a:lstStyle/>
          <a:p>
            <a:r>
              <a:rPr lang="en-IN" dirty="0"/>
              <a:t>Fostering the quality culture mindset we need to have a proactive approach towards quality. Rather than fixing the problem later we need to prevent it now.  </a:t>
            </a:r>
          </a:p>
          <a:p>
            <a:endParaRPr lang="en-IN" dirty="0"/>
          </a:p>
          <a:p>
            <a:pPr algn="l"/>
            <a:r>
              <a:rPr lang="en-US" b="0" i="0" dirty="0">
                <a:solidFill>
                  <a:srgbClr val="424242"/>
                </a:solidFill>
                <a:effectLst/>
                <a:latin typeface="Segoe Sans"/>
              </a:rPr>
              <a:t>In shaping a strong quality </a:t>
            </a:r>
            <a:r>
              <a:rPr lang="en-US" b="0" i="0">
                <a:solidFill>
                  <a:srgbClr val="424242"/>
                </a:solidFill>
                <a:effectLst/>
                <a:latin typeface="Segoe Sans"/>
              </a:rPr>
              <a:t>culture, </a:t>
            </a:r>
            <a:br>
              <a:rPr lang="en-US" b="0" i="0" dirty="0">
                <a:solidFill>
                  <a:srgbClr val="424242"/>
                </a:solidFill>
                <a:effectLst/>
                <a:latin typeface="Segoe Sans"/>
              </a:rPr>
            </a:br>
            <a:r>
              <a:rPr lang="en-US" b="0" i="0" dirty="0">
                <a:solidFill>
                  <a:srgbClr val="424242"/>
                </a:solidFill>
                <a:effectLst/>
                <a:latin typeface="Segoe Sans"/>
              </a:rPr>
              <a:t>it’s important to understand the difference between a </a:t>
            </a:r>
            <a:r>
              <a:rPr lang="en-US" b="1" i="0" dirty="0">
                <a:solidFill>
                  <a:srgbClr val="424242"/>
                </a:solidFill>
                <a:effectLst/>
                <a:latin typeface="Segoe Sans"/>
              </a:rPr>
              <a:t>reactive,;</a:t>
            </a:r>
            <a:r>
              <a:rPr lang="en-US" b="0" i="0" dirty="0">
                <a:solidFill>
                  <a:srgbClr val="424242"/>
                </a:solidFill>
                <a:effectLst/>
                <a:latin typeface="Segoe Sans"/>
              </a:rPr>
              <a:t> and a </a:t>
            </a:r>
            <a:r>
              <a:rPr lang="en-US" b="1" i="0" dirty="0">
                <a:solidFill>
                  <a:srgbClr val="424242"/>
                </a:solidFill>
                <a:effectLst/>
                <a:latin typeface="Segoe Sans"/>
              </a:rPr>
              <a:t>proactive,;</a:t>
            </a:r>
            <a:r>
              <a:rPr lang="en-US" b="0" i="0" dirty="0">
                <a:solidFill>
                  <a:srgbClr val="424242"/>
                </a:solidFill>
                <a:effectLst/>
                <a:latin typeface="Segoe Sans"/>
              </a:rPr>
              <a:t> approach.</a:t>
            </a:r>
          </a:p>
          <a:p>
            <a:pPr algn="l"/>
            <a:r>
              <a:rPr lang="en-US" b="0" i="0" dirty="0">
                <a:solidFill>
                  <a:srgbClr val="424242"/>
                </a:solidFill>
                <a:effectLst/>
                <a:latin typeface="Segoe Sans"/>
              </a:rPr>
              <a:t>A </a:t>
            </a:r>
            <a:r>
              <a:rPr lang="en-US" b="1" i="0" dirty="0">
                <a:solidFill>
                  <a:srgbClr val="424242"/>
                </a:solidFill>
                <a:effectLst/>
                <a:latin typeface="Segoe Sans"/>
              </a:rPr>
              <a:t>reactive approach,;</a:t>
            </a:r>
            <a:r>
              <a:rPr lang="en-US" b="0" i="0" dirty="0">
                <a:solidFill>
                  <a:srgbClr val="424242"/>
                </a:solidFill>
                <a:effectLst/>
                <a:latin typeface="Segoe Sans"/>
              </a:rPr>
              <a:t> often includes a tendency to blame,; the quality department for performance issues,</a:t>
            </a:r>
            <a:br>
              <a:rPr lang="en-US" b="0" i="0" dirty="0">
                <a:solidFill>
                  <a:srgbClr val="424242"/>
                </a:solidFill>
                <a:effectLst/>
                <a:latin typeface="Segoe Sans"/>
              </a:rPr>
            </a:br>
            <a:r>
              <a:rPr lang="en-US" b="0" i="0" dirty="0">
                <a:solidFill>
                  <a:srgbClr val="424242"/>
                </a:solidFill>
                <a:effectLst/>
                <a:latin typeface="Segoe Sans"/>
              </a:rPr>
              <a:t>a firefighting mentality focused on fixing problems after they occur,;</a:t>
            </a:r>
            <a:br>
              <a:rPr lang="en-US" b="0" i="0" dirty="0">
                <a:solidFill>
                  <a:srgbClr val="424242"/>
                </a:solidFill>
                <a:effectLst/>
                <a:latin typeface="Segoe Sans"/>
              </a:rPr>
            </a:br>
            <a:r>
              <a:rPr lang="en-US" b="0" i="0" dirty="0">
                <a:solidFill>
                  <a:srgbClr val="424242"/>
                </a:solidFill>
                <a:effectLst/>
                <a:latin typeface="Segoe Sans"/>
              </a:rPr>
              <a:t>and a lack of proactive process improvement.</a:t>
            </a:r>
          </a:p>
          <a:p>
            <a:pPr algn="l"/>
            <a:r>
              <a:rPr lang="en-US" b="0" i="0" dirty="0">
                <a:solidFill>
                  <a:srgbClr val="424242"/>
                </a:solidFill>
                <a:effectLst/>
                <a:latin typeface="Segoe Sans"/>
              </a:rPr>
              <a:t>There is little emphasis on analyzing root causes,</a:t>
            </a:r>
            <a:br>
              <a:rPr lang="en-US" b="0" i="0" dirty="0">
                <a:solidFill>
                  <a:srgbClr val="424242"/>
                </a:solidFill>
                <a:effectLst/>
                <a:latin typeface="Segoe Sans"/>
              </a:rPr>
            </a:br>
            <a:r>
              <a:rPr lang="en-US" b="0" i="0" dirty="0">
                <a:solidFill>
                  <a:srgbClr val="424242"/>
                </a:solidFill>
                <a:effectLst/>
                <a:latin typeface="Segoe Sans"/>
              </a:rPr>
              <a:t>or understanding the systemic issues that lead to recurring problems.</a:t>
            </a:r>
          </a:p>
          <a:p>
            <a:pPr algn="l"/>
            <a:r>
              <a:rPr lang="en-US" b="0" i="0" dirty="0">
                <a:solidFill>
                  <a:srgbClr val="424242"/>
                </a:solidFill>
                <a:effectLst/>
                <a:latin typeface="Segoe Sans"/>
              </a:rPr>
              <a:t>In contrast, a </a:t>
            </a:r>
            <a:r>
              <a:rPr lang="en-US" b="1" i="0" dirty="0">
                <a:solidFill>
                  <a:srgbClr val="424242"/>
                </a:solidFill>
                <a:effectLst/>
                <a:latin typeface="Segoe Sans"/>
              </a:rPr>
              <a:t>proactive approach,;</a:t>
            </a:r>
            <a:r>
              <a:rPr lang="en-US" b="0" i="0" dirty="0">
                <a:solidFill>
                  <a:srgbClr val="424242"/>
                </a:solidFill>
                <a:effectLst/>
                <a:latin typeface="Segoe Sans"/>
              </a:rPr>
              <a:t> treats quality improvement as a continuous activity.</a:t>
            </a:r>
            <a:br>
              <a:rPr lang="en-US" b="0" i="0" dirty="0">
                <a:solidFill>
                  <a:srgbClr val="424242"/>
                </a:solidFill>
                <a:effectLst/>
                <a:latin typeface="Segoe Sans"/>
              </a:rPr>
            </a:br>
            <a:r>
              <a:rPr lang="en-US" b="0" i="0" dirty="0">
                <a:solidFill>
                  <a:srgbClr val="424242"/>
                </a:solidFill>
                <a:effectLst/>
                <a:latin typeface="Segoe Sans"/>
              </a:rPr>
              <a:t>It focuses on prevention,</a:t>
            </a:r>
            <a:br>
              <a:rPr lang="en-US" b="0" i="0" dirty="0">
                <a:solidFill>
                  <a:srgbClr val="424242"/>
                </a:solidFill>
                <a:effectLst/>
                <a:latin typeface="Segoe Sans"/>
              </a:rPr>
            </a:br>
            <a:r>
              <a:rPr lang="en-US" b="0" i="0" dirty="0">
                <a:solidFill>
                  <a:srgbClr val="424242"/>
                </a:solidFill>
                <a:effectLst/>
                <a:latin typeface="Segoe Sans"/>
              </a:rPr>
              <a:t>and risk mitigation,;</a:t>
            </a:r>
            <a:br>
              <a:rPr lang="en-US" b="0" i="0" dirty="0">
                <a:solidFill>
                  <a:srgbClr val="424242"/>
                </a:solidFill>
                <a:effectLst/>
                <a:latin typeface="Segoe Sans"/>
              </a:rPr>
            </a:br>
            <a:r>
              <a:rPr lang="en-US" b="0" i="0" dirty="0">
                <a:solidFill>
                  <a:srgbClr val="424242"/>
                </a:solidFill>
                <a:effectLst/>
                <a:latin typeface="Segoe Sans"/>
              </a:rPr>
              <a:t>rather than just correction.;</a:t>
            </a:r>
          </a:p>
          <a:p>
            <a:pPr algn="l"/>
            <a:r>
              <a:rPr lang="en-US" b="0" i="0" dirty="0">
                <a:solidFill>
                  <a:srgbClr val="424242"/>
                </a:solidFill>
                <a:effectLst/>
                <a:latin typeface="Segoe Sans"/>
              </a:rPr>
              <a:t>It involves long-term, strategic quality planning,</a:t>
            </a:r>
            <a:br>
              <a:rPr lang="en-US" b="0" i="0" dirty="0">
                <a:solidFill>
                  <a:srgbClr val="424242"/>
                </a:solidFill>
                <a:effectLst/>
                <a:latin typeface="Segoe Sans"/>
              </a:rPr>
            </a:br>
            <a:r>
              <a:rPr lang="en-US" b="0" i="0" dirty="0">
                <a:solidFill>
                  <a:srgbClr val="424242"/>
                </a:solidFill>
                <a:effectLst/>
                <a:latin typeface="Segoe Sans"/>
              </a:rPr>
              <a:t>aligned with business goals.</a:t>
            </a:r>
          </a:p>
          <a:p>
            <a:pPr algn="l"/>
            <a:r>
              <a:rPr lang="en-US" b="0" i="0" dirty="0">
                <a:solidFill>
                  <a:srgbClr val="424242"/>
                </a:solidFill>
                <a:effectLst/>
                <a:latin typeface="Segoe Sans"/>
              </a:rPr>
              <a:t>Most importantly,</a:t>
            </a:r>
            <a:br>
              <a:rPr lang="en-US" b="0" i="0" dirty="0">
                <a:solidFill>
                  <a:srgbClr val="424242"/>
                </a:solidFill>
                <a:effectLst/>
                <a:latin typeface="Segoe Sans"/>
              </a:rPr>
            </a:br>
            <a:r>
              <a:rPr lang="en-US" b="0" i="0" dirty="0">
                <a:solidFill>
                  <a:srgbClr val="424242"/>
                </a:solidFill>
                <a:effectLst/>
                <a:latin typeface="Segoe Sans"/>
              </a:rPr>
              <a:t>quality is recognized as a </a:t>
            </a:r>
            <a:r>
              <a:rPr lang="en-US" b="1" i="0" dirty="0">
                <a:solidFill>
                  <a:srgbClr val="424242"/>
                </a:solidFill>
                <a:effectLst/>
                <a:latin typeface="Segoe Sans"/>
              </a:rPr>
              <a:t>shared responsibility</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embraced across the entire organization.</a:t>
            </a:r>
          </a:p>
          <a:p>
            <a:pPr algn="l"/>
            <a:r>
              <a:rPr lang="en-US" b="0" i="0" dirty="0">
                <a:solidFill>
                  <a:srgbClr val="424242"/>
                </a:solidFill>
                <a:effectLst/>
                <a:latin typeface="Segoe Sans"/>
              </a:rPr>
              <a:t>Moving from reactive to proactive thinking,</a:t>
            </a:r>
            <a:br>
              <a:rPr lang="en-US" b="0" i="0" dirty="0">
                <a:solidFill>
                  <a:srgbClr val="424242"/>
                </a:solidFill>
                <a:effectLst/>
                <a:latin typeface="Segoe Sans"/>
              </a:rPr>
            </a:br>
            <a:r>
              <a:rPr lang="en-US" b="0" i="0" dirty="0">
                <a:solidFill>
                  <a:srgbClr val="424242"/>
                </a:solidFill>
                <a:effectLst/>
                <a:latin typeface="Segoe Sans"/>
              </a:rPr>
              <a:t>is a key step in building a mature and resilient quality culture.</a:t>
            </a:r>
          </a:p>
        </p:txBody>
      </p:sp>
      <p:sp>
        <p:nvSpPr>
          <p:cNvPr id="4" name="Slide Number Placeholder 3">
            <a:extLst>
              <a:ext uri="{FF2B5EF4-FFF2-40B4-BE49-F238E27FC236}">
                <a16:creationId xmlns:a16="http://schemas.microsoft.com/office/drawing/2014/main" id="{72EE9D6B-CF49-EDE6-6EF6-775B2A86E82F}"/>
              </a:ext>
            </a:extLst>
          </p:cNvPr>
          <p:cNvSpPr>
            <a:spLocks noGrp="1"/>
          </p:cNvSpPr>
          <p:nvPr>
            <p:ph type="sldNum" sz="quarter" idx="5"/>
          </p:nvPr>
        </p:nvSpPr>
        <p:spPr/>
        <p:txBody>
          <a:bodyPr/>
          <a:lstStyle/>
          <a:p>
            <a:fld id="{5347EB3F-24B8-42EF-B238-C8D6F981848B}" type="slidenum">
              <a:rPr lang="en-US" smtClean="0"/>
              <a:t>14</a:t>
            </a:fld>
            <a:endParaRPr lang="en-US" dirty="0"/>
          </a:p>
        </p:txBody>
      </p:sp>
    </p:spTree>
    <p:extLst>
      <p:ext uri="{BB962C8B-B14F-4D97-AF65-F5344CB8AC3E}">
        <p14:creationId xmlns:p14="http://schemas.microsoft.com/office/powerpoint/2010/main" val="2097244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slide should run 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Question with selectable options (Articulate shall read the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Green for correct, red for incorrect (correct answer in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Allow exactly one more attempt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Finally show the correct answer</a:t>
            </a:r>
          </a:p>
          <a:p>
            <a:endParaRPr lang="en-US" b="0" dirty="0"/>
          </a:p>
        </p:txBody>
      </p:sp>
      <p:sp>
        <p:nvSpPr>
          <p:cNvPr id="4" name="Slide Number Placeholder 3"/>
          <p:cNvSpPr>
            <a:spLocks noGrp="1"/>
          </p:cNvSpPr>
          <p:nvPr>
            <p:ph type="sldNum" sz="quarter" idx="5"/>
          </p:nvPr>
        </p:nvSpPr>
        <p:spPr/>
        <p:txBody>
          <a:bodyPr/>
          <a:lstStyle/>
          <a:p>
            <a:fld id="{5347EB3F-24B8-42EF-B238-C8D6F981848B}" type="slidenum">
              <a:rPr lang="en-US" smtClean="0"/>
              <a:t>15</a:t>
            </a:fld>
            <a:endParaRPr lang="en-US" dirty="0"/>
          </a:p>
        </p:txBody>
      </p:sp>
    </p:spTree>
    <p:extLst>
      <p:ext uri="{BB962C8B-B14F-4D97-AF65-F5344CB8AC3E}">
        <p14:creationId xmlns:p14="http://schemas.microsoft.com/office/powerpoint/2010/main" val="813153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slide should run 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Question with selectable options (Articulate shall read the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Green for correct, red for incorrect (correct answer in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Allow exactly one more attempt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Finally show the correct answer</a:t>
            </a:r>
          </a:p>
          <a:p>
            <a:endParaRPr lang="en-US" b="0" dirty="0"/>
          </a:p>
        </p:txBody>
      </p:sp>
      <p:sp>
        <p:nvSpPr>
          <p:cNvPr id="4" name="Slide Number Placeholder 3"/>
          <p:cNvSpPr>
            <a:spLocks noGrp="1"/>
          </p:cNvSpPr>
          <p:nvPr>
            <p:ph type="sldNum" sz="quarter" idx="5"/>
          </p:nvPr>
        </p:nvSpPr>
        <p:spPr/>
        <p:txBody>
          <a:bodyPr/>
          <a:lstStyle/>
          <a:p>
            <a:fld id="{5347EB3F-24B8-42EF-B238-C8D6F981848B}" type="slidenum">
              <a:rPr lang="en-US" smtClean="0"/>
              <a:t>17</a:t>
            </a:fld>
            <a:endParaRPr lang="en-US" dirty="0"/>
          </a:p>
        </p:txBody>
      </p:sp>
    </p:spTree>
    <p:extLst>
      <p:ext uri="{BB962C8B-B14F-4D97-AF65-F5344CB8AC3E}">
        <p14:creationId xmlns:p14="http://schemas.microsoft.com/office/powerpoint/2010/main" val="2744491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347EB3F-24B8-42EF-B238-C8D6F981848B}" type="slidenum">
              <a:rPr lang="en-US" smtClean="0"/>
              <a:t>18</a:t>
            </a:fld>
            <a:endParaRPr lang="en-US" dirty="0"/>
          </a:p>
        </p:txBody>
      </p:sp>
    </p:spTree>
    <p:extLst>
      <p:ext uri="{BB962C8B-B14F-4D97-AF65-F5344CB8AC3E}">
        <p14:creationId xmlns:p14="http://schemas.microsoft.com/office/powerpoint/2010/main" val="3343053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8FECC-C33F-178D-02E7-CBF2990E7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A39F2-3518-1C65-D5D9-C812101E36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00AB97-77A2-1D89-FDB3-DCF99E5DD793}"/>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B35030A2-9FDE-2147-8041-7E67ADED8FEB}"/>
              </a:ext>
            </a:extLst>
          </p:cNvPr>
          <p:cNvSpPr>
            <a:spLocks noGrp="1"/>
          </p:cNvSpPr>
          <p:nvPr>
            <p:ph type="sldNum" sz="quarter" idx="5"/>
          </p:nvPr>
        </p:nvSpPr>
        <p:spPr/>
        <p:txBody>
          <a:bodyPr/>
          <a:lstStyle/>
          <a:p>
            <a:fld id="{5347EB3F-24B8-42EF-B238-C8D6F981848B}" type="slidenum">
              <a:rPr lang="en-US" smtClean="0"/>
              <a:t>19</a:t>
            </a:fld>
            <a:endParaRPr lang="en-US" dirty="0"/>
          </a:p>
        </p:txBody>
      </p:sp>
    </p:spTree>
    <p:extLst>
      <p:ext uri="{BB962C8B-B14F-4D97-AF65-F5344CB8AC3E}">
        <p14:creationId xmlns:p14="http://schemas.microsoft.com/office/powerpoint/2010/main" val="2805007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04A1F-FDA5-AD41-ED96-034453C24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02B34-D795-0E1E-066A-0609D8150B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B257F-65A0-24BD-99BF-371DD93370BD}"/>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77FB7974-3C91-626C-FA8E-B5E1DBD83071}"/>
              </a:ext>
            </a:extLst>
          </p:cNvPr>
          <p:cNvSpPr>
            <a:spLocks noGrp="1"/>
          </p:cNvSpPr>
          <p:nvPr>
            <p:ph type="sldNum" sz="quarter" idx="5"/>
          </p:nvPr>
        </p:nvSpPr>
        <p:spPr/>
        <p:txBody>
          <a:bodyPr/>
          <a:lstStyle/>
          <a:p>
            <a:fld id="{5347EB3F-24B8-42EF-B238-C8D6F981848B}" type="slidenum">
              <a:rPr lang="en-US" smtClean="0"/>
              <a:t>20</a:t>
            </a:fld>
            <a:endParaRPr lang="en-US" dirty="0"/>
          </a:p>
        </p:txBody>
      </p:sp>
    </p:spTree>
    <p:extLst>
      <p:ext uri="{BB962C8B-B14F-4D97-AF65-F5344CB8AC3E}">
        <p14:creationId xmlns:p14="http://schemas.microsoft.com/office/powerpoint/2010/main" val="238743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12868-27EA-D66C-E520-478F87B43C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AD2863-C125-E6FB-8F78-5A38F9BEB5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6D702E-0E63-D0E0-437B-C6ABD46582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FFFF"/>
                </a:solidFill>
                <a:latin typeface="Segoe UI" panose="020B0502040204020203" pitchFamily="34" charset="0"/>
              </a:rPr>
              <a:t>Hello and welcome to module on Quality Culture in a regulated pharmaceutical organization.</a:t>
            </a:r>
            <a:endParaRPr lang="en-US" sz="1800" dirty="0">
              <a:solidFill>
                <a:prstClr val="black"/>
              </a:solidFill>
              <a:latin typeface="Microsoft Sans Serif" panose="020B0604020202020204" pitchFamily="34" charset="0"/>
            </a:endParaRPr>
          </a:p>
          <a:p>
            <a:endParaRPr lang="en-IN" dirty="0"/>
          </a:p>
        </p:txBody>
      </p:sp>
      <p:sp>
        <p:nvSpPr>
          <p:cNvPr id="4" name="Slide Number Placeholder 3">
            <a:extLst>
              <a:ext uri="{FF2B5EF4-FFF2-40B4-BE49-F238E27FC236}">
                <a16:creationId xmlns:a16="http://schemas.microsoft.com/office/drawing/2014/main" id="{85BD3C42-8872-2897-D6CE-50495B06DE7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6E714-8EC7-4329-9973-EEFDA73B5B73}" type="slidenum">
              <a:rPr kumimoji="0" lang="en-IN"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N"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419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7EBB3-4282-9C7A-025E-B1A39A87D1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39F3C-4438-3046-CA06-E35EC05061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69876-549E-910C-9C2D-5C0B65FA6205}"/>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2DD057C4-F738-829F-614F-DB47C822C267}"/>
              </a:ext>
            </a:extLst>
          </p:cNvPr>
          <p:cNvSpPr>
            <a:spLocks noGrp="1"/>
          </p:cNvSpPr>
          <p:nvPr>
            <p:ph type="sldNum" sz="quarter" idx="5"/>
          </p:nvPr>
        </p:nvSpPr>
        <p:spPr/>
        <p:txBody>
          <a:bodyPr/>
          <a:lstStyle/>
          <a:p>
            <a:fld id="{5347EB3F-24B8-42EF-B238-C8D6F981848B}" type="slidenum">
              <a:rPr lang="en-US" smtClean="0"/>
              <a:t>21</a:t>
            </a:fld>
            <a:endParaRPr lang="en-US" dirty="0"/>
          </a:p>
        </p:txBody>
      </p:sp>
    </p:spTree>
    <p:extLst>
      <p:ext uri="{BB962C8B-B14F-4D97-AF65-F5344CB8AC3E}">
        <p14:creationId xmlns:p14="http://schemas.microsoft.com/office/powerpoint/2010/main" val="1587982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41F26-7377-50CE-C029-9E426D8D1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300D2-90AF-F286-0235-D4097D2F7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8F080-0AFF-56E3-0177-87A8B57596CB}"/>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4F8297FD-A66C-8C4D-61E1-ADA6A8FF0986}"/>
              </a:ext>
            </a:extLst>
          </p:cNvPr>
          <p:cNvSpPr>
            <a:spLocks noGrp="1"/>
          </p:cNvSpPr>
          <p:nvPr>
            <p:ph type="sldNum" sz="quarter" idx="5"/>
          </p:nvPr>
        </p:nvSpPr>
        <p:spPr/>
        <p:txBody>
          <a:bodyPr/>
          <a:lstStyle/>
          <a:p>
            <a:fld id="{5347EB3F-24B8-42EF-B238-C8D6F981848B}" type="slidenum">
              <a:rPr lang="en-US" smtClean="0"/>
              <a:t>22</a:t>
            </a:fld>
            <a:endParaRPr lang="en-US" dirty="0"/>
          </a:p>
        </p:txBody>
      </p:sp>
    </p:spTree>
    <p:extLst>
      <p:ext uri="{BB962C8B-B14F-4D97-AF65-F5344CB8AC3E}">
        <p14:creationId xmlns:p14="http://schemas.microsoft.com/office/powerpoint/2010/main" val="4124808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11B1F-C54F-DF9D-060F-FB40879160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69255E-2FEA-B7D5-A9FA-8A92CFCF09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DAAAD-3551-0A77-0E29-2C7F4C997EC5}"/>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DA1D2B61-8CD0-2A02-F404-A853C19ADE61}"/>
              </a:ext>
            </a:extLst>
          </p:cNvPr>
          <p:cNvSpPr>
            <a:spLocks noGrp="1"/>
          </p:cNvSpPr>
          <p:nvPr>
            <p:ph type="sldNum" sz="quarter" idx="5"/>
          </p:nvPr>
        </p:nvSpPr>
        <p:spPr/>
        <p:txBody>
          <a:bodyPr/>
          <a:lstStyle/>
          <a:p>
            <a:fld id="{5347EB3F-24B8-42EF-B238-C8D6F981848B}" type="slidenum">
              <a:rPr lang="en-US" smtClean="0"/>
              <a:t>23</a:t>
            </a:fld>
            <a:endParaRPr lang="en-US" dirty="0"/>
          </a:p>
        </p:txBody>
      </p:sp>
    </p:spTree>
    <p:extLst>
      <p:ext uri="{BB962C8B-B14F-4D97-AF65-F5344CB8AC3E}">
        <p14:creationId xmlns:p14="http://schemas.microsoft.com/office/powerpoint/2010/main" val="1544731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FCF29-9E5B-8F68-2428-40A67ED35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C9694-B82C-0440-0D0C-994152727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501990-D77A-172D-32ED-192ABCEB3295}"/>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F5C5D140-C9CF-1799-A7F3-D06317774BDF}"/>
              </a:ext>
            </a:extLst>
          </p:cNvPr>
          <p:cNvSpPr>
            <a:spLocks noGrp="1"/>
          </p:cNvSpPr>
          <p:nvPr>
            <p:ph type="sldNum" sz="quarter" idx="5"/>
          </p:nvPr>
        </p:nvSpPr>
        <p:spPr/>
        <p:txBody>
          <a:bodyPr/>
          <a:lstStyle/>
          <a:p>
            <a:fld id="{5347EB3F-24B8-42EF-B238-C8D6F981848B}" type="slidenum">
              <a:rPr lang="en-US" smtClean="0"/>
              <a:t>24</a:t>
            </a:fld>
            <a:endParaRPr lang="en-US" dirty="0"/>
          </a:p>
        </p:txBody>
      </p:sp>
    </p:spTree>
    <p:extLst>
      <p:ext uri="{BB962C8B-B14F-4D97-AF65-F5344CB8AC3E}">
        <p14:creationId xmlns:p14="http://schemas.microsoft.com/office/powerpoint/2010/main" val="362842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F8ED6-C038-8880-054E-00008B6DA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0D5BD-CE53-4623-E504-3765BE28BC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46B586-0E80-7676-5047-24A5880E4200}"/>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5E8EA5BB-811E-CEB0-4CC5-B57BF961039D}"/>
              </a:ext>
            </a:extLst>
          </p:cNvPr>
          <p:cNvSpPr>
            <a:spLocks noGrp="1"/>
          </p:cNvSpPr>
          <p:nvPr>
            <p:ph type="sldNum" sz="quarter" idx="5"/>
          </p:nvPr>
        </p:nvSpPr>
        <p:spPr/>
        <p:txBody>
          <a:bodyPr/>
          <a:lstStyle/>
          <a:p>
            <a:fld id="{5347EB3F-24B8-42EF-B238-C8D6F981848B}" type="slidenum">
              <a:rPr lang="en-US" smtClean="0"/>
              <a:t>25</a:t>
            </a:fld>
            <a:endParaRPr lang="en-US" dirty="0"/>
          </a:p>
        </p:txBody>
      </p:sp>
    </p:spTree>
    <p:extLst>
      <p:ext uri="{BB962C8B-B14F-4D97-AF65-F5344CB8AC3E}">
        <p14:creationId xmlns:p14="http://schemas.microsoft.com/office/powerpoint/2010/main" val="1264360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B7EA8-C9FA-F277-0ED7-429155197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1FE5C1-4058-A635-A223-719636E154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F08B18-BAE5-3763-6D97-D0491611B8E2}"/>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84D61BE9-882F-4434-4EEC-634B92718521}"/>
              </a:ext>
            </a:extLst>
          </p:cNvPr>
          <p:cNvSpPr>
            <a:spLocks noGrp="1"/>
          </p:cNvSpPr>
          <p:nvPr>
            <p:ph type="sldNum" sz="quarter" idx="5"/>
          </p:nvPr>
        </p:nvSpPr>
        <p:spPr/>
        <p:txBody>
          <a:bodyPr/>
          <a:lstStyle/>
          <a:p>
            <a:fld id="{5347EB3F-24B8-42EF-B238-C8D6F981848B}" type="slidenum">
              <a:rPr lang="en-US" smtClean="0"/>
              <a:t>26</a:t>
            </a:fld>
            <a:endParaRPr lang="en-US" dirty="0"/>
          </a:p>
        </p:txBody>
      </p:sp>
    </p:spTree>
    <p:extLst>
      <p:ext uri="{BB962C8B-B14F-4D97-AF65-F5344CB8AC3E}">
        <p14:creationId xmlns:p14="http://schemas.microsoft.com/office/powerpoint/2010/main" val="4203908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EBF3-2B89-EFAD-C07A-143BE0726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54FA71-B92F-4E47-3D01-2CD37D3EA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4807B-8BF7-FA34-4ECB-BE3C662416FE}"/>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4C1FB94A-538F-41F7-D35C-688EABBD1749}"/>
              </a:ext>
            </a:extLst>
          </p:cNvPr>
          <p:cNvSpPr>
            <a:spLocks noGrp="1"/>
          </p:cNvSpPr>
          <p:nvPr>
            <p:ph type="sldNum" sz="quarter" idx="5"/>
          </p:nvPr>
        </p:nvSpPr>
        <p:spPr/>
        <p:txBody>
          <a:bodyPr/>
          <a:lstStyle/>
          <a:p>
            <a:fld id="{5347EB3F-24B8-42EF-B238-C8D6F981848B}" type="slidenum">
              <a:rPr lang="en-US" smtClean="0"/>
              <a:t>27</a:t>
            </a:fld>
            <a:endParaRPr lang="en-US" dirty="0"/>
          </a:p>
        </p:txBody>
      </p:sp>
    </p:spTree>
    <p:extLst>
      <p:ext uri="{BB962C8B-B14F-4D97-AF65-F5344CB8AC3E}">
        <p14:creationId xmlns:p14="http://schemas.microsoft.com/office/powerpoint/2010/main" val="125265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650E2-747C-E580-3F02-B0CBC6C36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6FDA1E-16A9-DE0D-685A-391E2BEBF2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84F755-C24E-8895-60CC-508A8FC9612F}"/>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3E149191-D5F1-084E-E615-8224E0538303}"/>
              </a:ext>
            </a:extLst>
          </p:cNvPr>
          <p:cNvSpPr>
            <a:spLocks noGrp="1"/>
          </p:cNvSpPr>
          <p:nvPr>
            <p:ph type="sldNum" sz="quarter" idx="5"/>
          </p:nvPr>
        </p:nvSpPr>
        <p:spPr/>
        <p:txBody>
          <a:bodyPr/>
          <a:lstStyle/>
          <a:p>
            <a:fld id="{5347EB3F-24B8-42EF-B238-C8D6F981848B}" type="slidenum">
              <a:rPr lang="en-US" smtClean="0"/>
              <a:t>28</a:t>
            </a:fld>
            <a:endParaRPr lang="en-US" dirty="0"/>
          </a:p>
        </p:txBody>
      </p:sp>
    </p:spTree>
    <p:extLst>
      <p:ext uri="{BB962C8B-B14F-4D97-AF65-F5344CB8AC3E}">
        <p14:creationId xmlns:p14="http://schemas.microsoft.com/office/powerpoint/2010/main" val="1248552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CD5BC-DA4A-E8D4-FE34-08EFF10795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FFF29-A767-E872-846B-75B7559014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BD4547-1D84-A924-9B6F-A72EB52A8F9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4BCF26FA-2D49-9F59-B82B-5B2C20305772}"/>
              </a:ext>
            </a:extLst>
          </p:cNvPr>
          <p:cNvSpPr>
            <a:spLocks noGrp="1"/>
          </p:cNvSpPr>
          <p:nvPr>
            <p:ph type="sldNum" sz="quarter" idx="5"/>
          </p:nvPr>
        </p:nvSpPr>
        <p:spPr/>
        <p:txBody>
          <a:bodyPr/>
          <a:lstStyle/>
          <a:p>
            <a:fld id="{5347EB3F-24B8-42EF-B238-C8D6F981848B}" type="slidenum">
              <a:rPr lang="en-US" smtClean="0"/>
              <a:t>29</a:t>
            </a:fld>
            <a:endParaRPr lang="en-US" dirty="0"/>
          </a:p>
        </p:txBody>
      </p:sp>
    </p:spTree>
    <p:extLst>
      <p:ext uri="{BB962C8B-B14F-4D97-AF65-F5344CB8AC3E}">
        <p14:creationId xmlns:p14="http://schemas.microsoft.com/office/powerpoint/2010/main" val="3842884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2AAEE-EAEA-BD6B-EC38-4690615B8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F0545-D060-160B-058A-0FF61B576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575BEF-8826-2905-7C4A-0AB1E78E904F}"/>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22750AB7-1ACE-40C5-67F5-1A5F43C40BBA}"/>
              </a:ext>
            </a:extLst>
          </p:cNvPr>
          <p:cNvSpPr>
            <a:spLocks noGrp="1"/>
          </p:cNvSpPr>
          <p:nvPr>
            <p:ph type="sldNum" sz="quarter" idx="5"/>
          </p:nvPr>
        </p:nvSpPr>
        <p:spPr/>
        <p:txBody>
          <a:bodyPr/>
          <a:lstStyle/>
          <a:p>
            <a:fld id="{5347EB3F-24B8-42EF-B238-C8D6F981848B}" type="slidenum">
              <a:rPr lang="en-US" smtClean="0"/>
              <a:t>30</a:t>
            </a:fld>
            <a:endParaRPr lang="en-US" dirty="0"/>
          </a:p>
        </p:txBody>
      </p:sp>
    </p:spTree>
    <p:extLst>
      <p:ext uri="{BB962C8B-B14F-4D97-AF65-F5344CB8AC3E}">
        <p14:creationId xmlns:p14="http://schemas.microsoft.com/office/powerpoint/2010/main" val="4210810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BABBBA"/>
                </a:solidFill>
                <a:latin typeface="Lato" panose="020F0502020204030203" pitchFamily="34" charset="0"/>
              </a:rPr>
              <a:t>In this module, we will explore key aspects that shape and sustain a strong quality mindset across Sun Pharma.</a:t>
            </a:r>
          </a:p>
          <a:p>
            <a:r>
              <a:rPr lang="en-US" sz="1800" b="1" dirty="0">
                <a:solidFill>
                  <a:srgbClr val="BABBBA"/>
                </a:solidFill>
                <a:latin typeface="Lato" panose="020F0502020204030203" pitchFamily="34" charset="0"/>
              </a:rPr>
              <a:t>First</a:t>
            </a:r>
            <a:r>
              <a:rPr lang="en-US" sz="1800" b="0" dirty="0">
                <a:solidFill>
                  <a:srgbClr val="BABBBA"/>
                </a:solidFill>
                <a:latin typeface="Lato" panose="020F0502020204030203" pitchFamily="34" charset="0"/>
              </a:rPr>
              <a:t>, we’ll understand </a:t>
            </a:r>
            <a:r>
              <a:rPr lang="en-US" sz="1800" b="0" i="1" dirty="0">
                <a:solidFill>
                  <a:srgbClr val="BABBBA"/>
                </a:solidFill>
                <a:latin typeface="Lato" panose="020F0502020204030203" pitchFamily="34" charset="0"/>
              </a:rPr>
              <a:t>why quality is important</a:t>
            </a:r>
            <a:r>
              <a:rPr lang="en-US" sz="1800" b="0" i="0" dirty="0">
                <a:solidFill>
                  <a:srgbClr val="BABBBA"/>
                </a:solidFill>
                <a:latin typeface="Lato" panose="020F0502020204030203" pitchFamily="34" charset="0"/>
              </a:rPr>
              <a:t> — not just as a compliance requirement, but as a foundation for trust and excellence.</a:t>
            </a:r>
          </a:p>
          <a:p>
            <a:r>
              <a:rPr lang="en-US" sz="1800" b="1" i="0" dirty="0">
                <a:solidFill>
                  <a:srgbClr val="BABBBA"/>
                </a:solidFill>
                <a:latin typeface="Lato" panose="020F0502020204030203" pitchFamily="34" charset="0"/>
              </a:rPr>
              <a:t>Next</a:t>
            </a:r>
            <a:r>
              <a:rPr lang="en-US" sz="1800" b="0" i="0" dirty="0">
                <a:solidFill>
                  <a:srgbClr val="BABBBA"/>
                </a:solidFill>
                <a:latin typeface="Lato" panose="020F0502020204030203" pitchFamily="34" charset="0"/>
              </a:rPr>
              <a:t>, we’ll look at the </a:t>
            </a:r>
            <a:r>
              <a:rPr lang="en-US" sz="1800" b="0" i="1" dirty="0">
                <a:solidFill>
                  <a:srgbClr val="BABBBA"/>
                </a:solidFill>
                <a:latin typeface="Lato" panose="020F0502020204030203" pitchFamily="34" charset="0"/>
              </a:rPr>
              <a:t>impact of non-compliance</a:t>
            </a:r>
            <a:r>
              <a:rPr lang="en-US" sz="1800" b="0" i="0" dirty="0">
                <a:solidFill>
                  <a:srgbClr val="BABBBA"/>
                </a:solidFill>
                <a:latin typeface="Lato" panose="020F0502020204030203" pitchFamily="34" charset="0"/>
              </a:rPr>
              <a:t> and the </a:t>
            </a:r>
            <a:r>
              <a:rPr lang="en-US" sz="1800" b="0" i="1" dirty="0">
                <a:solidFill>
                  <a:srgbClr val="BABBBA"/>
                </a:solidFill>
                <a:latin typeface="Lato" panose="020F0502020204030203" pitchFamily="34" charset="0"/>
              </a:rPr>
              <a:t>cost of quality</a:t>
            </a:r>
            <a:r>
              <a:rPr lang="en-US" sz="1800" b="0" i="0" dirty="0">
                <a:solidFill>
                  <a:srgbClr val="BABBBA"/>
                </a:solidFill>
                <a:latin typeface="Lato" panose="020F0502020204030203" pitchFamily="34" charset="0"/>
              </a:rPr>
              <a:t> — helping us recognize the tangible and intangible consequences of lapses.</a:t>
            </a:r>
          </a:p>
          <a:p>
            <a:r>
              <a:rPr lang="en-US" sz="1800" b="0" i="0" dirty="0">
                <a:solidFill>
                  <a:srgbClr val="BABBBA"/>
                </a:solidFill>
                <a:latin typeface="Lato" panose="020F0502020204030203" pitchFamily="34" charset="0"/>
              </a:rPr>
              <a:t>We’ll then review </a:t>
            </a:r>
            <a:r>
              <a:rPr lang="en-US" sz="1800" b="0" i="1" dirty="0">
                <a:solidFill>
                  <a:srgbClr val="BABBBA"/>
                </a:solidFill>
                <a:latin typeface="Lato" panose="020F0502020204030203" pitchFamily="34" charset="0"/>
              </a:rPr>
              <a:t>regulatory expectations</a:t>
            </a:r>
            <a:r>
              <a:rPr lang="en-US" sz="1800" b="0" i="0" dirty="0">
                <a:solidFill>
                  <a:srgbClr val="BABBBA"/>
                </a:solidFill>
                <a:latin typeface="Lato" panose="020F0502020204030203" pitchFamily="34" charset="0"/>
              </a:rPr>
              <a:t> — what global agencies expect from us, and how we can stay ahead.</a:t>
            </a:r>
          </a:p>
          <a:p>
            <a:r>
              <a:rPr lang="en-US" sz="1800" b="0" i="0" dirty="0">
                <a:solidFill>
                  <a:srgbClr val="BABBBA"/>
                </a:solidFill>
                <a:latin typeface="Lato" panose="020F0502020204030203" pitchFamily="34" charset="0"/>
              </a:rPr>
              <a:t>Moving forward, we’ll dive into </a:t>
            </a:r>
            <a:r>
              <a:rPr lang="en-US" sz="1800" b="0" i="1" dirty="0" err="1">
                <a:solidFill>
                  <a:srgbClr val="BABBBA"/>
                </a:solidFill>
                <a:latin typeface="Lato" panose="020F0502020204030203" pitchFamily="34" charset="0"/>
              </a:rPr>
              <a:t>SUNsQRITI</a:t>
            </a:r>
            <a:r>
              <a:rPr lang="en-US" sz="1800" b="0" i="0" dirty="0">
                <a:solidFill>
                  <a:srgbClr val="BABBBA"/>
                </a:solidFill>
                <a:latin typeface="Lato" panose="020F0502020204030203" pitchFamily="34" charset="0"/>
              </a:rPr>
              <a:t> — our unique framework — and how it supports a robust </a:t>
            </a:r>
            <a:r>
              <a:rPr lang="en-US" sz="1800" b="0" i="1" dirty="0">
                <a:solidFill>
                  <a:srgbClr val="BABBBA"/>
                </a:solidFill>
                <a:latin typeface="Lato" panose="020F0502020204030203" pitchFamily="34" charset="0"/>
              </a:rPr>
              <a:t>quality culture</a:t>
            </a:r>
            <a:r>
              <a:rPr lang="en-US" sz="1800" b="0" i="0" dirty="0">
                <a:solidFill>
                  <a:srgbClr val="BABBBA"/>
                </a:solidFill>
                <a:latin typeface="Lato" panose="020F0502020204030203" pitchFamily="34" charset="0"/>
              </a:rPr>
              <a:t> at Sun.</a:t>
            </a:r>
          </a:p>
          <a:p>
            <a:r>
              <a:rPr lang="en-US" sz="1800" b="0" i="0" dirty="0">
                <a:solidFill>
                  <a:srgbClr val="BABBBA"/>
                </a:solidFill>
                <a:latin typeface="Lato" panose="020F0502020204030203" pitchFamily="34" charset="0"/>
              </a:rPr>
              <a:t>We’ll also discuss </a:t>
            </a:r>
            <a:r>
              <a:rPr lang="en-US" sz="1800" b="0" i="1" dirty="0">
                <a:solidFill>
                  <a:srgbClr val="BABBBA"/>
                </a:solidFill>
                <a:latin typeface="Lato" panose="020F0502020204030203" pitchFamily="34" charset="0"/>
              </a:rPr>
              <a:t>how to drive quality culture</a:t>
            </a:r>
            <a:r>
              <a:rPr lang="en-US" sz="1800" b="0" i="0" dirty="0">
                <a:solidFill>
                  <a:srgbClr val="BABBBA"/>
                </a:solidFill>
                <a:latin typeface="Lato" panose="020F0502020204030203" pitchFamily="34" charset="0"/>
              </a:rPr>
              <a:t> across the organization, including </a:t>
            </a:r>
            <a:r>
              <a:rPr lang="en-US" sz="1800" b="0" i="1" dirty="0">
                <a:solidFill>
                  <a:srgbClr val="BABBBA"/>
                </a:solidFill>
                <a:latin typeface="Lato" panose="020F0502020204030203" pitchFamily="34" charset="0"/>
              </a:rPr>
              <a:t>role-specific responsibilities</a:t>
            </a:r>
            <a:r>
              <a:rPr lang="en-US" sz="1800" b="0" i="0" dirty="0">
                <a:solidFill>
                  <a:srgbClr val="BABBBA"/>
                </a:solidFill>
                <a:latin typeface="Lato" panose="020F0502020204030203" pitchFamily="34" charset="0"/>
              </a:rPr>
              <a:t> that empower every team member.</a:t>
            </a:r>
          </a:p>
          <a:p>
            <a:r>
              <a:rPr lang="en-US" sz="1800" b="0" i="0" dirty="0">
                <a:solidFill>
                  <a:srgbClr val="BABBBA"/>
                </a:solidFill>
                <a:latin typeface="Lato" panose="020F0502020204030203" pitchFamily="34" charset="0"/>
              </a:rPr>
              <a:t>Then, we’ll compare </a:t>
            </a:r>
            <a:r>
              <a:rPr lang="en-US" sz="1800" b="0" i="1" dirty="0">
                <a:solidFill>
                  <a:srgbClr val="BABBBA"/>
                </a:solidFill>
                <a:latin typeface="Lato" panose="020F0502020204030203" pitchFamily="34" charset="0"/>
              </a:rPr>
              <a:t>strong versus weak quality cultures</a:t>
            </a:r>
            <a:r>
              <a:rPr lang="en-US" sz="1800" b="0" i="0" dirty="0">
                <a:solidFill>
                  <a:srgbClr val="BABBBA"/>
                </a:solidFill>
                <a:latin typeface="Lato" panose="020F0502020204030203" pitchFamily="34" charset="0"/>
              </a:rPr>
              <a:t> — identifying traits that differentiate high-performing teams.</a:t>
            </a:r>
          </a:p>
          <a:p>
            <a:r>
              <a:rPr lang="en-US" sz="1800" b="0" i="0" dirty="0">
                <a:solidFill>
                  <a:srgbClr val="BABBBA"/>
                </a:solidFill>
                <a:latin typeface="Lato" panose="020F0502020204030203" pitchFamily="34" charset="0"/>
              </a:rPr>
              <a:t>Finally, we’ll explore </a:t>
            </a:r>
            <a:r>
              <a:rPr lang="en-US" sz="1800" b="0" i="1" dirty="0">
                <a:solidFill>
                  <a:srgbClr val="BABBBA"/>
                </a:solidFill>
                <a:latin typeface="Lato" panose="020F0502020204030203" pitchFamily="34" charset="0"/>
              </a:rPr>
              <a:t>above-the-line and below-the-line behaviors</a:t>
            </a:r>
            <a:r>
              <a:rPr lang="en-US" sz="1800" b="0" i="0" dirty="0">
                <a:solidFill>
                  <a:srgbClr val="BABBBA"/>
                </a:solidFill>
                <a:latin typeface="Lato" panose="020F0502020204030203" pitchFamily="34" charset="0"/>
              </a:rPr>
              <a:t> — helping us reflect on our actions and align with Sun’s values.</a:t>
            </a:r>
          </a:p>
          <a:p>
            <a:r>
              <a:rPr lang="en-US" sz="1800" b="1" i="0" dirty="0">
                <a:solidFill>
                  <a:srgbClr val="BABBBA"/>
                </a:solidFill>
                <a:latin typeface="Lato" panose="020F0502020204030203" pitchFamily="34" charset="0"/>
              </a:rPr>
              <a:t>Let’s begin our journey toward building and sustaining a strong quality culture.</a:t>
            </a:r>
            <a:endParaRPr lang="en-US" sz="1800" b="0" i="0" dirty="0">
              <a:solidFill>
                <a:srgbClr val="BABBBA"/>
              </a:solidFill>
              <a:latin typeface="Lato" panose="020F0502020204030203" pitchFamily="34" charset="0"/>
            </a:endParaRPr>
          </a:p>
          <a:p>
            <a:endParaRPr lang="en-IN" sz="1800" b="0" i="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5"/>
          </p:nvPr>
        </p:nvSpPr>
        <p:spPr/>
        <p:txBody>
          <a:bodyPr/>
          <a:lstStyle/>
          <a:p>
            <a:fld id="{5347EB3F-24B8-42EF-B238-C8D6F981848B}" type="slidenum">
              <a:rPr lang="en-US" smtClean="0"/>
              <a:t>3</a:t>
            </a:fld>
            <a:endParaRPr lang="en-US" dirty="0"/>
          </a:p>
        </p:txBody>
      </p:sp>
    </p:spTree>
    <p:extLst>
      <p:ext uri="{BB962C8B-B14F-4D97-AF65-F5344CB8AC3E}">
        <p14:creationId xmlns:p14="http://schemas.microsoft.com/office/powerpoint/2010/main" val="1035295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5A9E-1852-0C91-5AE2-332ADBE28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16A09F-12C5-5056-AA91-029CDF44D4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787EB-B4EB-A14B-5A20-33874B9620AA}"/>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5073DEA6-E3E3-D9BA-20AC-A41FA3B331C1}"/>
              </a:ext>
            </a:extLst>
          </p:cNvPr>
          <p:cNvSpPr>
            <a:spLocks noGrp="1"/>
          </p:cNvSpPr>
          <p:nvPr>
            <p:ph type="sldNum" sz="quarter" idx="5"/>
          </p:nvPr>
        </p:nvSpPr>
        <p:spPr/>
        <p:txBody>
          <a:bodyPr/>
          <a:lstStyle/>
          <a:p>
            <a:fld id="{5347EB3F-24B8-42EF-B238-C8D6F981848B}" type="slidenum">
              <a:rPr lang="en-US" smtClean="0"/>
              <a:t>31</a:t>
            </a:fld>
            <a:endParaRPr lang="en-US" dirty="0"/>
          </a:p>
        </p:txBody>
      </p:sp>
    </p:spTree>
    <p:extLst>
      <p:ext uri="{BB962C8B-B14F-4D97-AF65-F5344CB8AC3E}">
        <p14:creationId xmlns:p14="http://schemas.microsoft.com/office/powerpoint/2010/main" val="1349236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A4F1C-FA22-478A-29F5-65D931820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90289-2C15-C335-0A67-73A21DD4FD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9BE9BD-3F3A-9793-2EFF-0F0470405D53}"/>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6B1F2AC9-1B48-B6E5-CB64-F4D5878226A4}"/>
              </a:ext>
            </a:extLst>
          </p:cNvPr>
          <p:cNvSpPr>
            <a:spLocks noGrp="1"/>
          </p:cNvSpPr>
          <p:nvPr>
            <p:ph type="sldNum" sz="quarter" idx="5"/>
          </p:nvPr>
        </p:nvSpPr>
        <p:spPr/>
        <p:txBody>
          <a:bodyPr/>
          <a:lstStyle/>
          <a:p>
            <a:fld id="{5347EB3F-24B8-42EF-B238-C8D6F981848B}" type="slidenum">
              <a:rPr lang="en-US" smtClean="0"/>
              <a:t>32</a:t>
            </a:fld>
            <a:endParaRPr lang="en-US" dirty="0"/>
          </a:p>
        </p:txBody>
      </p:sp>
    </p:spTree>
    <p:extLst>
      <p:ext uri="{BB962C8B-B14F-4D97-AF65-F5344CB8AC3E}">
        <p14:creationId xmlns:p14="http://schemas.microsoft.com/office/powerpoint/2010/main" val="157691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C9648-BF02-C820-A1AE-44AF8CFDE3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EE45A-7543-7AE5-1CF3-91635E1F1D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B72EA8-0A54-FB04-6F01-9706EC0EC338}"/>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ED18DC38-8894-5D73-2C17-536854300243}"/>
              </a:ext>
            </a:extLst>
          </p:cNvPr>
          <p:cNvSpPr>
            <a:spLocks noGrp="1"/>
          </p:cNvSpPr>
          <p:nvPr>
            <p:ph type="sldNum" sz="quarter" idx="5"/>
          </p:nvPr>
        </p:nvSpPr>
        <p:spPr/>
        <p:txBody>
          <a:bodyPr/>
          <a:lstStyle/>
          <a:p>
            <a:fld id="{5347EB3F-24B8-42EF-B238-C8D6F981848B}" type="slidenum">
              <a:rPr lang="en-US" smtClean="0"/>
              <a:t>33</a:t>
            </a:fld>
            <a:endParaRPr lang="en-US" dirty="0"/>
          </a:p>
        </p:txBody>
      </p:sp>
    </p:spTree>
    <p:extLst>
      <p:ext uri="{BB962C8B-B14F-4D97-AF65-F5344CB8AC3E}">
        <p14:creationId xmlns:p14="http://schemas.microsoft.com/office/powerpoint/2010/main" val="31202427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6707F-D68E-1C3B-4295-4FD088650D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59EAE7-AE98-977E-C11B-130EF7BC94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61A40-14AD-FA0F-9978-D341ED7AB840}"/>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DD809091-25AF-DD26-E83A-987A81F1ED36}"/>
              </a:ext>
            </a:extLst>
          </p:cNvPr>
          <p:cNvSpPr>
            <a:spLocks noGrp="1"/>
          </p:cNvSpPr>
          <p:nvPr>
            <p:ph type="sldNum" sz="quarter" idx="5"/>
          </p:nvPr>
        </p:nvSpPr>
        <p:spPr/>
        <p:txBody>
          <a:bodyPr/>
          <a:lstStyle/>
          <a:p>
            <a:fld id="{5347EB3F-24B8-42EF-B238-C8D6F981848B}" type="slidenum">
              <a:rPr lang="en-US" smtClean="0"/>
              <a:t>34</a:t>
            </a:fld>
            <a:endParaRPr lang="en-US" dirty="0"/>
          </a:p>
        </p:txBody>
      </p:sp>
    </p:spTree>
    <p:extLst>
      <p:ext uri="{BB962C8B-B14F-4D97-AF65-F5344CB8AC3E}">
        <p14:creationId xmlns:p14="http://schemas.microsoft.com/office/powerpoint/2010/main" val="2269228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1D31B-F07A-3F80-4986-D5538C7256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1D1C3-4EFB-7C6E-3B17-00599B8F43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55758-43E8-4268-E71E-0CC370C0C13F}"/>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D2BE31E0-4BA2-FC56-BCFF-7277559E67E3}"/>
              </a:ext>
            </a:extLst>
          </p:cNvPr>
          <p:cNvSpPr>
            <a:spLocks noGrp="1"/>
          </p:cNvSpPr>
          <p:nvPr>
            <p:ph type="sldNum" sz="quarter" idx="5"/>
          </p:nvPr>
        </p:nvSpPr>
        <p:spPr/>
        <p:txBody>
          <a:bodyPr/>
          <a:lstStyle/>
          <a:p>
            <a:fld id="{5347EB3F-24B8-42EF-B238-C8D6F981848B}" type="slidenum">
              <a:rPr lang="en-US" smtClean="0"/>
              <a:t>35</a:t>
            </a:fld>
            <a:endParaRPr lang="en-US" dirty="0"/>
          </a:p>
        </p:txBody>
      </p:sp>
    </p:spTree>
    <p:extLst>
      <p:ext uri="{BB962C8B-B14F-4D97-AF65-F5344CB8AC3E}">
        <p14:creationId xmlns:p14="http://schemas.microsoft.com/office/powerpoint/2010/main" val="208855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4C84C-7EA3-2AE3-5EA9-46CC0AB0F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20F33-3D02-A286-DC52-DB26811977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D35B0-082D-FEB3-3186-604479FE5538}"/>
              </a:ext>
            </a:extLst>
          </p:cNvPr>
          <p:cNvSpPr>
            <a:spLocks noGrp="1"/>
          </p:cNvSpPr>
          <p:nvPr>
            <p:ph type="body" idx="1"/>
          </p:nvPr>
        </p:nvSpPr>
        <p:spPr/>
        <p:txBody>
          <a:bodyPr/>
          <a:lstStyle/>
          <a:p>
            <a:r>
              <a:rPr lang="en-US" sz="1800" dirty="0">
                <a:solidFill>
                  <a:srgbClr val="BABBBA"/>
                </a:solidFill>
                <a:latin typeface="Lato" panose="020F0502020204030203" pitchFamily="34" charset="0"/>
              </a:rPr>
              <a:t>In this module, we will explore key aspects that shape and sustain a strong quality mindset across Sun Pharma.</a:t>
            </a:r>
          </a:p>
          <a:p>
            <a:r>
              <a:rPr lang="en-US" sz="1800" b="1" dirty="0">
                <a:solidFill>
                  <a:srgbClr val="BABBBA"/>
                </a:solidFill>
                <a:latin typeface="Lato" panose="020F0502020204030203" pitchFamily="34" charset="0"/>
              </a:rPr>
              <a:t>First</a:t>
            </a:r>
            <a:r>
              <a:rPr lang="en-US" sz="1800" b="0" dirty="0">
                <a:solidFill>
                  <a:srgbClr val="BABBBA"/>
                </a:solidFill>
                <a:latin typeface="Lato" panose="020F0502020204030203" pitchFamily="34" charset="0"/>
              </a:rPr>
              <a:t>, we’ll understand </a:t>
            </a:r>
            <a:r>
              <a:rPr lang="en-US" sz="1800" b="0" i="1" dirty="0">
                <a:solidFill>
                  <a:srgbClr val="BABBBA"/>
                </a:solidFill>
                <a:latin typeface="Lato" panose="020F0502020204030203" pitchFamily="34" charset="0"/>
              </a:rPr>
              <a:t>why quality is important</a:t>
            </a:r>
            <a:r>
              <a:rPr lang="en-US" sz="1800" b="0" i="0" dirty="0">
                <a:solidFill>
                  <a:srgbClr val="BABBBA"/>
                </a:solidFill>
                <a:latin typeface="Lato" panose="020F0502020204030203" pitchFamily="34" charset="0"/>
              </a:rPr>
              <a:t> — not just as a compliance requirement, but as a foundation for trust and excellence.</a:t>
            </a:r>
          </a:p>
          <a:p>
            <a:r>
              <a:rPr lang="en-US" sz="1800" b="1" i="0" dirty="0">
                <a:solidFill>
                  <a:srgbClr val="BABBBA"/>
                </a:solidFill>
                <a:latin typeface="Lato" panose="020F0502020204030203" pitchFamily="34" charset="0"/>
              </a:rPr>
              <a:t>Next</a:t>
            </a:r>
            <a:r>
              <a:rPr lang="en-US" sz="1800" b="0" i="0" dirty="0">
                <a:solidFill>
                  <a:srgbClr val="BABBBA"/>
                </a:solidFill>
                <a:latin typeface="Lato" panose="020F0502020204030203" pitchFamily="34" charset="0"/>
              </a:rPr>
              <a:t>, we’ll look at the </a:t>
            </a:r>
            <a:r>
              <a:rPr lang="en-US" sz="1800" b="0" i="1" dirty="0">
                <a:solidFill>
                  <a:srgbClr val="BABBBA"/>
                </a:solidFill>
                <a:latin typeface="Lato" panose="020F0502020204030203" pitchFamily="34" charset="0"/>
              </a:rPr>
              <a:t>impact of non-compliance</a:t>
            </a:r>
            <a:r>
              <a:rPr lang="en-US" sz="1800" b="0" i="0" dirty="0">
                <a:solidFill>
                  <a:srgbClr val="BABBBA"/>
                </a:solidFill>
                <a:latin typeface="Lato" panose="020F0502020204030203" pitchFamily="34" charset="0"/>
              </a:rPr>
              <a:t> and the </a:t>
            </a:r>
            <a:r>
              <a:rPr lang="en-US" sz="1800" b="0" i="1" dirty="0">
                <a:solidFill>
                  <a:srgbClr val="BABBBA"/>
                </a:solidFill>
                <a:latin typeface="Lato" panose="020F0502020204030203" pitchFamily="34" charset="0"/>
              </a:rPr>
              <a:t>cost of quality</a:t>
            </a:r>
            <a:r>
              <a:rPr lang="en-US" sz="1800" b="0" i="0" dirty="0">
                <a:solidFill>
                  <a:srgbClr val="BABBBA"/>
                </a:solidFill>
                <a:latin typeface="Lato" panose="020F0502020204030203" pitchFamily="34" charset="0"/>
              </a:rPr>
              <a:t> — helping us recognize the tangible and intangible consequences of lapses.</a:t>
            </a:r>
          </a:p>
          <a:p>
            <a:r>
              <a:rPr lang="en-US" sz="1800" b="0" i="0" dirty="0">
                <a:solidFill>
                  <a:srgbClr val="BABBBA"/>
                </a:solidFill>
                <a:latin typeface="Lato" panose="020F0502020204030203" pitchFamily="34" charset="0"/>
              </a:rPr>
              <a:t>We’ll then review </a:t>
            </a:r>
            <a:r>
              <a:rPr lang="en-US" sz="1800" b="0" i="1" dirty="0">
                <a:solidFill>
                  <a:srgbClr val="BABBBA"/>
                </a:solidFill>
                <a:latin typeface="Lato" panose="020F0502020204030203" pitchFamily="34" charset="0"/>
              </a:rPr>
              <a:t>regulatory expectations</a:t>
            </a:r>
            <a:r>
              <a:rPr lang="en-US" sz="1800" b="0" i="0" dirty="0">
                <a:solidFill>
                  <a:srgbClr val="BABBBA"/>
                </a:solidFill>
                <a:latin typeface="Lato" panose="020F0502020204030203" pitchFamily="34" charset="0"/>
              </a:rPr>
              <a:t> — what global agencies expect from us, and how we can stay ahead.</a:t>
            </a:r>
          </a:p>
          <a:p>
            <a:r>
              <a:rPr lang="en-US" sz="1800" b="0" i="0" dirty="0">
                <a:solidFill>
                  <a:srgbClr val="BABBBA"/>
                </a:solidFill>
                <a:latin typeface="Lato" panose="020F0502020204030203" pitchFamily="34" charset="0"/>
              </a:rPr>
              <a:t>Moving forward, we’ll dive into </a:t>
            </a:r>
            <a:r>
              <a:rPr lang="en-US" sz="1800" b="0" i="1" dirty="0" err="1">
                <a:solidFill>
                  <a:srgbClr val="BABBBA"/>
                </a:solidFill>
                <a:latin typeface="Lato" panose="020F0502020204030203" pitchFamily="34" charset="0"/>
              </a:rPr>
              <a:t>SUNsQRITI</a:t>
            </a:r>
            <a:r>
              <a:rPr lang="en-US" sz="1800" b="0" i="0" dirty="0">
                <a:solidFill>
                  <a:srgbClr val="BABBBA"/>
                </a:solidFill>
                <a:latin typeface="Lato" panose="020F0502020204030203" pitchFamily="34" charset="0"/>
              </a:rPr>
              <a:t> — our unique framework — and how it supports a robust </a:t>
            </a:r>
            <a:r>
              <a:rPr lang="en-US" sz="1800" b="0" i="1" dirty="0">
                <a:solidFill>
                  <a:srgbClr val="BABBBA"/>
                </a:solidFill>
                <a:latin typeface="Lato" panose="020F0502020204030203" pitchFamily="34" charset="0"/>
              </a:rPr>
              <a:t>quality culture</a:t>
            </a:r>
            <a:r>
              <a:rPr lang="en-US" sz="1800" b="0" i="0" dirty="0">
                <a:solidFill>
                  <a:srgbClr val="BABBBA"/>
                </a:solidFill>
                <a:latin typeface="Lato" panose="020F0502020204030203" pitchFamily="34" charset="0"/>
              </a:rPr>
              <a:t> at Sun.</a:t>
            </a:r>
          </a:p>
          <a:p>
            <a:r>
              <a:rPr lang="en-US" sz="1800" b="0" i="0" dirty="0">
                <a:solidFill>
                  <a:srgbClr val="BABBBA"/>
                </a:solidFill>
                <a:latin typeface="Lato" panose="020F0502020204030203" pitchFamily="34" charset="0"/>
              </a:rPr>
              <a:t>We’ll also discuss </a:t>
            </a:r>
            <a:r>
              <a:rPr lang="en-US" sz="1800" b="0" i="1" dirty="0">
                <a:solidFill>
                  <a:srgbClr val="BABBBA"/>
                </a:solidFill>
                <a:latin typeface="Lato" panose="020F0502020204030203" pitchFamily="34" charset="0"/>
              </a:rPr>
              <a:t>how to drive quality culture</a:t>
            </a:r>
            <a:r>
              <a:rPr lang="en-US" sz="1800" b="0" i="0" dirty="0">
                <a:solidFill>
                  <a:srgbClr val="BABBBA"/>
                </a:solidFill>
                <a:latin typeface="Lato" panose="020F0502020204030203" pitchFamily="34" charset="0"/>
              </a:rPr>
              <a:t> across the organization, including </a:t>
            </a:r>
            <a:r>
              <a:rPr lang="en-US" sz="1800" b="0" i="1" dirty="0">
                <a:solidFill>
                  <a:srgbClr val="BABBBA"/>
                </a:solidFill>
                <a:latin typeface="Lato" panose="020F0502020204030203" pitchFamily="34" charset="0"/>
              </a:rPr>
              <a:t>role-specific responsibilities</a:t>
            </a:r>
            <a:r>
              <a:rPr lang="en-US" sz="1800" b="0" i="0" dirty="0">
                <a:solidFill>
                  <a:srgbClr val="BABBBA"/>
                </a:solidFill>
                <a:latin typeface="Lato" panose="020F0502020204030203" pitchFamily="34" charset="0"/>
              </a:rPr>
              <a:t> that empower every team member.</a:t>
            </a:r>
          </a:p>
          <a:p>
            <a:r>
              <a:rPr lang="en-US" sz="1800" b="0" i="0" dirty="0">
                <a:solidFill>
                  <a:srgbClr val="BABBBA"/>
                </a:solidFill>
                <a:latin typeface="Lato" panose="020F0502020204030203" pitchFamily="34" charset="0"/>
              </a:rPr>
              <a:t>Then, we’ll compare </a:t>
            </a:r>
            <a:r>
              <a:rPr lang="en-US" sz="1800" b="0" i="1" dirty="0">
                <a:solidFill>
                  <a:srgbClr val="BABBBA"/>
                </a:solidFill>
                <a:latin typeface="Lato" panose="020F0502020204030203" pitchFamily="34" charset="0"/>
              </a:rPr>
              <a:t>strong versus weak quality cultures</a:t>
            </a:r>
            <a:r>
              <a:rPr lang="en-US" sz="1800" b="0" i="0" dirty="0">
                <a:solidFill>
                  <a:srgbClr val="BABBBA"/>
                </a:solidFill>
                <a:latin typeface="Lato" panose="020F0502020204030203" pitchFamily="34" charset="0"/>
              </a:rPr>
              <a:t> — identifying traits that differentiate high-performing teams.</a:t>
            </a:r>
          </a:p>
          <a:p>
            <a:r>
              <a:rPr lang="en-US" sz="1800" b="0" i="0" dirty="0">
                <a:solidFill>
                  <a:srgbClr val="BABBBA"/>
                </a:solidFill>
                <a:latin typeface="Lato" panose="020F0502020204030203" pitchFamily="34" charset="0"/>
              </a:rPr>
              <a:t>Finally, we’ll explore </a:t>
            </a:r>
            <a:r>
              <a:rPr lang="en-US" sz="1800" b="0" i="1" dirty="0">
                <a:solidFill>
                  <a:srgbClr val="BABBBA"/>
                </a:solidFill>
                <a:latin typeface="Lato" panose="020F0502020204030203" pitchFamily="34" charset="0"/>
              </a:rPr>
              <a:t>above-the-line and below-the-line behaviors</a:t>
            </a:r>
            <a:r>
              <a:rPr lang="en-US" sz="1800" b="0" i="0" dirty="0">
                <a:solidFill>
                  <a:srgbClr val="BABBBA"/>
                </a:solidFill>
                <a:latin typeface="Lato" panose="020F0502020204030203" pitchFamily="34" charset="0"/>
              </a:rPr>
              <a:t> — helping us reflect on our actions and align with Sun’s values.</a:t>
            </a:r>
          </a:p>
          <a:p>
            <a:r>
              <a:rPr lang="en-US" sz="1800" b="1" i="0" dirty="0">
                <a:solidFill>
                  <a:srgbClr val="BABBBA"/>
                </a:solidFill>
                <a:latin typeface="Lato" panose="020F0502020204030203" pitchFamily="34" charset="0"/>
              </a:rPr>
              <a:t>Let’s begin our journey toward building and sustaining a strong quality culture.</a:t>
            </a:r>
            <a:endParaRPr lang="en-US" sz="1800" b="0" i="0" dirty="0">
              <a:solidFill>
                <a:srgbClr val="BABBBA"/>
              </a:solidFill>
              <a:latin typeface="Lato" panose="020F0502020204030203" pitchFamily="34" charset="0"/>
            </a:endParaRPr>
          </a:p>
          <a:p>
            <a:endParaRPr lang="en-IN" sz="1800" b="0" i="0" dirty="0">
              <a:solidFill>
                <a:prstClr val="black"/>
              </a:solidFill>
              <a:latin typeface="Microsoft Sans Serif" panose="020B0604020202020204" pitchFamily="34" charset="0"/>
            </a:endParaRPr>
          </a:p>
        </p:txBody>
      </p:sp>
      <p:sp>
        <p:nvSpPr>
          <p:cNvPr id="4" name="Slide Number Placeholder 3">
            <a:extLst>
              <a:ext uri="{FF2B5EF4-FFF2-40B4-BE49-F238E27FC236}">
                <a16:creationId xmlns:a16="http://schemas.microsoft.com/office/drawing/2014/main" id="{14A051F8-7E1A-798E-2620-CC05393901A5}"/>
              </a:ext>
            </a:extLst>
          </p:cNvPr>
          <p:cNvSpPr>
            <a:spLocks noGrp="1"/>
          </p:cNvSpPr>
          <p:nvPr>
            <p:ph type="sldNum" sz="quarter" idx="5"/>
          </p:nvPr>
        </p:nvSpPr>
        <p:spPr/>
        <p:txBody>
          <a:bodyPr/>
          <a:lstStyle/>
          <a:p>
            <a:fld id="{5347EB3F-24B8-42EF-B238-C8D6F981848B}" type="slidenum">
              <a:rPr lang="en-US" smtClean="0"/>
              <a:t>4</a:t>
            </a:fld>
            <a:endParaRPr lang="en-US" dirty="0"/>
          </a:p>
        </p:txBody>
      </p:sp>
    </p:spTree>
    <p:extLst>
      <p:ext uri="{BB962C8B-B14F-4D97-AF65-F5344CB8AC3E}">
        <p14:creationId xmlns:p14="http://schemas.microsoft.com/office/powerpoint/2010/main" val="3383161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Ensuring quality is not just a regulatory requirement but a core ethical responsibility at SUN Pharma. Why is quality so important in pharma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latin typeface="+mn-lt"/>
                <a:ea typeface="+mn-ea"/>
                <a:cs typeface="+mn-cs"/>
              </a:rPr>
              <a:t>Patient safety -  Poor quality medicines create high risk to the health of the patients. Side effects of poor quality medicines can sometimes even lead to death</a:t>
            </a:r>
          </a:p>
          <a:p>
            <a:pPr lvl="0"/>
            <a:r>
              <a:rPr lang="en-US" sz="1200" b="0" i="0" dirty="0">
                <a:solidFill>
                  <a:schemeClr val="tx1"/>
                </a:solidFill>
              </a:rPr>
              <a:t>2. Compliance with  GMP and health authorities protects both patients and SUN Pharma </a:t>
            </a:r>
          </a:p>
          <a:p>
            <a:pPr lvl="0"/>
            <a:r>
              <a:rPr lang="en-IN" sz="1200" kern="1200" dirty="0">
                <a:solidFill>
                  <a:schemeClr val="tx1"/>
                </a:solidFill>
                <a:effectLst/>
                <a:latin typeface="+mn-lt"/>
                <a:ea typeface="+mn-ea"/>
                <a:cs typeface="+mn-cs"/>
              </a:rPr>
              <a:t>Loss of trust – Due to substandard medicine, patient’s will loss trust on the company and its product . Regaining it is extremely difficult and may take years. </a:t>
            </a:r>
          </a:p>
          <a:p>
            <a:pPr lvl="0"/>
            <a:r>
              <a:rPr lang="en-IN" sz="1200" kern="1200" dirty="0">
                <a:solidFill>
                  <a:schemeClr val="tx1"/>
                </a:solidFill>
                <a:effectLst/>
                <a:latin typeface="+mn-lt"/>
                <a:ea typeface="+mn-ea"/>
                <a:cs typeface="+mn-cs"/>
              </a:rPr>
              <a:t>3. Quality failures can destroy public trust and trust is hard to regain.</a:t>
            </a:r>
          </a:p>
          <a:p>
            <a:pPr lvl="0"/>
            <a:r>
              <a:rPr lang="en-IN" sz="1200" kern="1200" dirty="0">
                <a:solidFill>
                  <a:schemeClr val="tx1"/>
                </a:solidFill>
                <a:effectLst/>
                <a:latin typeface="+mn-lt"/>
                <a:ea typeface="+mn-ea"/>
                <a:cs typeface="+mn-cs"/>
              </a:rPr>
              <a:t>4. Poor quality leads  to waste, rework and financial loss</a:t>
            </a:r>
          </a:p>
          <a:p>
            <a:pPr lvl="0"/>
            <a:r>
              <a:rPr lang="en-IN" sz="1200" kern="1200" dirty="0">
                <a:solidFill>
                  <a:schemeClr val="tx1"/>
                </a:solidFill>
                <a:effectLst/>
                <a:latin typeface="+mn-lt"/>
                <a:ea typeface="+mn-ea"/>
                <a:cs typeface="+mn-cs"/>
              </a:rPr>
              <a:t>5. Every drug must work the same way every time to ensure it is efficacious and consistent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IN"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5"/>
          </p:nvPr>
        </p:nvSpPr>
        <p:spPr/>
        <p:txBody>
          <a:bodyPr/>
          <a:lstStyle/>
          <a:p>
            <a:fld id="{5347EB3F-24B8-42EF-B238-C8D6F981848B}" type="slidenum">
              <a:rPr lang="en-US" smtClean="0"/>
              <a:t>5</a:t>
            </a:fld>
            <a:endParaRPr lang="en-US" dirty="0"/>
          </a:p>
        </p:txBody>
      </p:sp>
    </p:spTree>
    <p:extLst>
      <p:ext uri="{BB962C8B-B14F-4D97-AF65-F5344CB8AC3E}">
        <p14:creationId xmlns:p14="http://schemas.microsoft.com/office/powerpoint/2010/main" val="223799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AC4F5-69E2-7A28-9DB2-08853F19B1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40FEE-8C08-3E15-A40F-5ABC5E4185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7783A7-5BB8-678A-CB09-7FE5D7E127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Ensuring quality is not just a regulatory requirement but a core ethical responsibility at SUN Pharma. Why is quality so important in pharma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latin typeface="+mn-lt"/>
                <a:ea typeface="+mn-ea"/>
                <a:cs typeface="+mn-cs"/>
              </a:rPr>
              <a:t>Patient safety -  Poor quality medicines create high risk to the health of the patients. Side effects of poor quality medicines can sometimes even lead to death</a:t>
            </a:r>
          </a:p>
          <a:p>
            <a:pPr lvl="0"/>
            <a:r>
              <a:rPr lang="en-US" sz="1200" b="0" i="0" dirty="0">
                <a:solidFill>
                  <a:schemeClr val="tx1"/>
                </a:solidFill>
              </a:rPr>
              <a:t>2. Compliance with  GMP and health authorities protects both patients and SUN Pharma </a:t>
            </a:r>
          </a:p>
          <a:p>
            <a:pPr lvl="0"/>
            <a:r>
              <a:rPr lang="en-IN" sz="1200" kern="1200" dirty="0">
                <a:solidFill>
                  <a:schemeClr val="tx1"/>
                </a:solidFill>
                <a:effectLst/>
                <a:latin typeface="+mn-lt"/>
                <a:ea typeface="+mn-ea"/>
                <a:cs typeface="+mn-cs"/>
              </a:rPr>
              <a:t>Loss of trust – Due to substandard medicine, patient’s will loss trust on the company and its product . Regaining it is extremely difficult and may take years. </a:t>
            </a:r>
          </a:p>
          <a:p>
            <a:pPr lvl="0"/>
            <a:r>
              <a:rPr lang="en-IN" sz="1200" kern="1200" dirty="0">
                <a:solidFill>
                  <a:schemeClr val="tx1"/>
                </a:solidFill>
                <a:effectLst/>
                <a:latin typeface="+mn-lt"/>
                <a:ea typeface="+mn-ea"/>
                <a:cs typeface="+mn-cs"/>
              </a:rPr>
              <a:t>3. Quality failures can destroy public trust and trust is hard to regain.</a:t>
            </a:r>
          </a:p>
          <a:p>
            <a:pPr lvl="0"/>
            <a:r>
              <a:rPr lang="en-IN" sz="1200" kern="1200" dirty="0">
                <a:solidFill>
                  <a:schemeClr val="tx1"/>
                </a:solidFill>
                <a:effectLst/>
                <a:latin typeface="+mn-lt"/>
                <a:ea typeface="+mn-ea"/>
                <a:cs typeface="+mn-cs"/>
              </a:rPr>
              <a:t>4. Poor quality leads  to waste, rework and financial loss</a:t>
            </a:r>
          </a:p>
          <a:p>
            <a:pPr lvl="0"/>
            <a:r>
              <a:rPr lang="en-IN" sz="1200" kern="1200" dirty="0">
                <a:solidFill>
                  <a:schemeClr val="tx1"/>
                </a:solidFill>
                <a:effectLst/>
                <a:latin typeface="+mn-lt"/>
                <a:ea typeface="+mn-ea"/>
                <a:cs typeface="+mn-cs"/>
              </a:rPr>
              <a:t>5. Every drug must work the same way every time to ensure it is efficacious and consistent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IN"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IN" sz="1200" kern="1200" dirty="0">
              <a:solidFill>
                <a:schemeClr val="tx1"/>
              </a:solidFill>
              <a:effectLst/>
              <a:latin typeface="+mn-lt"/>
              <a:ea typeface="+mn-ea"/>
              <a:cs typeface="+mn-cs"/>
            </a:endParaRPr>
          </a:p>
          <a:p>
            <a:endParaRPr lang="en-IN" dirty="0"/>
          </a:p>
        </p:txBody>
      </p:sp>
      <p:sp>
        <p:nvSpPr>
          <p:cNvPr id="4" name="Slide Number Placeholder 3">
            <a:extLst>
              <a:ext uri="{FF2B5EF4-FFF2-40B4-BE49-F238E27FC236}">
                <a16:creationId xmlns:a16="http://schemas.microsoft.com/office/drawing/2014/main" id="{78236E41-2A96-2DDF-FA53-301FA2748BA8}"/>
              </a:ext>
            </a:extLst>
          </p:cNvPr>
          <p:cNvSpPr>
            <a:spLocks noGrp="1"/>
          </p:cNvSpPr>
          <p:nvPr>
            <p:ph type="sldNum" sz="quarter" idx="5"/>
          </p:nvPr>
        </p:nvSpPr>
        <p:spPr/>
        <p:txBody>
          <a:bodyPr/>
          <a:lstStyle/>
          <a:p>
            <a:fld id="{5347EB3F-24B8-42EF-B238-C8D6F981848B}" type="slidenum">
              <a:rPr lang="en-US" smtClean="0"/>
              <a:t>6</a:t>
            </a:fld>
            <a:endParaRPr lang="en-US" dirty="0"/>
          </a:p>
        </p:txBody>
      </p:sp>
    </p:spTree>
    <p:extLst>
      <p:ext uri="{BB962C8B-B14F-4D97-AF65-F5344CB8AC3E}">
        <p14:creationId xmlns:p14="http://schemas.microsoft.com/office/powerpoint/2010/main" val="3392562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40F9F-5255-A093-8DD4-29186A068E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F2892-581F-70DD-527C-8C7D4B01F6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069D0-7613-BA4D-98A2-9202AE90B55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Ensuring quality is not just a regulatory requirement but a core ethical responsibility at SUN Pharma. Why is quality so important in pharma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latin typeface="+mn-lt"/>
                <a:ea typeface="+mn-ea"/>
                <a:cs typeface="+mn-cs"/>
              </a:rPr>
              <a:t>Patient safety -  Poor quality medicines create high risk to the health of the patients. Side effects of poor quality medicines can sometimes even lead to death</a:t>
            </a:r>
          </a:p>
          <a:p>
            <a:pPr lvl="0"/>
            <a:r>
              <a:rPr lang="en-US" sz="1200" b="0" i="0" dirty="0">
                <a:solidFill>
                  <a:schemeClr val="tx1"/>
                </a:solidFill>
              </a:rPr>
              <a:t>2. Compliance with  GMP and health authorities protects both patients and SUN Pharma </a:t>
            </a:r>
          </a:p>
          <a:p>
            <a:pPr lvl="0"/>
            <a:r>
              <a:rPr lang="en-IN" sz="1200" kern="1200" dirty="0">
                <a:solidFill>
                  <a:schemeClr val="tx1"/>
                </a:solidFill>
                <a:effectLst/>
                <a:latin typeface="+mn-lt"/>
                <a:ea typeface="+mn-ea"/>
                <a:cs typeface="+mn-cs"/>
              </a:rPr>
              <a:t>Loss of trust – Due to substandard medicine, patient’s will loss trust on the company and its product . Regaining it is extremely difficult and may take years. </a:t>
            </a:r>
          </a:p>
          <a:p>
            <a:pPr lvl="0"/>
            <a:r>
              <a:rPr lang="en-IN" sz="1200" kern="1200" dirty="0">
                <a:solidFill>
                  <a:schemeClr val="tx1"/>
                </a:solidFill>
                <a:effectLst/>
                <a:latin typeface="+mn-lt"/>
                <a:ea typeface="+mn-ea"/>
                <a:cs typeface="+mn-cs"/>
              </a:rPr>
              <a:t>3. Quality failures can destroy public trust and trust is hard to regain.</a:t>
            </a:r>
          </a:p>
          <a:p>
            <a:pPr lvl="0"/>
            <a:r>
              <a:rPr lang="en-IN" sz="1200" kern="1200" dirty="0">
                <a:solidFill>
                  <a:schemeClr val="tx1"/>
                </a:solidFill>
                <a:effectLst/>
                <a:latin typeface="+mn-lt"/>
                <a:ea typeface="+mn-ea"/>
                <a:cs typeface="+mn-cs"/>
              </a:rPr>
              <a:t>4. Poor quality leads  to waste, rework and financial loss</a:t>
            </a:r>
          </a:p>
          <a:p>
            <a:pPr lvl="0"/>
            <a:r>
              <a:rPr lang="en-IN" sz="1200" kern="1200" dirty="0">
                <a:solidFill>
                  <a:schemeClr val="tx1"/>
                </a:solidFill>
                <a:effectLst/>
                <a:latin typeface="+mn-lt"/>
                <a:ea typeface="+mn-ea"/>
                <a:cs typeface="+mn-cs"/>
              </a:rPr>
              <a:t>5. Every drug must work the same way every time to ensure it is efficacious and consistent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IN"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IN" sz="1200" kern="1200" dirty="0">
              <a:solidFill>
                <a:schemeClr val="tx1"/>
              </a:solidFill>
              <a:effectLst/>
              <a:latin typeface="+mn-lt"/>
              <a:ea typeface="+mn-ea"/>
              <a:cs typeface="+mn-cs"/>
            </a:endParaRPr>
          </a:p>
          <a:p>
            <a:endParaRPr lang="en-IN" dirty="0"/>
          </a:p>
        </p:txBody>
      </p:sp>
      <p:sp>
        <p:nvSpPr>
          <p:cNvPr id="4" name="Slide Number Placeholder 3">
            <a:extLst>
              <a:ext uri="{FF2B5EF4-FFF2-40B4-BE49-F238E27FC236}">
                <a16:creationId xmlns:a16="http://schemas.microsoft.com/office/drawing/2014/main" id="{AA911598-7A85-265E-E5EC-0AAE21569D99}"/>
              </a:ext>
            </a:extLst>
          </p:cNvPr>
          <p:cNvSpPr>
            <a:spLocks noGrp="1"/>
          </p:cNvSpPr>
          <p:nvPr>
            <p:ph type="sldNum" sz="quarter" idx="5"/>
          </p:nvPr>
        </p:nvSpPr>
        <p:spPr/>
        <p:txBody>
          <a:bodyPr/>
          <a:lstStyle/>
          <a:p>
            <a:fld id="{5347EB3F-24B8-42EF-B238-C8D6F981848B}" type="slidenum">
              <a:rPr lang="en-US" smtClean="0"/>
              <a:t>7</a:t>
            </a:fld>
            <a:endParaRPr lang="en-US" dirty="0"/>
          </a:p>
        </p:txBody>
      </p:sp>
    </p:spTree>
    <p:extLst>
      <p:ext uri="{BB962C8B-B14F-4D97-AF65-F5344CB8AC3E}">
        <p14:creationId xmlns:p14="http://schemas.microsoft.com/office/powerpoint/2010/main" val="192687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F5260-4AFA-A361-E602-AA81AC2B9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70ACCC-99DD-5BAC-8C28-17AFDA3184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F996F3-246E-6169-1A99-E68F2F977CB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Ensuring quality is not just a regulatory requirement but a core ethical responsibility at SUN Pharma. Why is quality so important in pharma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latin typeface="+mn-lt"/>
                <a:ea typeface="+mn-ea"/>
                <a:cs typeface="+mn-cs"/>
              </a:rPr>
              <a:t>Patient safety -  Poor quality medicines create high risk to the health of the patients. Side effects of poor quality medicines can sometimes even lead to death</a:t>
            </a:r>
          </a:p>
          <a:p>
            <a:pPr lvl="0"/>
            <a:r>
              <a:rPr lang="en-US" sz="1200" b="0" i="0" dirty="0">
                <a:solidFill>
                  <a:schemeClr val="tx1"/>
                </a:solidFill>
              </a:rPr>
              <a:t>2. Compliance with  GMP and health authorities protects both patients and SUN Pharma </a:t>
            </a:r>
          </a:p>
          <a:p>
            <a:pPr lvl="0"/>
            <a:r>
              <a:rPr lang="en-IN" sz="1200" kern="1200" dirty="0">
                <a:solidFill>
                  <a:schemeClr val="tx1"/>
                </a:solidFill>
                <a:effectLst/>
                <a:latin typeface="+mn-lt"/>
                <a:ea typeface="+mn-ea"/>
                <a:cs typeface="+mn-cs"/>
              </a:rPr>
              <a:t>Loss of trust – Due to substandard medicine, patient’s will loss trust on the company and its product . Regaining it is extremely difficult and may take years. </a:t>
            </a:r>
          </a:p>
          <a:p>
            <a:pPr lvl="0"/>
            <a:r>
              <a:rPr lang="en-IN" sz="1200" kern="1200" dirty="0">
                <a:solidFill>
                  <a:schemeClr val="tx1"/>
                </a:solidFill>
                <a:effectLst/>
                <a:latin typeface="+mn-lt"/>
                <a:ea typeface="+mn-ea"/>
                <a:cs typeface="+mn-cs"/>
              </a:rPr>
              <a:t>3. Quality failures can destroy public trust and trust is hard to regain.</a:t>
            </a:r>
          </a:p>
          <a:p>
            <a:pPr lvl="0"/>
            <a:r>
              <a:rPr lang="en-IN" sz="1200" kern="1200" dirty="0">
                <a:solidFill>
                  <a:schemeClr val="tx1"/>
                </a:solidFill>
                <a:effectLst/>
                <a:latin typeface="+mn-lt"/>
                <a:ea typeface="+mn-ea"/>
                <a:cs typeface="+mn-cs"/>
              </a:rPr>
              <a:t>4. Poor quality leads  to waste, rework and financial loss</a:t>
            </a:r>
          </a:p>
          <a:p>
            <a:pPr lvl="0"/>
            <a:r>
              <a:rPr lang="en-IN" sz="1200" kern="1200" dirty="0">
                <a:solidFill>
                  <a:schemeClr val="tx1"/>
                </a:solidFill>
                <a:effectLst/>
                <a:latin typeface="+mn-lt"/>
                <a:ea typeface="+mn-ea"/>
                <a:cs typeface="+mn-cs"/>
              </a:rPr>
              <a:t>5. Every drug must work the same way every time to ensure it is efficacious and consistent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IN"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IN" sz="1200" kern="1200" dirty="0">
              <a:solidFill>
                <a:schemeClr val="tx1"/>
              </a:solidFill>
              <a:effectLst/>
              <a:latin typeface="+mn-lt"/>
              <a:ea typeface="+mn-ea"/>
              <a:cs typeface="+mn-cs"/>
            </a:endParaRPr>
          </a:p>
          <a:p>
            <a:endParaRPr lang="en-IN" dirty="0"/>
          </a:p>
        </p:txBody>
      </p:sp>
      <p:sp>
        <p:nvSpPr>
          <p:cNvPr id="4" name="Slide Number Placeholder 3">
            <a:extLst>
              <a:ext uri="{FF2B5EF4-FFF2-40B4-BE49-F238E27FC236}">
                <a16:creationId xmlns:a16="http://schemas.microsoft.com/office/drawing/2014/main" id="{024C9BBA-DDFF-E3D7-D786-9135BE40AFF9}"/>
              </a:ext>
            </a:extLst>
          </p:cNvPr>
          <p:cNvSpPr>
            <a:spLocks noGrp="1"/>
          </p:cNvSpPr>
          <p:nvPr>
            <p:ph type="sldNum" sz="quarter" idx="5"/>
          </p:nvPr>
        </p:nvSpPr>
        <p:spPr/>
        <p:txBody>
          <a:bodyPr/>
          <a:lstStyle/>
          <a:p>
            <a:fld id="{5347EB3F-24B8-42EF-B238-C8D6F981848B}" type="slidenum">
              <a:rPr lang="en-US" smtClean="0"/>
              <a:t>8</a:t>
            </a:fld>
            <a:endParaRPr lang="en-US" dirty="0"/>
          </a:p>
        </p:txBody>
      </p:sp>
    </p:spTree>
    <p:extLst>
      <p:ext uri="{BB962C8B-B14F-4D97-AF65-F5344CB8AC3E}">
        <p14:creationId xmlns:p14="http://schemas.microsoft.com/office/powerpoint/2010/main" val="3432014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24242"/>
                </a:solidFill>
                <a:effectLst/>
                <a:latin typeface="Segoe Sans"/>
              </a:rPr>
              <a:t>To truly understand; </a:t>
            </a:r>
            <a:r>
              <a:rPr lang="en-US" b="1" i="0" dirty="0">
                <a:solidFill>
                  <a:srgbClr val="424242"/>
                </a:solidFill>
                <a:effectLst/>
                <a:latin typeface="Segoe Sans"/>
              </a:rPr>
              <a:t>Quality Culture;</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we need to look at the; foundational elements that shape it;</a:t>
            </a:r>
            <a:br>
              <a:rPr lang="en-US" b="0" i="0" dirty="0">
                <a:solidFill>
                  <a:srgbClr val="424242"/>
                </a:solidFill>
                <a:effectLst/>
                <a:latin typeface="Segoe Sans"/>
              </a:rPr>
            </a:br>
            <a:r>
              <a:rPr lang="en-US" b="1" i="0" dirty="0">
                <a:solidFill>
                  <a:srgbClr val="424242"/>
                </a:solidFill>
                <a:effectLst/>
                <a:latin typeface="Segoe Sans"/>
              </a:rPr>
              <a:t>Values;</a:t>
            </a:r>
            <a:r>
              <a:rPr lang="en-US" b="0" i="0" dirty="0">
                <a:solidFill>
                  <a:srgbClr val="424242"/>
                </a:solidFill>
                <a:effectLst/>
                <a:latin typeface="Segoe Sans"/>
              </a:rPr>
              <a:t>, </a:t>
            </a:r>
            <a:r>
              <a:rPr lang="en-US" b="1" i="0" dirty="0">
                <a:solidFill>
                  <a:srgbClr val="424242"/>
                </a:solidFill>
                <a:effectLst/>
                <a:latin typeface="Segoe Sans"/>
              </a:rPr>
              <a:t>Belief;</a:t>
            </a:r>
            <a:r>
              <a:rPr lang="en-US" b="0" i="0" dirty="0">
                <a:solidFill>
                  <a:srgbClr val="424242"/>
                </a:solidFill>
                <a:effectLst/>
                <a:latin typeface="Segoe Sans"/>
              </a:rPr>
              <a:t>, </a:t>
            </a:r>
            <a:r>
              <a:rPr lang="en-US" b="1" i="0" dirty="0">
                <a:solidFill>
                  <a:srgbClr val="424242"/>
                </a:solidFill>
                <a:effectLst/>
                <a:latin typeface="Segoe Sans"/>
              </a:rPr>
              <a:t>Habits;,</a:t>
            </a:r>
            <a:r>
              <a:rPr lang="en-US" b="0" i="0" dirty="0">
                <a:solidFill>
                  <a:srgbClr val="424242"/>
                </a:solidFill>
                <a:effectLst/>
                <a:latin typeface="Segoe Sans"/>
              </a:rPr>
              <a:t>, and </a:t>
            </a:r>
            <a:r>
              <a:rPr lang="en-US" b="1" i="0" dirty="0" err="1">
                <a:solidFill>
                  <a:srgbClr val="424242"/>
                </a:solidFill>
                <a:effectLst/>
                <a:latin typeface="Segoe Sans"/>
              </a:rPr>
              <a:t>Behaviour</a:t>
            </a:r>
            <a:r>
              <a:rPr lang="en-US" b="1" i="0" dirty="0">
                <a:solidFill>
                  <a:srgbClr val="424242"/>
                </a:solidFill>
                <a:effectLst/>
                <a:latin typeface="Segoe Sans"/>
              </a:rPr>
              <a:t>;</a:t>
            </a:r>
            <a:r>
              <a:rPr lang="en-US" b="0" i="0" dirty="0">
                <a:solidFill>
                  <a:srgbClr val="424242"/>
                </a:solidFill>
                <a:effectLst/>
                <a:latin typeface="Segoe Sans"/>
              </a:rPr>
              <a:t>.</a:t>
            </a:r>
          </a:p>
          <a:p>
            <a:pPr algn="l"/>
            <a:r>
              <a:rPr lang="en-US" b="0" i="0" dirty="0">
                <a:solidFill>
                  <a:srgbClr val="424242"/>
                </a:solidFill>
                <a:effectLst/>
                <a:latin typeface="Segoe Sans"/>
              </a:rPr>
              <a:t>Let’s begin with </a:t>
            </a:r>
            <a:r>
              <a:rPr lang="en-US" b="1" i="0" dirty="0">
                <a:solidFill>
                  <a:srgbClr val="424242"/>
                </a:solidFill>
                <a:effectLst/>
                <a:latin typeface="Segoe Sans"/>
              </a:rPr>
              <a:t>Values</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these represent the; importance or usefulness; we assign to something;</a:t>
            </a:r>
            <a:br>
              <a:rPr lang="en-US" b="0" i="0" dirty="0">
                <a:solidFill>
                  <a:srgbClr val="424242"/>
                </a:solidFill>
                <a:effectLst/>
                <a:latin typeface="Segoe Sans"/>
              </a:rPr>
            </a:br>
            <a:r>
              <a:rPr lang="en-US" b="0" i="0" dirty="0">
                <a:solidFill>
                  <a:srgbClr val="424242"/>
                </a:solidFill>
                <a:effectLst/>
                <a:latin typeface="Segoe Sans"/>
              </a:rPr>
              <a:t>such as product quality; patient safety; or compliance;</a:t>
            </a:r>
          </a:p>
          <a:p>
            <a:pPr algn="l"/>
            <a:r>
              <a:rPr lang="en-US" b="0" i="0" dirty="0">
                <a:solidFill>
                  <a:srgbClr val="424242"/>
                </a:solidFill>
                <a:effectLst/>
                <a:latin typeface="Segoe Sans"/>
              </a:rPr>
              <a:t>Next is </a:t>
            </a:r>
            <a:r>
              <a:rPr lang="en-US" b="1" i="0" dirty="0">
                <a:solidFill>
                  <a:srgbClr val="424242"/>
                </a:solidFill>
                <a:effectLst/>
                <a:latin typeface="Segoe Sans"/>
              </a:rPr>
              <a:t>Belief</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a feeling or conviction; that something exists or is true;</a:t>
            </a:r>
            <a:br>
              <a:rPr lang="en-US" b="0" i="0" dirty="0">
                <a:solidFill>
                  <a:srgbClr val="424242"/>
                </a:solidFill>
                <a:effectLst/>
                <a:latin typeface="Segoe Sans"/>
              </a:rPr>
            </a:br>
            <a:r>
              <a:rPr lang="en-US" b="0" i="0" dirty="0">
                <a:solidFill>
                  <a:srgbClr val="424242"/>
                </a:solidFill>
                <a:effectLst/>
                <a:latin typeface="Segoe Sans"/>
              </a:rPr>
              <a:t>like the belief that; quality is everyone’s responsibility;</a:t>
            </a:r>
          </a:p>
          <a:p>
            <a:pPr algn="l"/>
            <a:r>
              <a:rPr lang="en-US" b="0" i="0" dirty="0">
                <a:solidFill>
                  <a:srgbClr val="424242"/>
                </a:solidFill>
                <a:effectLst/>
                <a:latin typeface="Segoe Sans"/>
              </a:rPr>
              <a:t>Then we have;, </a:t>
            </a:r>
            <a:r>
              <a:rPr lang="en-US" b="1" i="0" dirty="0">
                <a:solidFill>
                  <a:srgbClr val="424242"/>
                </a:solidFill>
                <a:effectLst/>
                <a:latin typeface="Segoe Sans"/>
              </a:rPr>
              <a:t>Habits;</a:t>
            </a:r>
            <a:br>
              <a:rPr lang="en-US" b="0" i="0" dirty="0">
                <a:solidFill>
                  <a:srgbClr val="424242"/>
                </a:solidFill>
                <a:effectLst/>
                <a:latin typeface="Segoe Sans"/>
              </a:rPr>
            </a:br>
            <a:r>
              <a:rPr lang="en-US" b="0" i="0" dirty="0">
                <a:solidFill>
                  <a:srgbClr val="424242"/>
                </a:solidFill>
                <a:effectLst/>
                <a:latin typeface="Segoe Sans"/>
              </a:rPr>
              <a:t>the actions we perform regularly;,</a:t>
            </a:r>
            <a:br>
              <a:rPr lang="en-US" b="0" i="0" dirty="0">
                <a:solidFill>
                  <a:srgbClr val="424242"/>
                </a:solidFill>
                <a:effectLst/>
                <a:latin typeface="Segoe Sans"/>
              </a:rPr>
            </a:br>
            <a:r>
              <a:rPr lang="en-US" b="0" i="0" dirty="0">
                <a:solidFill>
                  <a:srgbClr val="424242"/>
                </a:solidFill>
                <a:effectLst/>
                <a:latin typeface="Segoe Sans"/>
              </a:rPr>
              <a:t>often; driven by our subconscious mind,;</a:t>
            </a:r>
            <a:br>
              <a:rPr lang="en-US" b="0" i="0" dirty="0">
                <a:solidFill>
                  <a:srgbClr val="424242"/>
                </a:solidFill>
                <a:effectLst/>
                <a:latin typeface="Segoe Sans"/>
              </a:rPr>
            </a:br>
            <a:r>
              <a:rPr lang="en-US" b="0" i="0" dirty="0">
                <a:solidFill>
                  <a:srgbClr val="424242"/>
                </a:solidFill>
                <a:effectLst/>
                <a:latin typeface="Segoe Sans"/>
              </a:rPr>
              <a:t>These habits,; influence how consistently we follow procedures;,</a:t>
            </a:r>
            <a:br>
              <a:rPr lang="en-US" b="0" i="0" dirty="0">
                <a:solidFill>
                  <a:srgbClr val="424242"/>
                </a:solidFill>
                <a:effectLst/>
                <a:latin typeface="Segoe Sans"/>
              </a:rPr>
            </a:br>
            <a:r>
              <a:rPr lang="en-US" b="0" i="0" dirty="0">
                <a:solidFill>
                  <a:srgbClr val="424242"/>
                </a:solidFill>
                <a:effectLst/>
                <a:latin typeface="Segoe Sans"/>
              </a:rPr>
              <a:t>or how we respond to deviations;.</a:t>
            </a:r>
          </a:p>
          <a:p>
            <a:pPr algn="l"/>
            <a:r>
              <a:rPr lang="en-US" b="0" i="0" dirty="0">
                <a:solidFill>
                  <a:srgbClr val="424242"/>
                </a:solidFill>
                <a:effectLst/>
                <a:latin typeface="Segoe Sans"/>
              </a:rPr>
              <a:t>Finally;, </a:t>
            </a:r>
            <a:r>
              <a:rPr lang="en-US" b="1" i="0" dirty="0" err="1">
                <a:solidFill>
                  <a:srgbClr val="424242"/>
                </a:solidFill>
                <a:effectLst/>
                <a:latin typeface="Segoe Sans"/>
              </a:rPr>
              <a:t>Behaviour</a:t>
            </a:r>
            <a:r>
              <a:rPr lang="en-US" b="0" i="0" dirty="0">
                <a:solidFill>
                  <a:srgbClr val="424242"/>
                </a:solidFill>
                <a:effectLst/>
                <a:latin typeface="Segoe Sans"/>
              </a:rPr>
              <a:t> </a:t>
            </a:r>
            <a:br>
              <a:rPr lang="en-US" b="0" i="0" dirty="0">
                <a:solidFill>
                  <a:srgbClr val="424242"/>
                </a:solidFill>
                <a:effectLst/>
                <a:latin typeface="Segoe Sans"/>
              </a:rPr>
            </a:br>
            <a:r>
              <a:rPr lang="en-US" b="0" i="0" dirty="0">
                <a:solidFill>
                  <a:srgbClr val="424242"/>
                </a:solidFill>
                <a:effectLst/>
                <a:latin typeface="Segoe Sans"/>
              </a:rPr>
              <a:t>the way people act;, repeatedly;, in certain situations;.</a:t>
            </a:r>
            <a:br>
              <a:rPr lang="en-US" b="0" i="0" dirty="0">
                <a:solidFill>
                  <a:srgbClr val="424242"/>
                </a:solidFill>
                <a:effectLst/>
                <a:latin typeface="Segoe Sans"/>
              </a:rPr>
            </a:br>
            <a:r>
              <a:rPr lang="en-US" b="0" i="0" dirty="0">
                <a:solidFill>
                  <a:srgbClr val="424242"/>
                </a:solidFill>
                <a:effectLst/>
                <a:latin typeface="Segoe Sans"/>
              </a:rPr>
              <a:t>It reflects,; the visible outcome,; of values, beliefs, and habits in action;.</a:t>
            </a:r>
          </a:p>
          <a:p>
            <a:pPr algn="l"/>
            <a:r>
              <a:rPr lang="en-US" b="0" i="0" dirty="0">
                <a:solidFill>
                  <a:srgbClr val="424242"/>
                </a:solidFill>
                <a:effectLst/>
                <a:latin typeface="Segoe Sans"/>
              </a:rPr>
              <a:t>Together;, these elements define how people in an organization behave;,</a:t>
            </a:r>
            <a:br>
              <a:rPr lang="en-US" b="0" i="0" dirty="0">
                <a:solidFill>
                  <a:srgbClr val="424242"/>
                </a:solidFill>
                <a:effectLst/>
                <a:latin typeface="Segoe Sans"/>
              </a:rPr>
            </a:br>
            <a:r>
              <a:rPr lang="en-US" b="0" i="0" dirty="0">
                <a:solidFill>
                  <a:srgbClr val="424242"/>
                </a:solidFill>
                <a:effectLst/>
                <a:latin typeface="Segoe Sans"/>
              </a:rPr>
              <a:t>what their habits are;,</a:t>
            </a:r>
            <a:br>
              <a:rPr lang="en-US" b="0" i="0" dirty="0">
                <a:solidFill>
                  <a:srgbClr val="424242"/>
                </a:solidFill>
                <a:effectLst/>
                <a:latin typeface="Segoe Sans"/>
              </a:rPr>
            </a:br>
            <a:r>
              <a:rPr lang="en-US" b="0" i="0" dirty="0">
                <a:solidFill>
                  <a:srgbClr val="424242"/>
                </a:solidFill>
                <a:effectLst/>
                <a:latin typeface="Segoe Sans"/>
              </a:rPr>
              <a:t>and what they truly value and believe about quality,</a:t>
            </a:r>
            <a:br>
              <a:rPr lang="en-US" b="0" i="0" dirty="0">
                <a:solidFill>
                  <a:srgbClr val="424242"/>
                </a:solidFill>
                <a:effectLst/>
                <a:latin typeface="Segoe Sans"/>
              </a:rPr>
            </a:br>
            <a:r>
              <a:rPr lang="en-US" b="0" i="0" dirty="0">
                <a:solidFill>
                  <a:srgbClr val="424242"/>
                </a:solidFill>
                <a:effectLst/>
                <a:latin typeface="Segoe Sans"/>
              </a:rPr>
              <a:t>and delivering that quality to their customers.</a:t>
            </a:r>
          </a:p>
        </p:txBody>
      </p:sp>
      <p:sp>
        <p:nvSpPr>
          <p:cNvPr id="4" name="Slide Number Placeholder 3"/>
          <p:cNvSpPr>
            <a:spLocks noGrp="1"/>
          </p:cNvSpPr>
          <p:nvPr>
            <p:ph type="sldNum" sz="quarter" idx="5"/>
          </p:nvPr>
        </p:nvSpPr>
        <p:spPr/>
        <p:txBody>
          <a:bodyPr/>
          <a:lstStyle/>
          <a:p>
            <a:fld id="{5347EB3F-24B8-42EF-B238-C8D6F981848B}" type="slidenum">
              <a:rPr lang="en-US" smtClean="0"/>
              <a:t>9</a:t>
            </a:fld>
            <a:endParaRPr lang="en-US" dirty="0"/>
          </a:p>
        </p:txBody>
      </p:sp>
    </p:spTree>
    <p:extLst>
      <p:ext uri="{BB962C8B-B14F-4D97-AF65-F5344CB8AC3E}">
        <p14:creationId xmlns:p14="http://schemas.microsoft.com/office/powerpoint/2010/main" val="2655547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F4032ABB-4205-4A71-AE0B-FA53DD82C151}" type="datetime1">
              <a:rPr lang="en-US" smtClean="0"/>
              <a:pPr/>
              <a:t>3/19/2026</a:t>
            </a:fld>
            <a:endParaRPr lang="en-US" dirty="0"/>
          </a:p>
        </p:txBody>
      </p:sp>
      <p:sp>
        <p:nvSpPr>
          <p:cNvPr id="5" name="Footer Placehold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6" name="Slide Number Placehold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375581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8945F446-2E01-4877-9A93-83D04B21F153}" type="datetime1">
              <a:rPr lang="en-US" smtClean="0"/>
              <a:pPr/>
              <a:t>3/19/2026</a:t>
            </a:fld>
            <a:endParaRPr lang="en-US" dirty="0"/>
          </a:p>
        </p:txBody>
      </p:sp>
      <p:sp>
        <p:nvSpPr>
          <p:cNvPr id="5" name="Footer Placehold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6" name="Slide Number Placehold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237257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Segoe UI" panose="020B0502040204020203" pitchFamily="34" charset="0"/>
                <a:cs typeface="Segoe UI" panose="020B0502040204020203"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EBA524EF-A901-4608-90EB-46C2118B5904}" type="datetime1">
              <a:rPr lang="en-US" smtClean="0"/>
              <a:pPr/>
              <a:t>3/19/2026</a:t>
            </a:fld>
            <a:endParaRPr lang="en-US" dirty="0"/>
          </a:p>
        </p:txBody>
      </p:sp>
      <p:sp>
        <p:nvSpPr>
          <p:cNvPr id="5" name="Footer Placehold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6" name="Slide Number Placehold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2169673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9550400" y="4790768"/>
            <a:ext cx="2641600" cy="162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8" name="Picture 26" descr="D:\Client-Data\Sun Pharma\PPT Library 2013\header-new1.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flipH="1">
            <a:off x="0" y="2133600"/>
            <a:ext cx="12192000" cy="27530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52112" y="304801"/>
            <a:ext cx="1368713" cy="1451499"/>
          </a:xfrm>
          <a:prstGeom prst="rect">
            <a:avLst/>
          </a:prstGeom>
        </p:spPr>
      </p:pic>
      <p:sp>
        <p:nvSpPr>
          <p:cNvPr id="13" name="Rectangle 12"/>
          <p:cNvSpPr/>
          <p:nvPr userDrawn="1"/>
        </p:nvSpPr>
        <p:spPr>
          <a:xfrm>
            <a:off x="0" y="2133600"/>
            <a:ext cx="7213600" cy="2753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Rectangle 13"/>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406400" y="2130426"/>
            <a:ext cx="6604000" cy="1908175"/>
          </a:xfrm>
        </p:spPr>
        <p:txBody>
          <a:bodyPr anchor="b" anchorCtr="0">
            <a:normAutofit/>
          </a:bodyPr>
          <a:lstStyle>
            <a:lvl1pPr algn="l">
              <a:defRPr sz="3600">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406400" y="4114800"/>
            <a:ext cx="6604000" cy="771832"/>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2300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9550400" y="4790768"/>
            <a:ext cx="2641600" cy="162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2050" name="Picture 2" descr="D:\Client-Data\Sun Pharma\PPT Library 2013\header-new2.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flipH="1">
            <a:off x="1680669" y="2134288"/>
            <a:ext cx="10511332" cy="27523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52112" y="304801"/>
            <a:ext cx="1368713" cy="1451499"/>
          </a:xfrm>
          <a:prstGeom prst="rect">
            <a:avLst/>
          </a:prstGeom>
        </p:spPr>
      </p:pic>
      <p:sp>
        <p:nvSpPr>
          <p:cNvPr id="13" name="Rectangle 12"/>
          <p:cNvSpPr/>
          <p:nvPr userDrawn="1"/>
        </p:nvSpPr>
        <p:spPr>
          <a:xfrm>
            <a:off x="0" y="2133600"/>
            <a:ext cx="7213600" cy="2753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Rectangle 13"/>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406400" y="2130426"/>
            <a:ext cx="6604000" cy="1908175"/>
          </a:xfrm>
        </p:spPr>
        <p:txBody>
          <a:bodyPr anchor="b" anchorCtr="0">
            <a:normAutofit/>
          </a:bodyPr>
          <a:lstStyle>
            <a:lvl1pPr algn="l">
              <a:defRPr sz="3600">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406400" y="4114800"/>
            <a:ext cx="6604000" cy="771832"/>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55699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userDrawn="1"/>
        </p:nvSpPr>
        <p:spPr>
          <a:xfrm>
            <a:off x="9550400" y="4790768"/>
            <a:ext cx="2641600" cy="162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3074" name="Picture 2" descr="D:\Client-Data\Sun Pharma\PPT Library 2013\header-new3.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15589" y="2143739"/>
            <a:ext cx="1047641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52112" y="304801"/>
            <a:ext cx="1368713" cy="1451499"/>
          </a:xfrm>
          <a:prstGeom prst="rect">
            <a:avLst/>
          </a:prstGeom>
        </p:spPr>
      </p:pic>
      <p:sp>
        <p:nvSpPr>
          <p:cNvPr id="13" name="Rectangle 12"/>
          <p:cNvSpPr/>
          <p:nvPr userDrawn="1"/>
        </p:nvSpPr>
        <p:spPr>
          <a:xfrm>
            <a:off x="0" y="2133600"/>
            <a:ext cx="7213600" cy="2753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Rectangle 13"/>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406400" y="2130426"/>
            <a:ext cx="6604000" cy="1908175"/>
          </a:xfrm>
        </p:spPr>
        <p:txBody>
          <a:bodyPr anchor="b" anchorCtr="0">
            <a:normAutofit/>
          </a:bodyPr>
          <a:lstStyle>
            <a:lvl1pPr algn="l">
              <a:defRPr sz="3600">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406400" y="4114800"/>
            <a:ext cx="6604000" cy="771832"/>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33636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52112" y="304801"/>
            <a:ext cx="1368713" cy="1451499"/>
          </a:xfrm>
          <a:prstGeom prst="rect">
            <a:avLst/>
          </a:prstGeom>
        </p:spPr>
      </p:pic>
      <p:sp>
        <p:nvSpPr>
          <p:cNvPr id="13" name="Rectangle 12"/>
          <p:cNvSpPr/>
          <p:nvPr userDrawn="1"/>
        </p:nvSpPr>
        <p:spPr>
          <a:xfrm>
            <a:off x="0" y="2133600"/>
            <a:ext cx="12192000" cy="2753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Rectangle 13"/>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406400" y="2130426"/>
            <a:ext cx="6604000" cy="1908175"/>
          </a:xfrm>
        </p:spPr>
        <p:txBody>
          <a:bodyPr anchor="b" anchorCtr="0">
            <a:normAutofit/>
          </a:bodyPr>
          <a:lstStyle>
            <a:lvl1pPr algn="l">
              <a:defRPr sz="3600">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406400" y="4114800"/>
            <a:ext cx="6604000" cy="771832"/>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02834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userDrawn="1"/>
        </p:nvSpPr>
        <p:spPr>
          <a:xfrm>
            <a:off x="0" y="5029200"/>
            <a:ext cx="12192000" cy="1219200"/>
          </a:xfrm>
          <a:prstGeom prst="rect">
            <a:avLst/>
          </a:prstGeom>
          <a:gradFill>
            <a:gsLst>
              <a:gs pos="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2001" y="304801"/>
            <a:ext cx="1868824" cy="1981859"/>
          </a:xfrm>
          <a:prstGeom prst="rect">
            <a:avLst/>
          </a:prstGeom>
        </p:spPr>
      </p:pic>
      <p:sp>
        <p:nvSpPr>
          <p:cNvPr id="14" name="Rectangle 13"/>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406400" y="2130426"/>
            <a:ext cx="6604000" cy="1908175"/>
          </a:xfrm>
        </p:spPr>
        <p:txBody>
          <a:bodyPr anchor="b" anchorCtr="0">
            <a:normAutofit/>
          </a:bodyPr>
          <a:lstStyle>
            <a:lvl1pPr algn="l">
              <a:defRPr sz="3600">
                <a:solidFill>
                  <a:schemeClr val="accent1"/>
                </a:solidFill>
                <a:effectLst/>
              </a:defRPr>
            </a:lvl1pPr>
          </a:lstStyle>
          <a:p>
            <a:r>
              <a:rPr lang="en-US" dirty="0"/>
              <a:t>Click to edit Master title style</a:t>
            </a:r>
          </a:p>
        </p:txBody>
      </p:sp>
      <p:sp>
        <p:nvSpPr>
          <p:cNvPr id="3" name="Subtitle 2"/>
          <p:cNvSpPr>
            <a:spLocks noGrp="1"/>
          </p:cNvSpPr>
          <p:nvPr>
            <p:ph type="subTitle" idx="1"/>
          </p:nvPr>
        </p:nvSpPr>
        <p:spPr>
          <a:xfrm>
            <a:off x="406400" y="4114800"/>
            <a:ext cx="6604000" cy="771832"/>
          </a:xfrm>
        </p:spPr>
        <p:txBody>
          <a:bodyPr>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55392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10890"/>
            <a:ext cx="11277600" cy="908311"/>
          </a:xfrm>
        </p:spPr>
        <p:txBody>
          <a:bodyPr anchor="t" anchorCtr="0">
            <a:normAutofit/>
          </a:bodyPr>
          <a:lstStyle>
            <a:lvl1pPr algn="l" defTabSz="914400" rtl="0" eaLnBrk="1" latinLnBrk="0" hangingPunct="1">
              <a:spcBef>
                <a:spcPct val="0"/>
              </a:spcBef>
              <a:buNone/>
              <a:defRPr lang="en-US" sz="3200" kern="1200" dirty="0">
                <a:solidFill>
                  <a:schemeClr val="tx1"/>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304800" y="1371600"/>
            <a:ext cx="11582400" cy="4876800"/>
          </a:xfrm>
        </p:spPr>
        <p:txBody>
          <a:bodyPr>
            <a:normAutofit/>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721600" y="6477001"/>
            <a:ext cx="3149600" cy="212725"/>
          </a:xfrm>
        </p:spPr>
        <p:txBody>
          <a:bodyPr/>
          <a:lstStyle>
            <a:lvl1pPr algn="r">
              <a:defRPr sz="900"/>
            </a:lvl1pPr>
          </a:lstStyle>
          <a:p>
            <a:fld id="{B7FDEF46-308B-4EB1-9D47-03C6C78CB68D}" type="datetime1">
              <a:rPr lang="en-US" smtClean="0">
                <a:solidFill>
                  <a:prstClr val="black">
                    <a:tint val="75000"/>
                  </a:prstClr>
                </a:solidFill>
              </a:rPr>
              <a:t>3/19/2026</a:t>
            </a:fld>
            <a:endParaRPr lang="en-US" dirty="0">
              <a:solidFill>
                <a:prstClr val="black">
                  <a:tint val="75000"/>
                </a:prstClr>
              </a:solidFill>
            </a:endParaRPr>
          </a:p>
        </p:txBody>
      </p:sp>
      <p:sp>
        <p:nvSpPr>
          <p:cNvPr id="5" name="Footer Placeholder 4"/>
          <p:cNvSpPr>
            <a:spLocks noGrp="1"/>
          </p:cNvSpPr>
          <p:nvPr>
            <p:ph type="ftr" sz="quarter" idx="11"/>
          </p:nvPr>
        </p:nvSpPr>
        <p:spPr>
          <a:xfrm>
            <a:off x="304800" y="6477001"/>
            <a:ext cx="7315200" cy="212725"/>
          </a:xfrm>
        </p:spPr>
        <p:txBody>
          <a:bodyPr/>
          <a:lstStyle>
            <a:lvl1pPr algn="l">
              <a:defRPr sz="900"/>
            </a:lvl1pPr>
          </a:lstStyle>
          <a:p>
            <a:r>
              <a:rPr lang="en-US" dirty="0">
                <a:solidFill>
                  <a:prstClr val="black">
                    <a:tint val="75000"/>
                  </a:prstClr>
                </a:solidFill>
              </a:rPr>
              <a:t>© Sun Pharmaceutical Industries Limited. All Rights Reserved. </a:t>
            </a:r>
          </a:p>
        </p:txBody>
      </p:sp>
      <p:sp>
        <p:nvSpPr>
          <p:cNvPr id="6" name="Slide Number Placeholder 5"/>
          <p:cNvSpPr>
            <a:spLocks noGrp="1"/>
          </p:cNvSpPr>
          <p:nvPr>
            <p:ph type="sldNum" sz="quarter" idx="12"/>
          </p:nvPr>
        </p:nvSpPr>
        <p:spPr>
          <a:xfrm>
            <a:off x="10972800" y="6477001"/>
            <a:ext cx="914400" cy="212725"/>
          </a:xfrm>
        </p:spPr>
        <p:txBody>
          <a:bodyPr/>
          <a:lstStyle>
            <a:lvl1pPr>
              <a:defRPr sz="900"/>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2843" y="228600"/>
            <a:ext cx="684357" cy="725750"/>
          </a:xfrm>
          <a:prstGeom prst="rect">
            <a:avLst/>
          </a:prstGeom>
        </p:spPr>
      </p:pic>
      <p:sp>
        <p:nvSpPr>
          <p:cNvPr id="8" name="Rectangle 7"/>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cxnSp>
        <p:nvCxnSpPr>
          <p:cNvPr id="10" name="Straight Connector 9"/>
          <p:cNvCxnSpPr/>
          <p:nvPr userDrawn="1"/>
        </p:nvCxnSpPr>
        <p:spPr>
          <a:xfrm>
            <a:off x="304800" y="6400800"/>
            <a:ext cx="11582400"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465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defTabSz="914400" rtl="0" eaLnBrk="1" latinLnBrk="0" hangingPunct="1">
              <a:spcBef>
                <a:spcPct val="0"/>
              </a:spcBef>
              <a:buNone/>
              <a:defRPr lang="en-US" sz="3600" kern="1200" dirty="0">
                <a:solidFill>
                  <a:schemeClr val="accent1"/>
                </a:solidFill>
                <a:effectLst/>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0"/>
          </p:nvPr>
        </p:nvSpPr>
        <p:spPr>
          <a:xfrm>
            <a:off x="7721600" y="6477001"/>
            <a:ext cx="3149600" cy="212725"/>
          </a:xfrm>
        </p:spPr>
        <p:txBody>
          <a:bodyPr/>
          <a:lstStyle>
            <a:lvl1pPr algn="r">
              <a:defRPr sz="900"/>
            </a:lvl1pPr>
          </a:lstStyle>
          <a:p>
            <a:fld id="{5409C708-8A7C-4568-82EB-E1542E8E508C}" type="datetime1">
              <a:rPr lang="en-US" smtClean="0">
                <a:solidFill>
                  <a:prstClr val="black">
                    <a:tint val="75000"/>
                  </a:prstClr>
                </a:solidFill>
              </a:rPr>
              <a:t>3/19/2026</a:t>
            </a:fld>
            <a:endParaRPr lang="en-US" dirty="0">
              <a:solidFill>
                <a:prstClr val="black">
                  <a:tint val="75000"/>
                </a:prstClr>
              </a:solidFill>
            </a:endParaRPr>
          </a:p>
        </p:txBody>
      </p:sp>
      <p:sp>
        <p:nvSpPr>
          <p:cNvPr id="8" name="Footer Placeholder 4"/>
          <p:cNvSpPr>
            <a:spLocks noGrp="1"/>
          </p:cNvSpPr>
          <p:nvPr>
            <p:ph type="ftr" sz="quarter" idx="11"/>
          </p:nvPr>
        </p:nvSpPr>
        <p:spPr>
          <a:xfrm>
            <a:off x="304800" y="6477001"/>
            <a:ext cx="7315200" cy="212725"/>
          </a:xfrm>
        </p:spPr>
        <p:txBody>
          <a:bodyPr/>
          <a:lstStyle>
            <a:lvl1pPr algn="l">
              <a:defRPr sz="900"/>
            </a:lvl1pPr>
          </a:lstStyle>
          <a:p>
            <a:r>
              <a:rPr lang="en-US" dirty="0">
                <a:solidFill>
                  <a:prstClr val="black">
                    <a:tint val="75000"/>
                  </a:prstClr>
                </a:solidFill>
              </a:rPr>
              <a:t>© Sun Pharmaceutical Industries Limited. All Rights Reserved. </a:t>
            </a:r>
          </a:p>
        </p:txBody>
      </p:sp>
      <p:sp>
        <p:nvSpPr>
          <p:cNvPr id="9" name="Slide Number Placeholder 5"/>
          <p:cNvSpPr>
            <a:spLocks noGrp="1"/>
          </p:cNvSpPr>
          <p:nvPr>
            <p:ph type="sldNum" sz="quarter" idx="12"/>
          </p:nvPr>
        </p:nvSpPr>
        <p:spPr>
          <a:xfrm>
            <a:off x="10972800" y="6477001"/>
            <a:ext cx="914400" cy="212725"/>
          </a:xfrm>
        </p:spPr>
        <p:txBody>
          <a:bodyPr/>
          <a:lstStyle>
            <a:lvl1pPr>
              <a:defRPr sz="900"/>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cxnSp>
        <p:nvCxnSpPr>
          <p:cNvPr id="10" name="Straight Connector 9"/>
          <p:cNvCxnSpPr/>
          <p:nvPr userDrawn="1"/>
        </p:nvCxnSpPr>
        <p:spPr>
          <a:xfrm>
            <a:off x="304800" y="6400800"/>
            <a:ext cx="11582400"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2001" y="304801"/>
            <a:ext cx="1868824" cy="1981859"/>
          </a:xfrm>
          <a:prstGeom prst="rect">
            <a:avLst/>
          </a:prstGeom>
        </p:spPr>
      </p:pic>
    </p:spTree>
    <p:extLst>
      <p:ext uri="{BB962C8B-B14F-4D97-AF65-F5344CB8AC3E}">
        <p14:creationId xmlns:p14="http://schemas.microsoft.com/office/powerpoint/2010/main" val="3546937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2843" y="228600"/>
            <a:ext cx="684357" cy="725750"/>
          </a:xfrm>
          <a:prstGeom prst="rect">
            <a:avLst/>
          </a:prstGeom>
        </p:spPr>
      </p:pic>
      <p:sp>
        <p:nvSpPr>
          <p:cNvPr id="9" name="Rectangle 8"/>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Title 1"/>
          <p:cNvSpPr>
            <a:spLocks noGrp="1"/>
          </p:cNvSpPr>
          <p:nvPr>
            <p:ph type="title"/>
          </p:nvPr>
        </p:nvSpPr>
        <p:spPr>
          <a:xfrm>
            <a:off x="304800" y="310890"/>
            <a:ext cx="11277600" cy="908311"/>
          </a:xfrm>
        </p:spPr>
        <p:txBody>
          <a:bodyPr anchor="t" anchorCtr="0">
            <a:normAutofit/>
          </a:bodyPr>
          <a:lstStyle>
            <a:lvl1pPr algn="l" defTabSz="914400" rtl="0" eaLnBrk="1" latinLnBrk="0" hangingPunct="1">
              <a:spcBef>
                <a:spcPct val="0"/>
              </a:spcBef>
              <a:buNone/>
              <a:defRPr lang="en-US" sz="3200" kern="1200" dirty="0">
                <a:solidFill>
                  <a:schemeClr val="tx1"/>
                </a:solidFill>
                <a:latin typeface="+mj-lt"/>
                <a:ea typeface="+mj-ea"/>
                <a:cs typeface="+mj-cs"/>
              </a:defRPr>
            </a:lvl1pPr>
          </a:lstStyle>
          <a:p>
            <a:r>
              <a:rPr lang="en-US" dirty="0"/>
              <a:t>Click to edit Master title style</a:t>
            </a:r>
          </a:p>
        </p:txBody>
      </p:sp>
      <p:sp>
        <p:nvSpPr>
          <p:cNvPr id="11" name="Content Placeholder 2"/>
          <p:cNvSpPr>
            <a:spLocks noGrp="1"/>
          </p:cNvSpPr>
          <p:nvPr>
            <p:ph idx="1"/>
          </p:nvPr>
        </p:nvSpPr>
        <p:spPr>
          <a:xfrm>
            <a:off x="304800" y="1371600"/>
            <a:ext cx="5588000" cy="4953000"/>
          </a:xfrm>
        </p:spPr>
        <p:txBody>
          <a:bodyPr>
            <a:normAutofit/>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6299200" y="1371600"/>
            <a:ext cx="5588000" cy="4953000"/>
          </a:xfrm>
        </p:spPr>
        <p:txBody>
          <a:bodyPr>
            <a:normAutofit/>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3"/>
          <p:cNvSpPr>
            <a:spLocks noGrp="1"/>
          </p:cNvSpPr>
          <p:nvPr>
            <p:ph type="dt" sz="half" idx="10"/>
          </p:nvPr>
        </p:nvSpPr>
        <p:spPr>
          <a:xfrm>
            <a:off x="7721600" y="6477001"/>
            <a:ext cx="3149600" cy="212725"/>
          </a:xfrm>
        </p:spPr>
        <p:txBody>
          <a:bodyPr/>
          <a:lstStyle>
            <a:lvl1pPr algn="r">
              <a:defRPr sz="900"/>
            </a:lvl1pPr>
          </a:lstStyle>
          <a:p>
            <a:fld id="{B3A7CEEA-AFFB-4004-803B-997336FC5279}" type="datetime1">
              <a:rPr lang="en-US" smtClean="0">
                <a:solidFill>
                  <a:prstClr val="black">
                    <a:tint val="75000"/>
                  </a:prstClr>
                </a:solidFill>
              </a:rPr>
              <a:t>3/19/2026</a:t>
            </a:fld>
            <a:endParaRPr lang="en-US" dirty="0">
              <a:solidFill>
                <a:prstClr val="black">
                  <a:tint val="75000"/>
                </a:prstClr>
              </a:solidFill>
            </a:endParaRPr>
          </a:p>
        </p:txBody>
      </p:sp>
      <p:sp>
        <p:nvSpPr>
          <p:cNvPr id="17" name="Footer Placeholder 4"/>
          <p:cNvSpPr>
            <a:spLocks noGrp="1"/>
          </p:cNvSpPr>
          <p:nvPr>
            <p:ph type="ftr" sz="quarter" idx="11"/>
          </p:nvPr>
        </p:nvSpPr>
        <p:spPr>
          <a:xfrm>
            <a:off x="304800" y="6477001"/>
            <a:ext cx="7315200" cy="212725"/>
          </a:xfrm>
        </p:spPr>
        <p:txBody>
          <a:bodyPr/>
          <a:lstStyle>
            <a:lvl1pPr algn="l">
              <a:defRPr sz="900"/>
            </a:lvl1pPr>
          </a:lstStyle>
          <a:p>
            <a:r>
              <a:rPr lang="en-US" dirty="0">
                <a:solidFill>
                  <a:prstClr val="black">
                    <a:tint val="75000"/>
                  </a:prstClr>
                </a:solidFill>
              </a:rPr>
              <a:t>© Sun Pharmaceutical Industries Limited. All Rights Reserved. </a:t>
            </a:r>
          </a:p>
        </p:txBody>
      </p:sp>
      <p:sp>
        <p:nvSpPr>
          <p:cNvPr id="18" name="Slide Number Placeholder 5"/>
          <p:cNvSpPr>
            <a:spLocks noGrp="1"/>
          </p:cNvSpPr>
          <p:nvPr>
            <p:ph type="sldNum" sz="quarter" idx="12"/>
          </p:nvPr>
        </p:nvSpPr>
        <p:spPr>
          <a:xfrm>
            <a:off x="10972800" y="6477001"/>
            <a:ext cx="914400" cy="212725"/>
          </a:xfrm>
        </p:spPr>
        <p:txBody>
          <a:bodyPr/>
          <a:lstStyle>
            <a:lvl1pPr>
              <a:defRPr sz="900"/>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cxnSp>
        <p:nvCxnSpPr>
          <p:cNvPr id="19" name="Straight Connector 18"/>
          <p:cNvCxnSpPr/>
          <p:nvPr userDrawn="1"/>
        </p:nvCxnSpPr>
        <p:spPr>
          <a:xfrm>
            <a:off x="304800" y="6400800"/>
            <a:ext cx="11582400"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57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169817" y="872036"/>
            <a:ext cx="11887200" cy="5345883"/>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7D5F5EF4-4C80-414B-A2FD-9EDFA25F125B}" type="datetime1">
              <a:rPr lang="en-US" smtClean="0"/>
              <a:pPr/>
              <a:t>3/19/2026</a:t>
            </a:fld>
            <a:endParaRPr lang="en-US" dirty="0"/>
          </a:p>
        </p:txBody>
      </p:sp>
      <p:sp>
        <p:nvSpPr>
          <p:cNvPr id="5" name="Footer Placehold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6" name="Slide Number Placehold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1347364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95400"/>
            <a:ext cx="5588000" cy="914400"/>
          </a:xfrm>
        </p:spPr>
        <p:txBody>
          <a:bodyPr anchor="t">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299200" y="1295400"/>
            <a:ext cx="5588000" cy="914400"/>
          </a:xfrm>
        </p:spPr>
        <p:txBody>
          <a:bodyPr anchor="t">
            <a:noAutofit/>
          </a:bodyPr>
          <a:lstStyle>
            <a:lvl1pPr marL="0" indent="0">
              <a:buNone/>
              <a:defRPr lang="en-US" sz="2400" b="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dirty="0"/>
              <a:t>Click to edit Master text styles</a:t>
            </a:r>
          </a:p>
        </p:txBody>
      </p:sp>
      <p:sp>
        <p:nvSpPr>
          <p:cNvPr id="10" name="Content Placeholder 2"/>
          <p:cNvSpPr>
            <a:spLocks noGrp="1"/>
          </p:cNvSpPr>
          <p:nvPr>
            <p:ph idx="13"/>
          </p:nvPr>
        </p:nvSpPr>
        <p:spPr>
          <a:xfrm>
            <a:off x="304800" y="2286000"/>
            <a:ext cx="5588000" cy="4038600"/>
          </a:xfrm>
        </p:spPr>
        <p:txBody>
          <a:bodyPr>
            <a:normAutofit/>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4"/>
          </p:nvPr>
        </p:nvSpPr>
        <p:spPr>
          <a:xfrm>
            <a:off x="6299200" y="2286000"/>
            <a:ext cx="5588000" cy="4038600"/>
          </a:xfrm>
        </p:spPr>
        <p:txBody>
          <a:bodyPr>
            <a:normAutofit/>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2843" y="228600"/>
            <a:ext cx="684357" cy="725750"/>
          </a:xfrm>
          <a:prstGeom prst="rect">
            <a:avLst/>
          </a:prstGeom>
        </p:spPr>
      </p:pic>
      <p:sp>
        <p:nvSpPr>
          <p:cNvPr id="13" name="Rectangle 12"/>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Title 1"/>
          <p:cNvSpPr>
            <a:spLocks noGrp="1"/>
          </p:cNvSpPr>
          <p:nvPr>
            <p:ph type="title"/>
          </p:nvPr>
        </p:nvSpPr>
        <p:spPr>
          <a:xfrm>
            <a:off x="304800" y="310890"/>
            <a:ext cx="11277600" cy="908311"/>
          </a:xfrm>
        </p:spPr>
        <p:txBody>
          <a:bodyPr anchor="t" anchorCtr="0">
            <a:normAutofit/>
          </a:bodyPr>
          <a:lstStyle>
            <a:lvl1pPr algn="l" defTabSz="914400" rtl="0" eaLnBrk="1" latinLnBrk="0" hangingPunct="1">
              <a:spcBef>
                <a:spcPct val="0"/>
              </a:spcBef>
              <a:buNone/>
              <a:defRPr lang="en-US" sz="3200" kern="1200" dirty="0">
                <a:solidFill>
                  <a:schemeClr val="tx1"/>
                </a:solidFill>
                <a:latin typeface="+mj-lt"/>
                <a:ea typeface="+mj-ea"/>
                <a:cs typeface="+mj-cs"/>
              </a:defRPr>
            </a:lvl1pPr>
          </a:lstStyle>
          <a:p>
            <a:r>
              <a:rPr lang="en-US" dirty="0"/>
              <a:t>Click to edit Master title style</a:t>
            </a:r>
          </a:p>
        </p:txBody>
      </p:sp>
      <p:sp>
        <p:nvSpPr>
          <p:cNvPr id="15" name="Date Placeholder 3"/>
          <p:cNvSpPr>
            <a:spLocks noGrp="1"/>
          </p:cNvSpPr>
          <p:nvPr>
            <p:ph type="dt" sz="half" idx="10"/>
          </p:nvPr>
        </p:nvSpPr>
        <p:spPr>
          <a:xfrm>
            <a:off x="7721600" y="6477001"/>
            <a:ext cx="3149600" cy="212725"/>
          </a:xfrm>
        </p:spPr>
        <p:txBody>
          <a:bodyPr/>
          <a:lstStyle>
            <a:lvl1pPr algn="r">
              <a:defRPr sz="900"/>
            </a:lvl1pPr>
          </a:lstStyle>
          <a:p>
            <a:fld id="{A90EF939-679A-4EBC-BD5B-42AAC9C1C171}" type="datetime1">
              <a:rPr lang="en-US" smtClean="0">
                <a:solidFill>
                  <a:prstClr val="black">
                    <a:tint val="75000"/>
                  </a:prstClr>
                </a:solidFill>
              </a:rPr>
              <a:t>3/19/2026</a:t>
            </a:fld>
            <a:endParaRPr lang="en-US" dirty="0">
              <a:solidFill>
                <a:prstClr val="black">
                  <a:tint val="75000"/>
                </a:prstClr>
              </a:solidFill>
            </a:endParaRPr>
          </a:p>
        </p:txBody>
      </p:sp>
      <p:sp>
        <p:nvSpPr>
          <p:cNvPr id="16" name="Footer Placeholder 4"/>
          <p:cNvSpPr>
            <a:spLocks noGrp="1"/>
          </p:cNvSpPr>
          <p:nvPr>
            <p:ph type="ftr" sz="quarter" idx="11"/>
          </p:nvPr>
        </p:nvSpPr>
        <p:spPr>
          <a:xfrm>
            <a:off x="304800" y="6477001"/>
            <a:ext cx="7315200" cy="212725"/>
          </a:xfrm>
        </p:spPr>
        <p:txBody>
          <a:bodyPr/>
          <a:lstStyle>
            <a:lvl1pPr algn="l">
              <a:defRPr sz="900"/>
            </a:lvl1pPr>
          </a:lstStyle>
          <a:p>
            <a:r>
              <a:rPr lang="en-US" dirty="0">
                <a:solidFill>
                  <a:prstClr val="black">
                    <a:tint val="75000"/>
                  </a:prstClr>
                </a:solidFill>
              </a:rPr>
              <a:t>© Sun Pharmaceutical Industries Limited. All Rights Reserved. </a:t>
            </a:r>
          </a:p>
        </p:txBody>
      </p:sp>
      <p:sp>
        <p:nvSpPr>
          <p:cNvPr id="17" name="Slide Number Placeholder 5"/>
          <p:cNvSpPr>
            <a:spLocks noGrp="1"/>
          </p:cNvSpPr>
          <p:nvPr>
            <p:ph type="sldNum" sz="quarter" idx="12"/>
          </p:nvPr>
        </p:nvSpPr>
        <p:spPr>
          <a:xfrm>
            <a:off x="10972800" y="6477001"/>
            <a:ext cx="914400" cy="212725"/>
          </a:xfrm>
        </p:spPr>
        <p:txBody>
          <a:bodyPr/>
          <a:lstStyle>
            <a:lvl1pPr>
              <a:defRPr sz="900"/>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cxnSp>
        <p:nvCxnSpPr>
          <p:cNvPr id="18" name="Straight Connector 17"/>
          <p:cNvCxnSpPr/>
          <p:nvPr userDrawn="1"/>
        </p:nvCxnSpPr>
        <p:spPr>
          <a:xfrm>
            <a:off x="304800" y="6400800"/>
            <a:ext cx="11582400"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920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7721600" y="6477001"/>
            <a:ext cx="3149600" cy="212725"/>
          </a:xfrm>
        </p:spPr>
        <p:txBody>
          <a:bodyPr/>
          <a:lstStyle>
            <a:lvl1pPr algn="r">
              <a:defRPr sz="900"/>
            </a:lvl1pPr>
          </a:lstStyle>
          <a:p>
            <a:fld id="{9631C07D-12C3-4F72-B179-70076838C291}" type="datetime1">
              <a:rPr lang="en-US" smtClean="0">
                <a:solidFill>
                  <a:prstClr val="black">
                    <a:tint val="75000"/>
                  </a:prstClr>
                </a:solidFill>
              </a:rPr>
              <a:t>3/19/2026</a:t>
            </a:fld>
            <a:endParaRPr lang="en-US" dirty="0">
              <a:solidFill>
                <a:prstClr val="black">
                  <a:tint val="75000"/>
                </a:prstClr>
              </a:solidFill>
            </a:endParaRPr>
          </a:p>
        </p:txBody>
      </p:sp>
      <p:sp>
        <p:nvSpPr>
          <p:cNvPr id="7" name="Footer Placeholder 4"/>
          <p:cNvSpPr>
            <a:spLocks noGrp="1"/>
          </p:cNvSpPr>
          <p:nvPr>
            <p:ph type="ftr" sz="quarter" idx="11"/>
          </p:nvPr>
        </p:nvSpPr>
        <p:spPr>
          <a:xfrm>
            <a:off x="304800" y="6477001"/>
            <a:ext cx="7315200" cy="212725"/>
          </a:xfrm>
        </p:spPr>
        <p:txBody>
          <a:bodyPr/>
          <a:lstStyle>
            <a:lvl1pPr algn="l">
              <a:defRPr sz="900"/>
            </a:lvl1pPr>
          </a:lstStyle>
          <a:p>
            <a:r>
              <a:rPr lang="en-US" dirty="0">
                <a:solidFill>
                  <a:prstClr val="black">
                    <a:tint val="75000"/>
                  </a:prstClr>
                </a:solidFill>
              </a:rPr>
              <a:t>© Sun Pharmaceutical Industries Limited. All Rights Reserved. </a:t>
            </a:r>
          </a:p>
        </p:txBody>
      </p:sp>
      <p:sp>
        <p:nvSpPr>
          <p:cNvPr id="8" name="Slide Number Placeholder 5"/>
          <p:cNvSpPr>
            <a:spLocks noGrp="1"/>
          </p:cNvSpPr>
          <p:nvPr>
            <p:ph type="sldNum" sz="quarter" idx="12"/>
          </p:nvPr>
        </p:nvSpPr>
        <p:spPr>
          <a:xfrm>
            <a:off x="10972800" y="6477001"/>
            <a:ext cx="914400" cy="212725"/>
          </a:xfrm>
        </p:spPr>
        <p:txBody>
          <a:bodyPr/>
          <a:lstStyle>
            <a:lvl1pPr>
              <a:defRPr sz="900"/>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cxnSp>
        <p:nvCxnSpPr>
          <p:cNvPr id="9" name="Straight Connector 8"/>
          <p:cNvCxnSpPr/>
          <p:nvPr userDrawn="1"/>
        </p:nvCxnSpPr>
        <p:spPr>
          <a:xfrm>
            <a:off x="304800" y="6400800"/>
            <a:ext cx="11582400"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2843" y="228600"/>
            <a:ext cx="684357" cy="725750"/>
          </a:xfrm>
          <a:prstGeom prst="rect">
            <a:avLst/>
          </a:prstGeom>
        </p:spPr>
      </p:pic>
      <p:sp>
        <p:nvSpPr>
          <p:cNvPr id="11" name="Rectangle 10"/>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Title 1"/>
          <p:cNvSpPr>
            <a:spLocks noGrp="1"/>
          </p:cNvSpPr>
          <p:nvPr>
            <p:ph type="title"/>
          </p:nvPr>
        </p:nvSpPr>
        <p:spPr>
          <a:xfrm>
            <a:off x="304800" y="310890"/>
            <a:ext cx="11277600" cy="908311"/>
          </a:xfrm>
        </p:spPr>
        <p:txBody>
          <a:bodyPr anchor="t" anchorCtr="0">
            <a:normAutofit/>
          </a:bodyPr>
          <a:lstStyle>
            <a:lvl1pPr algn="l">
              <a:defRPr sz="3200"/>
            </a:lvl1pPr>
          </a:lstStyle>
          <a:p>
            <a:r>
              <a:rPr lang="en-US" dirty="0"/>
              <a:t>Click to edit Master title style</a:t>
            </a:r>
          </a:p>
        </p:txBody>
      </p:sp>
    </p:spTree>
    <p:extLst>
      <p:ext uri="{BB962C8B-B14F-4D97-AF65-F5344CB8AC3E}">
        <p14:creationId xmlns:p14="http://schemas.microsoft.com/office/powerpoint/2010/main" val="3751633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2843" y="228600"/>
            <a:ext cx="684357" cy="725750"/>
          </a:xfrm>
          <a:prstGeom prst="rect">
            <a:avLst/>
          </a:prstGeom>
        </p:spPr>
      </p:pic>
      <p:sp>
        <p:nvSpPr>
          <p:cNvPr id="6" name="Rectangle 5"/>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Date Placeholder 3"/>
          <p:cNvSpPr>
            <a:spLocks noGrp="1"/>
          </p:cNvSpPr>
          <p:nvPr>
            <p:ph type="dt" sz="half" idx="10"/>
          </p:nvPr>
        </p:nvSpPr>
        <p:spPr>
          <a:xfrm>
            <a:off x="7721600" y="6477001"/>
            <a:ext cx="3149600" cy="212725"/>
          </a:xfrm>
        </p:spPr>
        <p:txBody>
          <a:bodyPr/>
          <a:lstStyle>
            <a:lvl1pPr algn="r">
              <a:defRPr sz="900"/>
            </a:lvl1pPr>
          </a:lstStyle>
          <a:p>
            <a:fld id="{3BB66043-F210-48B5-B540-798A23F3524B}" type="datetime1">
              <a:rPr lang="en-US" smtClean="0">
                <a:solidFill>
                  <a:prstClr val="black">
                    <a:tint val="75000"/>
                  </a:prstClr>
                </a:solidFill>
              </a:rPr>
              <a:t>3/19/2026</a:t>
            </a:fld>
            <a:endParaRPr lang="en-US" dirty="0">
              <a:solidFill>
                <a:prstClr val="black">
                  <a:tint val="75000"/>
                </a:prstClr>
              </a:solidFill>
            </a:endParaRPr>
          </a:p>
        </p:txBody>
      </p:sp>
      <p:sp>
        <p:nvSpPr>
          <p:cNvPr id="9" name="Footer Placeholder 4"/>
          <p:cNvSpPr>
            <a:spLocks noGrp="1"/>
          </p:cNvSpPr>
          <p:nvPr>
            <p:ph type="ftr" sz="quarter" idx="11"/>
          </p:nvPr>
        </p:nvSpPr>
        <p:spPr>
          <a:xfrm>
            <a:off x="304800" y="6477001"/>
            <a:ext cx="7315200" cy="212725"/>
          </a:xfrm>
        </p:spPr>
        <p:txBody>
          <a:bodyPr/>
          <a:lstStyle>
            <a:lvl1pPr algn="l">
              <a:defRPr sz="900"/>
            </a:lvl1pPr>
          </a:lstStyle>
          <a:p>
            <a:r>
              <a:rPr lang="en-US" dirty="0">
                <a:solidFill>
                  <a:prstClr val="black">
                    <a:tint val="75000"/>
                  </a:prstClr>
                </a:solidFill>
              </a:rPr>
              <a:t>© Sun Pharmaceutical Industries Limited. All Rights Reserved. </a:t>
            </a:r>
          </a:p>
        </p:txBody>
      </p:sp>
      <p:sp>
        <p:nvSpPr>
          <p:cNvPr id="10" name="Slide Number Placeholder 5"/>
          <p:cNvSpPr>
            <a:spLocks noGrp="1"/>
          </p:cNvSpPr>
          <p:nvPr>
            <p:ph type="sldNum" sz="quarter" idx="12"/>
          </p:nvPr>
        </p:nvSpPr>
        <p:spPr>
          <a:xfrm>
            <a:off x="10972800" y="6477001"/>
            <a:ext cx="914400" cy="212725"/>
          </a:xfrm>
        </p:spPr>
        <p:txBody>
          <a:bodyPr/>
          <a:lstStyle>
            <a:lvl1pPr>
              <a:defRPr sz="900"/>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userDrawn="1"/>
        </p:nvCxnSpPr>
        <p:spPr>
          <a:xfrm>
            <a:off x="304800" y="6400800"/>
            <a:ext cx="11582400"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392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Date Placeholder 3"/>
          <p:cNvSpPr>
            <a:spLocks noGrp="1"/>
          </p:cNvSpPr>
          <p:nvPr>
            <p:ph type="dt" sz="half" idx="10"/>
          </p:nvPr>
        </p:nvSpPr>
        <p:spPr>
          <a:xfrm>
            <a:off x="7721600" y="6477001"/>
            <a:ext cx="3149600" cy="212725"/>
          </a:xfrm>
        </p:spPr>
        <p:txBody>
          <a:bodyPr/>
          <a:lstStyle>
            <a:lvl1pPr algn="r">
              <a:defRPr sz="900"/>
            </a:lvl1pPr>
          </a:lstStyle>
          <a:p>
            <a:fld id="{98698EB1-39E2-4B56-8BAC-0861146B7B0B}" type="datetime1">
              <a:rPr lang="en-US" smtClean="0">
                <a:solidFill>
                  <a:prstClr val="black">
                    <a:tint val="75000"/>
                  </a:prstClr>
                </a:solidFill>
              </a:rPr>
              <a:t>3/19/2026</a:t>
            </a:fld>
            <a:endParaRPr lang="en-US" dirty="0">
              <a:solidFill>
                <a:prstClr val="black">
                  <a:tint val="75000"/>
                </a:prstClr>
              </a:solidFill>
            </a:endParaRPr>
          </a:p>
        </p:txBody>
      </p:sp>
      <p:sp>
        <p:nvSpPr>
          <p:cNvPr id="9" name="Footer Placeholder 4"/>
          <p:cNvSpPr>
            <a:spLocks noGrp="1"/>
          </p:cNvSpPr>
          <p:nvPr>
            <p:ph type="ftr" sz="quarter" idx="11"/>
          </p:nvPr>
        </p:nvSpPr>
        <p:spPr>
          <a:xfrm>
            <a:off x="304800" y="6477001"/>
            <a:ext cx="7315200" cy="212725"/>
          </a:xfrm>
        </p:spPr>
        <p:txBody>
          <a:bodyPr/>
          <a:lstStyle>
            <a:lvl1pPr algn="l">
              <a:defRPr sz="900"/>
            </a:lvl1pPr>
          </a:lstStyle>
          <a:p>
            <a:r>
              <a:rPr lang="en-US" dirty="0">
                <a:solidFill>
                  <a:prstClr val="black">
                    <a:tint val="75000"/>
                  </a:prstClr>
                </a:solidFill>
              </a:rPr>
              <a:t>© Sun Pharmaceutical Industries Limited. All Rights Reserved. </a:t>
            </a:r>
          </a:p>
        </p:txBody>
      </p:sp>
      <p:sp>
        <p:nvSpPr>
          <p:cNvPr id="10" name="Slide Number Placeholder 5"/>
          <p:cNvSpPr>
            <a:spLocks noGrp="1"/>
          </p:cNvSpPr>
          <p:nvPr>
            <p:ph type="sldNum" sz="quarter" idx="12"/>
          </p:nvPr>
        </p:nvSpPr>
        <p:spPr>
          <a:xfrm>
            <a:off x="10972800" y="6477001"/>
            <a:ext cx="914400" cy="212725"/>
          </a:xfrm>
        </p:spPr>
        <p:txBody>
          <a:bodyPr/>
          <a:lstStyle>
            <a:lvl1pPr>
              <a:defRPr sz="900"/>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userDrawn="1"/>
        </p:nvCxnSpPr>
        <p:spPr>
          <a:xfrm>
            <a:off x="304800" y="6400800"/>
            <a:ext cx="11582400"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04800" y="3014832"/>
            <a:ext cx="11582400" cy="584775"/>
          </a:xfrm>
          <a:prstGeom prst="rect">
            <a:avLst/>
          </a:prstGeom>
        </p:spPr>
        <p:txBody>
          <a:bodyPr wrap="square">
            <a:spAutoFit/>
          </a:bodyPr>
          <a:lstStyle/>
          <a:p>
            <a:pPr algn="ctr"/>
            <a:r>
              <a:rPr lang="en-US" sz="3200" dirty="0">
                <a:solidFill>
                  <a:prstClr val="black"/>
                </a:solidFill>
              </a:rPr>
              <a:t>Thank You</a:t>
            </a:r>
          </a:p>
        </p:txBody>
      </p:sp>
      <p:sp>
        <p:nvSpPr>
          <p:cNvPr id="14" name="Rectangle 13"/>
          <p:cNvSpPr/>
          <p:nvPr userDrawn="1"/>
        </p:nvSpPr>
        <p:spPr>
          <a:xfrm>
            <a:off x="3657600" y="76200"/>
            <a:ext cx="8534400" cy="632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4051" y="1936579"/>
            <a:ext cx="2455333" cy="2603842"/>
          </a:xfrm>
          <a:prstGeom prst="rect">
            <a:avLst/>
          </a:prstGeom>
        </p:spPr>
      </p:pic>
    </p:spTree>
    <p:extLst>
      <p:ext uri="{BB962C8B-B14F-4D97-AF65-F5344CB8AC3E}">
        <p14:creationId xmlns:p14="http://schemas.microsoft.com/office/powerpoint/2010/main" val="364230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2FAEEC3C-FCF6-4E92-B5BA-A4FF847AF249}" type="datetime1">
              <a:rPr lang="en-US" smtClean="0"/>
              <a:pPr/>
              <a:t>3/19/2026</a:t>
            </a:fld>
            <a:endParaRPr lang="en-US" dirty="0"/>
          </a:p>
        </p:txBody>
      </p:sp>
      <p:sp>
        <p:nvSpPr>
          <p:cNvPr id="5" name="Footer Placehold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6" name="Slide Number Placehold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287946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175745" y="937350"/>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834655" y="937350"/>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D63FC335-23EA-4FEC-ACC8-BB84E4039EF8}" type="datetime1">
              <a:rPr lang="en-US" smtClean="0"/>
              <a:pPr/>
              <a:t>3/19/2026</a:t>
            </a:fld>
            <a:endParaRPr lang="en-US" dirty="0"/>
          </a:p>
        </p:txBody>
      </p:sp>
      <p:sp>
        <p:nvSpPr>
          <p:cNvPr id="6" name="Footer Placeholder 5"/>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7" name="Slide Number Placeholder 6"/>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379780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95308"/>
            <a:ext cx="4870269" cy="457835"/>
          </a:xfrm>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255746" y="1026772"/>
            <a:ext cx="5157787" cy="552586"/>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55746" y="1850684"/>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33861" y="1026772"/>
            <a:ext cx="5183188" cy="552586"/>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833861" y="1850684"/>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2B0072A1-0C84-4B40-B6AC-4246D574CC6D}" type="datetime1">
              <a:rPr lang="en-US" smtClean="0"/>
              <a:pPr/>
              <a:t>3/19/2026</a:t>
            </a:fld>
            <a:endParaRPr lang="en-US" dirty="0"/>
          </a:p>
        </p:txBody>
      </p:sp>
      <p:sp>
        <p:nvSpPr>
          <p:cNvPr id="8" name="Footer Placeholder 7"/>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9" name="Slide Number Placeholder 8"/>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277786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721721B3-FA78-4760-8B03-D7CBAD6345CC}" type="datetime1">
              <a:rPr lang="en-US" smtClean="0"/>
              <a:pPr/>
              <a:t>3/19/2026</a:t>
            </a:fld>
            <a:endParaRPr lang="en-US" dirty="0"/>
          </a:p>
        </p:txBody>
      </p:sp>
      <p:sp>
        <p:nvSpPr>
          <p:cNvPr id="4" name="Footer Placeholder 3"/>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5" name="Slide Number Placeholder 4"/>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107583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0BB62FBD-946D-486C-A47F-5CB21D2B2542}" type="datetime1">
              <a:rPr lang="en-US" smtClean="0"/>
              <a:pPr/>
              <a:t>3/19/2026</a:t>
            </a:fld>
            <a:endParaRPr lang="en-US" dirty="0"/>
          </a:p>
        </p:txBody>
      </p:sp>
      <p:sp>
        <p:nvSpPr>
          <p:cNvPr id="3" name="Footer Placeholder 2"/>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4" name="Slide Number Placeholder 3"/>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302714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B581E4F5-A594-4FE0-8536-66DC8AC651B2}" type="datetime1">
              <a:rPr lang="en-US" smtClean="0"/>
              <a:pPr/>
              <a:t>3/19/2026</a:t>
            </a:fld>
            <a:endParaRPr lang="en-US" dirty="0"/>
          </a:p>
        </p:txBody>
      </p:sp>
      <p:sp>
        <p:nvSpPr>
          <p:cNvPr id="6" name="Footer Placeholder 5"/>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7" name="Slide Number Placeholder 6"/>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2389371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A9633176-9B84-4671-BC0F-08C1F265CA20}" type="datetime1">
              <a:rPr lang="en-US" smtClean="0"/>
              <a:pPr/>
              <a:t>3/19/2026</a:t>
            </a:fld>
            <a:endParaRPr lang="en-US" dirty="0"/>
          </a:p>
        </p:txBody>
      </p:sp>
      <p:sp>
        <p:nvSpPr>
          <p:cNvPr id="6" name="Footer Placeholder 5"/>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7" name="Slide Number Placeholder 6"/>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110130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0598" y="60653"/>
            <a:ext cx="4790803" cy="5231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3063" y="6461487"/>
            <a:ext cx="2821577"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6" name="Slide Number Placeholder 5"/>
          <p:cNvSpPr>
            <a:spLocks noGrp="1"/>
          </p:cNvSpPr>
          <p:nvPr>
            <p:ph type="sldNum" sz="quarter" idx="4"/>
          </p:nvPr>
        </p:nvSpPr>
        <p:spPr>
          <a:xfrm>
            <a:off x="9425455" y="6461488"/>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063" y="0"/>
            <a:ext cx="658315" cy="703821"/>
          </a:xfrm>
          <a:prstGeom prst="rect">
            <a:avLst/>
          </a:prstGeom>
        </p:spPr>
      </p:pic>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6405" t="16724" r="3518" b="16426"/>
          <a:stretch/>
        </p:blipFill>
        <p:spPr>
          <a:xfrm>
            <a:off x="11055472" y="0"/>
            <a:ext cx="1113183" cy="679268"/>
          </a:xfrm>
          <a:prstGeom prst="rect">
            <a:avLst/>
          </a:prstGeom>
        </p:spPr>
      </p:pic>
      <p:cxnSp>
        <p:nvCxnSpPr>
          <p:cNvPr id="10" name="Straight Connector 9"/>
          <p:cNvCxnSpPr/>
          <p:nvPr userDrawn="1"/>
        </p:nvCxnSpPr>
        <p:spPr>
          <a:xfrm>
            <a:off x="0" y="679267"/>
            <a:ext cx="12168655" cy="0"/>
          </a:xfrm>
          <a:prstGeom prst="line">
            <a:avLst/>
          </a:prstGeom>
          <a:ln w="28575"/>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userDrawn="1"/>
        </p:nvCxnSpPr>
        <p:spPr>
          <a:xfrm>
            <a:off x="11671" y="6432215"/>
            <a:ext cx="12168655" cy="0"/>
          </a:xfrm>
          <a:prstGeom prst="line">
            <a:avLst/>
          </a:prstGeom>
          <a:ln w="28575"/>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5379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28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206E6-5D11-4E8D-A9AD-1A0BA69765BE}" type="datetime1">
              <a:rPr lang="en-US" smtClean="0">
                <a:solidFill>
                  <a:prstClr val="black">
                    <a:tint val="75000"/>
                  </a:prstClr>
                </a:solidFill>
              </a:rPr>
              <a:t>3/19/2026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 Sun Pharmaceutical Industries Limited. All Rights Reserved. </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3647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notesSlide" Target="../notesSlides/notesSlide10.xml"/><Relationship Id="rId7" Type="http://schemas.openxmlformats.org/officeDocument/2006/relationships/image" Target="../media/image18.gif"/><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 Id="rId9" Type="http://schemas.openxmlformats.org/officeDocument/2006/relationships/image" Target="../media/image14.gif"/></Relationships>
</file>

<file path=ppt/slides/_rels/slide11.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notesSlide" Target="../notesSlides/notesSlide11.xml"/><Relationship Id="rId7" Type="http://schemas.openxmlformats.org/officeDocument/2006/relationships/image" Target="../media/image18.gif"/><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 Id="rId9" Type="http://schemas.openxmlformats.org/officeDocument/2006/relationships/image" Target="../media/image14.gif"/></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2.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9.jfif"/><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9.jfif"/><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5.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6.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7.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8.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3635" y="2655910"/>
            <a:ext cx="5910617" cy="857395"/>
          </a:xfrm>
          <a:effectLst/>
        </p:spPr>
        <p:txBody>
          <a:bodyPr>
            <a:noAutofit/>
          </a:bodyPr>
          <a:lstStyle/>
          <a:p>
            <a:pPr lvl="0" eaLnBrk="0" hangingPunct="0">
              <a:lnSpc>
                <a:spcPct val="150000"/>
              </a:lnSpc>
              <a:spcBef>
                <a:spcPct val="25000"/>
              </a:spcBef>
              <a:spcAft>
                <a:spcPct val="20000"/>
              </a:spcAft>
              <a:defRPr/>
            </a:pPr>
            <a:r>
              <a:rPr lang="en-US" sz="3200" b="1" kern="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Quality Culture </a:t>
            </a:r>
          </a:p>
        </p:txBody>
      </p:sp>
      <p:sp>
        <p:nvSpPr>
          <p:cNvPr id="6" name="Freeform 31"/>
          <p:cNvSpPr>
            <a:spLocks noEditPoints="1"/>
          </p:cNvSpPr>
          <p:nvPr/>
        </p:nvSpPr>
        <p:spPr bwMode="auto">
          <a:xfrm>
            <a:off x="1828800" y="6248400"/>
            <a:ext cx="4046102" cy="293114"/>
          </a:xfrm>
          <a:custGeom>
            <a:avLst/>
            <a:gdLst>
              <a:gd name="T0" fmla="*/ 27109 w 37682"/>
              <a:gd name="T1" fmla="*/ 386 h 2730"/>
              <a:gd name="T2" fmla="*/ 27035 w 37682"/>
              <a:gd name="T3" fmla="*/ 110 h 2730"/>
              <a:gd name="T4" fmla="*/ 31314 w 37682"/>
              <a:gd name="T5" fmla="*/ 232 h 2730"/>
              <a:gd name="T6" fmla="*/ 1016 w 37682"/>
              <a:gd name="T7" fmla="*/ 726 h 2730"/>
              <a:gd name="T8" fmla="*/ 1291 w 37682"/>
              <a:gd name="T9" fmla="*/ 254 h 2730"/>
              <a:gd name="T10" fmla="*/ 3081 w 37682"/>
              <a:gd name="T11" fmla="*/ 650 h 2730"/>
              <a:gd name="T12" fmla="*/ 7807 w 37682"/>
              <a:gd name="T13" fmla="*/ 740 h 2730"/>
              <a:gd name="T14" fmla="*/ 9425 w 37682"/>
              <a:gd name="T15" fmla="*/ 98 h 2730"/>
              <a:gd name="T16" fmla="*/ 9460 w 37682"/>
              <a:gd name="T17" fmla="*/ 300 h 2730"/>
              <a:gd name="T18" fmla="*/ 23403 w 37682"/>
              <a:gd name="T19" fmla="*/ 691 h 2730"/>
              <a:gd name="T20" fmla="*/ 23765 w 37682"/>
              <a:gd name="T21" fmla="*/ 106 h 2730"/>
              <a:gd name="T22" fmla="*/ 33979 w 37682"/>
              <a:gd name="T23" fmla="*/ 386 h 2730"/>
              <a:gd name="T24" fmla="*/ 37577 w 37682"/>
              <a:gd name="T25" fmla="*/ 152 h 2730"/>
              <a:gd name="T26" fmla="*/ 1527 w 37682"/>
              <a:gd name="T27" fmla="*/ 381 h 2730"/>
              <a:gd name="T28" fmla="*/ 2832 w 37682"/>
              <a:gd name="T29" fmla="*/ 558 h 2730"/>
              <a:gd name="T30" fmla="*/ 4184 w 37682"/>
              <a:gd name="T31" fmla="*/ 50 h 2730"/>
              <a:gd name="T32" fmla="*/ 5856 w 37682"/>
              <a:gd name="T33" fmla="*/ 558 h 2730"/>
              <a:gd name="T34" fmla="*/ 7036 w 37682"/>
              <a:gd name="T35" fmla="*/ 797 h 2730"/>
              <a:gd name="T36" fmla="*/ 8473 w 37682"/>
              <a:gd name="T37" fmla="*/ 50 h 2730"/>
              <a:gd name="T38" fmla="*/ 11528 w 37682"/>
              <a:gd name="T39" fmla="*/ 797 h 2730"/>
              <a:gd name="T40" fmla="*/ 12939 w 37682"/>
              <a:gd name="T41" fmla="*/ 797 h 2730"/>
              <a:gd name="T42" fmla="*/ 14299 w 37682"/>
              <a:gd name="T43" fmla="*/ 510 h 2730"/>
              <a:gd name="T44" fmla="*/ 14711 w 37682"/>
              <a:gd name="T45" fmla="*/ 50 h 2730"/>
              <a:gd name="T46" fmla="*/ 23982 w 37682"/>
              <a:gd name="T47" fmla="*/ 50 h 2730"/>
              <a:gd name="T48" fmla="*/ 25436 w 37682"/>
              <a:gd name="T49" fmla="*/ 50 h 2730"/>
              <a:gd name="T50" fmla="*/ 27557 w 37682"/>
              <a:gd name="T51" fmla="*/ 797 h 2730"/>
              <a:gd name="T52" fmla="*/ 29605 w 37682"/>
              <a:gd name="T53" fmla="*/ 50 h 2730"/>
              <a:gd name="T54" fmla="*/ 35714 w 37682"/>
              <a:gd name="T55" fmla="*/ 797 h 2730"/>
              <a:gd name="T56" fmla="*/ 3901 w 37682"/>
              <a:gd name="T57" fmla="*/ 122 h 2730"/>
              <a:gd name="T58" fmla="*/ 12174 w 37682"/>
              <a:gd name="T59" fmla="*/ 172 h 2730"/>
              <a:gd name="T60" fmla="*/ 17318 w 37682"/>
              <a:gd name="T61" fmla="*/ 384 h 2730"/>
              <a:gd name="T62" fmla="*/ 36702 w 37682"/>
              <a:gd name="T63" fmla="*/ 209 h 2730"/>
              <a:gd name="T64" fmla="*/ 18644 w 37682"/>
              <a:gd name="T65" fmla="*/ 308 h 2730"/>
              <a:gd name="T66" fmla="*/ 19846 w 37682"/>
              <a:gd name="T67" fmla="*/ 458 h 2730"/>
              <a:gd name="T68" fmla="*/ 21161 w 37682"/>
              <a:gd name="T69" fmla="*/ 721 h 2730"/>
              <a:gd name="T70" fmla="*/ 22034 w 37682"/>
              <a:gd name="T71" fmla="*/ 308 h 2730"/>
              <a:gd name="T72" fmla="*/ 22576 w 37682"/>
              <a:gd name="T73" fmla="*/ 323 h 2730"/>
              <a:gd name="T74" fmla="*/ 31872 w 37682"/>
              <a:gd name="T75" fmla="*/ 806 h 2730"/>
              <a:gd name="T76" fmla="*/ 32548 w 37682"/>
              <a:gd name="T77" fmla="*/ 308 h 2730"/>
              <a:gd name="T78" fmla="*/ 33076 w 37682"/>
              <a:gd name="T79" fmla="*/ 636 h 2730"/>
              <a:gd name="T80" fmla="*/ 9127 w 37682"/>
              <a:gd name="T81" fmla="*/ 232 h 2730"/>
              <a:gd name="T82" fmla="*/ 30693 w 37682"/>
              <a:gd name="T83" fmla="*/ 559 h 2730"/>
              <a:gd name="T84" fmla="*/ 6429 w 37682"/>
              <a:gd name="T85" fmla="*/ 587 h 2730"/>
              <a:gd name="T86" fmla="*/ 28831 w 37682"/>
              <a:gd name="T87" fmla="*/ 329 h 2730"/>
              <a:gd name="T88" fmla="*/ 20870 w 37682"/>
              <a:gd name="T89" fmla="*/ 364 h 2730"/>
              <a:gd name="T90" fmla="*/ 22186 w 37682"/>
              <a:gd name="T91" fmla="*/ 510 h 2730"/>
              <a:gd name="T92" fmla="*/ 85 w 37682"/>
              <a:gd name="T93" fmla="*/ 717 h 2730"/>
              <a:gd name="T94" fmla="*/ 2206 w 37682"/>
              <a:gd name="T95" fmla="*/ 682 h 2730"/>
              <a:gd name="T96" fmla="*/ 35962 w 37682"/>
              <a:gd name="T97" fmla="*/ 682 h 2730"/>
              <a:gd name="T98" fmla="*/ 5046 w 37682"/>
              <a:gd name="T99" fmla="*/ 2261 h 2730"/>
              <a:gd name="T100" fmla="*/ 15610 w 37682"/>
              <a:gd name="T101" fmla="*/ 2600 h 2730"/>
              <a:gd name="T102" fmla="*/ 0 w 37682"/>
              <a:gd name="T103" fmla="*/ 1930 h 2730"/>
              <a:gd name="T104" fmla="*/ 2436 w 37682"/>
              <a:gd name="T105" fmla="*/ 1930 h 2730"/>
              <a:gd name="T106" fmla="*/ 5812 w 37682"/>
              <a:gd name="T107" fmla="*/ 1930 h 2730"/>
              <a:gd name="T108" fmla="*/ 7617 w 37682"/>
              <a:gd name="T109" fmla="*/ 1930 h 2730"/>
              <a:gd name="T110" fmla="*/ 9732 w 37682"/>
              <a:gd name="T111" fmla="*/ 2720 h 2730"/>
              <a:gd name="T112" fmla="*/ 11803 w 37682"/>
              <a:gd name="T113" fmla="*/ 2720 h 2730"/>
              <a:gd name="T114" fmla="*/ 13786 w 37682"/>
              <a:gd name="T115" fmla="*/ 1930 h 2730"/>
              <a:gd name="T116" fmla="*/ 17360 w 37682"/>
              <a:gd name="T117" fmla="*/ 1930 h 2730"/>
              <a:gd name="T118" fmla="*/ 11803 w 37682"/>
              <a:gd name="T119" fmla="*/ 2177 h 2730"/>
              <a:gd name="T120" fmla="*/ 14683 w 37682"/>
              <a:gd name="T121" fmla="*/ 2599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682" h="2730">
                <a:moveTo>
                  <a:pt x="26756" y="0"/>
                </a:moveTo>
                <a:cubicBezTo>
                  <a:pt x="26698" y="0"/>
                  <a:pt x="26642" y="13"/>
                  <a:pt x="26585" y="39"/>
                </a:cubicBezTo>
                <a:cubicBezTo>
                  <a:pt x="26527" y="65"/>
                  <a:pt x="26477" y="99"/>
                  <a:pt x="26434" y="142"/>
                </a:cubicBezTo>
                <a:cubicBezTo>
                  <a:pt x="26391" y="186"/>
                  <a:pt x="26356" y="236"/>
                  <a:pt x="26331" y="293"/>
                </a:cubicBezTo>
                <a:cubicBezTo>
                  <a:pt x="26305" y="350"/>
                  <a:pt x="26294" y="407"/>
                  <a:pt x="26294" y="463"/>
                </a:cubicBezTo>
                <a:cubicBezTo>
                  <a:pt x="26294" y="520"/>
                  <a:pt x="26303" y="572"/>
                  <a:pt x="26322" y="618"/>
                </a:cubicBezTo>
                <a:cubicBezTo>
                  <a:pt x="26341" y="664"/>
                  <a:pt x="26367" y="705"/>
                  <a:pt x="26401" y="740"/>
                </a:cubicBezTo>
                <a:cubicBezTo>
                  <a:pt x="26435" y="775"/>
                  <a:pt x="26476" y="803"/>
                  <a:pt x="26524" y="823"/>
                </a:cubicBezTo>
                <a:cubicBezTo>
                  <a:pt x="26571" y="844"/>
                  <a:pt x="26623" y="853"/>
                  <a:pt x="26679" y="853"/>
                </a:cubicBezTo>
                <a:cubicBezTo>
                  <a:pt x="26784" y="853"/>
                  <a:pt x="26876" y="823"/>
                  <a:pt x="26952" y="762"/>
                </a:cubicBezTo>
                <a:lnTo>
                  <a:pt x="26928" y="728"/>
                </a:lnTo>
                <a:cubicBezTo>
                  <a:pt x="26860" y="784"/>
                  <a:pt x="26778" y="812"/>
                  <a:pt x="26681" y="812"/>
                </a:cubicBezTo>
                <a:cubicBezTo>
                  <a:pt x="26584" y="812"/>
                  <a:pt x="26502" y="779"/>
                  <a:pt x="26436" y="714"/>
                </a:cubicBezTo>
                <a:cubicBezTo>
                  <a:pt x="26404" y="684"/>
                  <a:pt x="26379" y="648"/>
                  <a:pt x="26361" y="606"/>
                </a:cubicBezTo>
                <a:cubicBezTo>
                  <a:pt x="26344" y="565"/>
                  <a:pt x="26335" y="518"/>
                  <a:pt x="26335" y="464"/>
                </a:cubicBezTo>
                <a:cubicBezTo>
                  <a:pt x="26335" y="411"/>
                  <a:pt x="26347" y="358"/>
                  <a:pt x="26370" y="306"/>
                </a:cubicBezTo>
                <a:cubicBezTo>
                  <a:pt x="26394" y="254"/>
                  <a:pt x="26426" y="209"/>
                  <a:pt x="26466" y="170"/>
                </a:cubicBezTo>
                <a:cubicBezTo>
                  <a:pt x="26505" y="131"/>
                  <a:pt x="26550" y="99"/>
                  <a:pt x="26602" y="76"/>
                </a:cubicBezTo>
                <a:cubicBezTo>
                  <a:pt x="26654" y="53"/>
                  <a:pt x="26709" y="42"/>
                  <a:pt x="26765" y="42"/>
                </a:cubicBezTo>
                <a:cubicBezTo>
                  <a:pt x="26862" y="42"/>
                  <a:pt x="26943" y="75"/>
                  <a:pt x="27009" y="142"/>
                </a:cubicBezTo>
                <a:cubicBezTo>
                  <a:pt x="27076" y="209"/>
                  <a:pt x="27109" y="290"/>
                  <a:pt x="27109" y="386"/>
                </a:cubicBezTo>
                <a:cubicBezTo>
                  <a:pt x="27109" y="463"/>
                  <a:pt x="27097" y="519"/>
                  <a:pt x="27071" y="554"/>
                </a:cubicBezTo>
                <a:cubicBezTo>
                  <a:pt x="27045" y="590"/>
                  <a:pt x="27012" y="607"/>
                  <a:pt x="26971" y="607"/>
                </a:cubicBezTo>
                <a:cubicBezTo>
                  <a:pt x="26930" y="607"/>
                  <a:pt x="26909" y="587"/>
                  <a:pt x="26909" y="547"/>
                </a:cubicBezTo>
                <a:lnTo>
                  <a:pt x="26909" y="538"/>
                </a:lnTo>
                <a:cubicBezTo>
                  <a:pt x="26909" y="536"/>
                  <a:pt x="26910" y="535"/>
                  <a:pt x="26911" y="533"/>
                </a:cubicBezTo>
                <a:lnTo>
                  <a:pt x="26964" y="203"/>
                </a:lnTo>
                <a:lnTo>
                  <a:pt x="26896" y="203"/>
                </a:lnTo>
                <a:lnTo>
                  <a:pt x="26884" y="276"/>
                </a:lnTo>
                <a:cubicBezTo>
                  <a:pt x="26857" y="223"/>
                  <a:pt x="26807" y="196"/>
                  <a:pt x="26735" y="196"/>
                </a:cubicBezTo>
                <a:cubicBezTo>
                  <a:pt x="26664" y="196"/>
                  <a:pt x="26604" y="222"/>
                  <a:pt x="26555" y="272"/>
                </a:cubicBezTo>
                <a:cubicBezTo>
                  <a:pt x="26506" y="323"/>
                  <a:pt x="26481" y="389"/>
                  <a:pt x="26481" y="471"/>
                </a:cubicBezTo>
                <a:cubicBezTo>
                  <a:pt x="26481" y="526"/>
                  <a:pt x="26497" y="572"/>
                  <a:pt x="26528" y="605"/>
                </a:cubicBezTo>
                <a:cubicBezTo>
                  <a:pt x="26563" y="641"/>
                  <a:pt x="26611" y="658"/>
                  <a:pt x="26673" y="658"/>
                </a:cubicBezTo>
                <a:cubicBezTo>
                  <a:pt x="26739" y="658"/>
                  <a:pt x="26793" y="632"/>
                  <a:pt x="26836" y="579"/>
                </a:cubicBezTo>
                <a:cubicBezTo>
                  <a:pt x="26837" y="594"/>
                  <a:pt x="26843" y="607"/>
                  <a:pt x="26851" y="619"/>
                </a:cubicBezTo>
                <a:cubicBezTo>
                  <a:pt x="26868" y="645"/>
                  <a:pt x="26897" y="658"/>
                  <a:pt x="26941" y="658"/>
                </a:cubicBezTo>
                <a:cubicBezTo>
                  <a:pt x="26999" y="658"/>
                  <a:pt x="27047" y="636"/>
                  <a:pt x="27086" y="591"/>
                </a:cubicBezTo>
                <a:cubicBezTo>
                  <a:pt x="27105" y="569"/>
                  <a:pt x="27121" y="540"/>
                  <a:pt x="27133" y="506"/>
                </a:cubicBezTo>
                <a:cubicBezTo>
                  <a:pt x="27145" y="471"/>
                  <a:pt x="27151" y="428"/>
                  <a:pt x="27151" y="377"/>
                </a:cubicBezTo>
                <a:cubicBezTo>
                  <a:pt x="27151" y="326"/>
                  <a:pt x="27141" y="277"/>
                  <a:pt x="27120" y="231"/>
                </a:cubicBezTo>
                <a:cubicBezTo>
                  <a:pt x="27099" y="184"/>
                  <a:pt x="27071" y="144"/>
                  <a:pt x="27035" y="110"/>
                </a:cubicBezTo>
                <a:cubicBezTo>
                  <a:pt x="27000" y="76"/>
                  <a:pt x="26958" y="49"/>
                  <a:pt x="26912" y="30"/>
                </a:cubicBezTo>
                <a:cubicBezTo>
                  <a:pt x="26865" y="10"/>
                  <a:pt x="26813" y="0"/>
                  <a:pt x="26756" y="0"/>
                </a:cubicBezTo>
                <a:close/>
                <a:moveTo>
                  <a:pt x="17963" y="7"/>
                </a:moveTo>
                <a:lnTo>
                  <a:pt x="17963" y="797"/>
                </a:lnTo>
                <a:lnTo>
                  <a:pt x="18047" y="797"/>
                </a:lnTo>
                <a:lnTo>
                  <a:pt x="18047" y="7"/>
                </a:lnTo>
                <a:lnTo>
                  <a:pt x="17963" y="7"/>
                </a:lnTo>
                <a:close/>
                <a:moveTo>
                  <a:pt x="20447" y="7"/>
                </a:moveTo>
                <a:lnTo>
                  <a:pt x="20447" y="797"/>
                </a:lnTo>
                <a:lnTo>
                  <a:pt x="20532" y="797"/>
                </a:lnTo>
                <a:lnTo>
                  <a:pt x="20532" y="707"/>
                </a:lnTo>
                <a:cubicBezTo>
                  <a:pt x="20577" y="773"/>
                  <a:pt x="20642" y="806"/>
                  <a:pt x="20728" y="806"/>
                </a:cubicBezTo>
                <a:cubicBezTo>
                  <a:pt x="20813" y="806"/>
                  <a:pt x="20881" y="777"/>
                  <a:pt x="20931" y="721"/>
                </a:cubicBezTo>
                <a:cubicBezTo>
                  <a:pt x="20982" y="665"/>
                  <a:pt x="21007" y="597"/>
                  <a:pt x="21007" y="515"/>
                </a:cubicBezTo>
                <a:cubicBezTo>
                  <a:pt x="21007" y="433"/>
                  <a:pt x="20982" y="364"/>
                  <a:pt x="20931" y="308"/>
                </a:cubicBezTo>
                <a:cubicBezTo>
                  <a:pt x="20881" y="252"/>
                  <a:pt x="20815" y="224"/>
                  <a:pt x="20734" y="224"/>
                </a:cubicBezTo>
                <a:cubicBezTo>
                  <a:pt x="20645" y="224"/>
                  <a:pt x="20578" y="257"/>
                  <a:pt x="20532" y="324"/>
                </a:cubicBezTo>
                <a:lnTo>
                  <a:pt x="20532" y="7"/>
                </a:lnTo>
                <a:lnTo>
                  <a:pt x="20447" y="7"/>
                </a:lnTo>
                <a:close/>
                <a:moveTo>
                  <a:pt x="31314" y="30"/>
                </a:moveTo>
                <a:lnTo>
                  <a:pt x="31314" y="232"/>
                </a:lnTo>
                <a:lnTo>
                  <a:pt x="31199" y="232"/>
                </a:lnTo>
                <a:lnTo>
                  <a:pt x="31199" y="307"/>
                </a:lnTo>
                <a:lnTo>
                  <a:pt x="31314" y="307"/>
                </a:lnTo>
                <a:lnTo>
                  <a:pt x="31314" y="797"/>
                </a:lnTo>
                <a:lnTo>
                  <a:pt x="31399" y="797"/>
                </a:lnTo>
                <a:lnTo>
                  <a:pt x="31399" y="307"/>
                </a:lnTo>
                <a:lnTo>
                  <a:pt x="31529" y="307"/>
                </a:lnTo>
                <a:lnTo>
                  <a:pt x="31529" y="232"/>
                </a:lnTo>
                <a:lnTo>
                  <a:pt x="31399" y="232"/>
                </a:lnTo>
                <a:lnTo>
                  <a:pt x="31399" y="30"/>
                </a:lnTo>
                <a:lnTo>
                  <a:pt x="31314" y="30"/>
                </a:lnTo>
                <a:close/>
                <a:moveTo>
                  <a:pt x="996" y="41"/>
                </a:moveTo>
                <a:cubicBezTo>
                  <a:pt x="902" y="41"/>
                  <a:pt x="831" y="60"/>
                  <a:pt x="784" y="98"/>
                </a:cubicBezTo>
                <a:cubicBezTo>
                  <a:pt x="738" y="137"/>
                  <a:pt x="715" y="186"/>
                  <a:pt x="715" y="247"/>
                </a:cubicBezTo>
                <a:cubicBezTo>
                  <a:pt x="715" y="290"/>
                  <a:pt x="727" y="324"/>
                  <a:pt x="752" y="350"/>
                </a:cubicBezTo>
                <a:cubicBezTo>
                  <a:pt x="778" y="375"/>
                  <a:pt x="809" y="395"/>
                  <a:pt x="847" y="411"/>
                </a:cubicBezTo>
                <a:cubicBezTo>
                  <a:pt x="885" y="426"/>
                  <a:pt x="926" y="439"/>
                  <a:pt x="970" y="448"/>
                </a:cubicBezTo>
                <a:cubicBezTo>
                  <a:pt x="1014" y="458"/>
                  <a:pt x="1056" y="469"/>
                  <a:pt x="1094" y="480"/>
                </a:cubicBezTo>
                <a:cubicBezTo>
                  <a:pt x="1132" y="492"/>
                  <a:pt x="1163" y="505"/>
                  <a:pt x="1188" y="523"/>
                </a:cubicBezTo>
                <a:cubicBezTo>
                  <a:pt x="1213" y="540"/>
                  <a:pt x="1226" y="564"/>
                  <a:pt x="1226" y="594"/>
                </a:cubicBezTo>
                <a:cubicBezTo>
                  <a:pt x="1226" y="682"/>
                  <a:pt x="1156" y="726"/>
                  <a:pt x="1016" y="726"/>
                </a:cubicBezTo>
                <a:cubicBezTo>
                  <a:pt x="949" y="726"/>
                  <a:pt x="895" y="714"/>
                  <a:pt x="855" y="691"/>
                </a:cubicBezTo>
                <a:cubicBezTo>
                  <a:pt x="808" y="664"/>
                  <a:pt x="783" y="625"/>
                  <a:pt x="780" y="574"/>
                </a:cubicBezTo>
                <a:lnTo>
                  <a:pt x="692" y="574"/>
                </a:lnTo>
                <a:cubicBezTo>
                  <a:pt x="699" y="646"/>
                  <a:pt x="726" y="701"/>
                  <a:pt x="775" y="740"/>
                </a:cubicBezTo>
                <a:cubicBezTo>
                  <a:pt x="830" y="784"/>
                  <a:pt x="911" y="806"/>
                  <a:pt x="1015" y="806"/>
                </a:cubicBezTo>
                <a:cubicBezTo>
                  <a:pt x="1108" y="806"/>
                  <a:pt x="1180" y="788"/>
                  <a:pt x="1232" y="751"/>
                </a:cubicBezTo>
                <a:cubicBezTo>
                  <a:pt x="1285" y="714"/>
                  <a:pt x="1311" y="660"/>
                  <a:pt x="1311" y="590"/>
                </a:cubicBezTo>
                <a:cubicBezTo>
                  <a:pt x="1311" y="532"/>
                  <a:pt x="1284" y="486"/>
                  <a:pt x="1230" y="452"/>
                </a:cubicBezTo>
                <a:cubicBezTo>
                  <a:pt x="1206" y="436"/>
                  <a:pt x="1179" y="422"/>
                  <a:pt x="1148" y="412"/>
                </a:cubicBezTo>
                <a:cubicBezTo>
                  <a:pt x="1118" y="402"/>
                  <a:pt x="1086" y="394"/>
                  <a:pt x="1054" y="386"/>
                </a:cubicBezTo>
                <a:cubicBezTo>
                  <a:pt x="1022" y="378"/>
                  <a:pt x="991" y="370"/>
                  <a:pt x="960" y="362"/>
                </a:cubicBezTo>
                <a:cubicBezTo>
                  <a:pt x="929" y="355"/>
                  <a:pt x="901" y="346"/>
                  <a:pt x="877" y="336"/>
                </a:cubicBezTo>
                <a:cubicBezTo>
                  <a:pt x="853" y="327"/>
                  <a:pt x="834" y="315"/>
                  <a:pt x="819" y="300"/>
                </a:cubicBezTo>
                <a:cubicBezTo>
                  <a:pt x="805" y="286"/>
                  <a:pt x="797" y="270"/>
                  <a:pt x="797" y="254"/>
                </a:cubicBezTo>
                <a:cubicBezTo>
                  <a:pt x="797" y="237"/>
                  <a:pt x="800" y="221"/>
                  <a:pt x="804" y="206"/>
                </a:cubicBezTo>
                <a:cubicBezTo>
                  <a:pt x="809" y="191"/>
                  <a:pt x="818" y="177"/>
                  <a:pt x="833" y="164"/>
                </a:cubicBezTo>
                <a:cubicBezTo>
                  <a:pt x="847" y="152"/>
                  <a:pt x="868" y="141"/>
                  <a:pt x="894" y="133"/>
                </a:cubicBezTo>
                <a:cubicBezTo>
                  <a:pt x="920" y="124"/>
                  <a:pt x="952" y="120"/>
                  <a:pt x="990" y="120"/>
                </a:cubicBezTo>
                <a:cubicBezTo>
                  <a:pt x="1028" y="120"/>
                  <a:pt x="1059" y="123"/>
                  <a:pt x="1085" y="131"/>
                </a:cubicBezTo>
                <a:cubicBezTo>
                  <a:pt x="1157" y="151"/>
                  <a:pt x="1197" y="193"/>
                  <a:pt x="1205" y="254"/>
                </a:cubicBezTo>
                <a:lnTo>
                  <a:pt x="1291" y="254"/>
                </a:lnTo>
                <a:cubicBezTo>
                  <a:pt x="1288" y="194"/>
                  <a:pt x="1263" y="145"/>
                  <a:pt x="1215" y="106"/>
                </a:cubicBezTo>
                <a:cubicBezTo>
                  <a:pt x="1164" y="63"/>
                  <a:pt x="1091" y="41"/>
                  <a:pt x="996" y="41"/>
                </a:cubicBezTo>
                <a:close/>
                <a:moveTo>
                  <a:pt x="3195" y="41"/>
                </a:moveTo>
                <a:cubicBezTo>
                  <a:pt x="3126" y="41"/>
                  <a:pt x="3067" y="60"/>
                  <a:pt x="3018" y="99"/>
                </a:cubicBezTo>
                <a:cubicBezTo>
                  <a:pt x="2969" y="138"/>
                  <a:pt x="2942" y="189"/>
                  <a:pt x="2936" y="253"/>
                </a:cubicBezTo>
                <a:lnTo>
                  <a:pt x="3021" y="253"/>
                </a:lnTo>
                <a:cubicBezTo>
                  <a:pt x="3027" y="211"/>
                  <a:pt x="3045" y="179"/>
                  <a:pt x="3076" y="157"/>
                </a:cubicBezTo>
                <a:cubicBezTo>
                  <a:pt x="3108" y="134"/>
                  <a:pt x="3149" y="123"/>
                  <a:pt x="3201" y="123"/>
                </a:cubicBezTo>
                <a:cubicBezTo>
                  <a:pt x="3253" y="123"/>
                  <a:pt x="3293" y="135"/>
                  <a:pt x="3322" y="160"/>
                </a:cubicBezTo>
                <a:cubicBezTo>
                  <a:pt x="3351" y="185"/>
                  <a:pt x="3366" y="220"/>
                  <a:pt x="3366" y="263"/>
                </a:cubicBezTo>
                <a:cubicBezTo>
                  <a:pt x="3366" y="292"/>
                  <a:pt x="3355" y="319"/>
                  <a:pt x="3335" y="344"/>
                </a:cubicBezTo>
                <a:cubicBezTo>
                  <a:pt x="3314" y="368"/>
                  <a:pt x="3288" y="393"/>
                  <a:pt x="3257" y="417"/>
                </a:cubicBezTo>
                <a:cubicBezTo>
                  <a:pt x="3226" y="441"/>
                  <a:pt x="3192" y="464"/>
                  <a:pt x="3156" y="488"/>
                </a:cubicBezTo>
                <a:cubicBezTo>
                  <a:pt x="3120" y="512"/>
                  <a:pt x="3086" y="537"/>
                  <a:pt x="3055" y="564"/>
                </a:cubicBezTo>
                <a:cubicBezTo>
                  <a:pt x="3024" y="591"/>
                  <a:pt x="2997" y="619"/>
                  <a:pt x="2977" y="650"/>
                </a:cubicBezTo>
                <a:cubicBezTo>
                  <a:pt x="2956" y="680"/>
                  <a:pt x="2946" y="714"/>
                  <a:pt x="2946" y="751"/>
                </a:cubicBezTo>
                <a:lnTo>
                  <a:pt x="2946" y="797"/>
                </a:lnTo>
                <a:lnTo>
                  <a:pt x="3449" y="797"/>
                </a:lnTo>
                <a:lnTo>
                  <a:pt x="3449" y="716"/>
                </a:lnTo>
                <a:lnTo>
                  <a:pt x="3046" y="716"/>
                </a:lnTo>
                <a:cubicBezTo>
                  <a:pt x="3049" y="694"/>
                  <a:pt x="3060" y="672"/>
                  <a:pt x="3081" y="650"/>
                </a:cubicBezTo>
                <a:cubicBezTo>
                  <a:pt x="3101" y="629"/>
                  <a:pt x="3127" y="607"/>
                  <a:pt x="3157" y="585"/>
                </a:cubicBezTo>
                <a:cubicBezTo>
                  <a:pt x="3187" y="563"/>
                  <a:pt x="3219" y="541"/>
                  <a:pt x="3254" y="517"/>
                </a:cubicBezTo>
                <a:cubicBezTo>
                  <a:pt x="3288" y="494"/>
                  <a:pt x="3320" y="469"/>
                  <a:pt x="3349" y="442"/>
                </a:cubicBezTo>
                <a:cubicBezTo>
                  <a:pt x="3378" y="416"/>
                  <a:pt x="3403" y="388"/>
                  <a:pt x="3422" y="358"/>
                </a:cubicBezTo>
                <a:cubicBezTo>
                  <a:pt x="3441" y="328"/>
                  <a:pt x="3450" y="297"/>
                  <a:pt x="3450" y="264"/>
                </a:cubicBezTo>
                <a:cubicBezTo>
                  <a:pt x="3450" y="198"/>
                  <a:pt x="3429" y="144"/>
                  <a:pt x="3384" y="104"/>
                </a:cubicBezTo>
                <a:cubicBezTo>
                  <a:pt x="3337" y="61"/>
                  <a:pt x="3274" y="41"/>
                  <a:pt x="3195" y="41"/>
                </a:cubicBezTo>
                <a:close/>
                <a:moveTo>
                  <a:pt x="8027" y="41"/>
                </a:moveTo>
                <a:cubicBezTo>
                  <a:pt x="7933" y="41"/>
                  <a:pt x="7863" y="60"/>
                  <a:pt x="7816" y="98"/>
                </a:cubicBezTo>
                <a:cubicBezTo>
                  <a:pt x="7769" y="137"/>
                  <a:pt x="7746" y="186"/>
                  <a:pt x="7746" y="247"/>
                </a:cubicBezTo>
                <a:cubicBezTo>
                  <a:pt x="7746" y="290"/>
                  <a:pt x="7758" y="324"/>
                  <a:pt x="7783" y="350"/>
                </a:cubicBezTo>
                <a:cubicBezTo>
                  <a:pt x="7809" y="375"/>
                  <a:pt x="7841" y="395"/>
                  <a:pt x="7879" y="411"/>
                </a:cubicBezTo>
                <a:cubicBezTo>
                  <a:pt x="7917" y="426"/>
                  <a:pt x="7958" y="439"/>
                  <a:pt x="8002" y="448"/>
                </a:cubicBezTo>
                <a:cubicBezTo>
                  <a:pt x="8046" y="458"/>
                  <a:pt x="8087" y="469"/>
                  <a:pt x="8125" y="480"/>
                </a:cubicBezTo>
                <a:cubicBezTo>
                  <a:pt x="8163" y="492"/>
                  <a:pt x="8195" y="505"/>
                  <a:pt x="8220" y="523"/>
                </a:cubicBezTo>
                <a:cubicBezTo>
                  <a:pt x="8245" y="540"/>
                  <a:pt x="8257" y="564"/>
                  <a:pt x="8257" y="594"/>
                </a:cubicBezTo>
                <a:cubicBezTo>
                  <a:pt x="8257" y="682"/>
                  <a:pt x="8187" y="726"/>
                  <a:pt x="8047" y="726"/>
                </a:cubicBezTo>
                <a:cubicBezTo>
                  <a:pt x="7980" y="726"/>
                  <a:pt x="7926" y="714"/>
                  <a:pt x="7886" y="691"/>
                </a:cubicBezTo>
                <a:cubicBezTo>
                  <a:pt x="7839" y="664"/>
                  <a:pt x="7815" y="625"/>
                  <a:pt x="7812" y="574"/>
                </a:cubicBezTo>
                <a:lnTo>
                  <a:pt x="7723" y="574"/>
                </a:lnTo>
                <a:cubicBezTo>
                  <a:pt x="7730" y="646"/>
                  <a:pt x="7758" y="701"/>
                  <a:pt x="7807" y="740"/>
                </a:cubicBezTo>
                <a:cubicBezTo>
                  <a:pt x="7862" y="784"/>
                  <a:pt x="7942" y="806"/>
                  <a:pt x="8046" y="806"/>
                </a:cubicBezTo>
                <a:cubicBezTo>
                  <a:pt x="8139" y="806"/>
                  <a:pt x="8211" y="788"/>
                  <a:pt x="8263" y="751"/>
                </a:cubicBezTo>
                <a:cubicBezTo>
                  <a:pt x="8315" y="714"/>
                  <a:pt x="8342" y="660"/>
                  <a:pt x="8342" y="590"/>
                </a:cubicBezTo>
                <a:cubicBezTo>
                  <a:pt x="8342" y="532"/>
                  <a:pt x="8316" y="486"/>
                  <a:pt x="8262" y="452"/>
                </a:cubicBezTo>
                <a:cubicBezTo>
                  <a:pt x="8238" y="436"/>
                  <a:pt x="8210" y="422"/>
                  <a:pt x="8179" y="412"/>
                </a:cubicBezTo>
                <a:cubicBezTo>
                  <a:pt x="8148" y="402"/>
                  <a:pt x="8117" y="394"/>
                  <a:pt x="8085" y="386"/>
                </a:cubicBezTo>
                <a:cubicBezTo>
                  <a:pt x="8053" y="378"/>
                  <a:pt x="8021" y="370"/>
                  <a:pt x="7991" y="362"/>
                </a:cubicBezTo>
                <a:cubicBezTo>
                  <a:pt x="7960" y="355"/>
                  <a:pt x="7933" y="346"/>
                  <a:pt x="7909" y="336"/>
                </a:cubicBezTo>
                <a:cubicBezTo>
                  <a:pt x="7884" y="327"/>
                  <a:pt x="7865" y="315"/>
                  <a:pt x="7850" y="300"/>
                </a:cubicBezTo>
                <a:cubicBezTo>
                  <a:pt x="7836" y="286"/>
                  <a:pt x="7828" y="270"/>
                  <a:pt x="7828" y="254"/>
                </a:cubicBezTo>
                <a:cubicBezTo>
                  <a:pt x="7828" y="237"/>
                  <a:pt x="7830" y="221"/>
                  <a:pt x="7835" y="206"/>
                </a:cubicBezTo>
                <a:cubicBezTo>
                  <a:pt x="7840" y="191"/>
                  <a:pt x="7850" y="177"/>
                  <a:pt x="7864" y="164"/>
                </a:cubicBezTo>
                <a:cubicBezTo>
                  <a:pt x="7879" y="152"/>
                  <a:pt x="7898" y="141"/>
                  <a:pt x="7924" y="133"/>
                </a:cubicBezTo>
                <a:cubicBezTo>
                  <a:pt x="7950" y="124"/>
                  <a:pt x="7983" y="120"/>
                  <a:pt x="8021" y="120"/>
                </a:cubicBezTo>
                <a:cubicBezTo>
                  <a:pt x="8059" y="120"/>
                  <a:pt x="8090" y="123"/>
                  <a:pt x="8116" y="131"/>
                </a:cubicBezTo>
                <a:cubicBezTo>
                  <a:pt x="8188" y="151"/>
                  <a:pt x="8228" y="193"/>
                  <a:pt x="8236" y="254"/>
                </a:cubicBezTo>
                <a:lnTo>
                  <a:pt x="8323" y="254"/>
                </a:lnTo>
                <a:cubicBezTo>
                  <a:pt x="8320" y="194"/>
                  <a:pt x="8295" y="145"/>
                  <a:pt x="8247" y="106"/>
                </a:cubicBezTo>
                <a:cubicBezTo>
                  <a:pt x="8195" y="63"/>
                  <a:pt x="8122" y="41"/>
                  <a:pt x="8027" y="41"/>
                </a:cubicBezTo>
                <a:close/>
                <a:moveTo>
                  <a:pt x="9636" y="41"/>
                </a:moveTo>
                <a:cubicBezTo>
                  <a:pt x="9542" y="41"/>
                  <a:pt x="9472" y="60"/>
                  <a:pt x="9425" y="98"/>
                </a:cubicBezTo>
                <a:cubicBezTo>
                  <a:pt x="9379" y="137"/>
                  <a:pt x="9356" y="186"/>
                  <a:pt x="9356" y="247"/>
                </a:cubicBezTo>
                <a:cubicBezTo>
                  <a:pt x="9356" y="290"/>
                  <a:pt x="9368" y="324"/>
                  <a:pt x="9393" y="350"/>
                </a:cubicBezTo>
                <a:cubicBezTo>
                  <a:pt x="9418" y="375"/>
                  <a:pt x="9450" y="395"/>
                  <a:pt x="9488" y="411"/>
                </a:cubicBezTo>
                <a:cubicBezTo>
                  <a:pt x="9526" y="426"/>
                  <a:pt x="9568" y="439"/>
                  <a:pt x="9612" y="448"/>
                </a:cubicBezTo>
                <a:cubicBezTo>
                  <a:pt x="9656" y="458"/>
                  <a:pt x="9696" y="469"/>
                  <a:pt x="9734" y="480"/>
                </a:cubicBezTo>
                <a:cubicBezTo>
                  <a:pt x="9772" y="492"/>
                  <a:pt x="9804" y="505"/>
                  <a:pt x="9829" y="523"/>
                </a:cubicBezTo>
                <a:cubicBezTo>
                  <a:pt x="9855" y="540"/>
                  <a:pt x="9866" y="564"/>
                  <a:pt x="9866" y="594"/>
                </a:cubicBezTo>
                <a:cubicBezTo>
                  <a:pt x="9866" y="682"/>
                  <a:pt x="9797" y="726"/>
                  <a:pt x="9657" y="726"/>
                </a:cubicBezTo>
                <a:cubicBezTo>
                  <a:pt x="9590" y="726"/>
                  <a:pt x="9536" y="714"/>
                  <a:pt x="9495" y="691"/>
                </a:cubicBezTo>
                <a:cubicBezTo>
                  <a:pt x="9449" y="664"/>
                  <a:pt x="9424" y="625"/>
                  <a:pt x="9421" y="574"/>
                </a:cubicBezTo>
                <a:lnTo>
                  <a:pt x="9333" y="574"/>
                </a:lnTo>
                <a:cubicBezTo>
                  <a:pt x="9340" y="646"/>
                  <a:pt x="9368" y="701"/>
                  <a:pt x="9417" y="740"/>
                </a:cubicBezTo>
                <a:cubicBezTo>
                  <a:pt x="9472" y="784"/>
                  <a:pt x="9551" y="806"/>
                  <a:pt x="9656" y="806"/>
                </a:cubicBezTo>
                <a:cubicBezTo>
                  <a:pt x="9748" y="806"/>
                  <a:pt x="9820" y="788"/>
                  <a:pt x="9873" y="751"/>
                </a:cubicBezTo>
                <a:cubicBezTo>
                  <a:pt x="9925" y="714"/>
                  <a:pt x="9951" y="660"/>
                  <a:pt x="9951" y="590"/>
                </a:cubicBezTo>
                <a:cubicBezTo>
                  <a:pt x="9951" y="532"/>
                  <a:pt x="9925" y="486"/>
                  <a:pt x="9872" y="452"/>
                </a:cubicBezTo>
                <a:cubicBezTo>
                  <a:pt x="9848" y="436"/>
                  <a:pt x="9820" y="422"/>
                  <a:pt x="9789" y="412"/>
                </a:cubicBezTo>
                <a:cubicBezTo>
                  <a:pt x="9758" y="402"/>
                  <a:pt x="9726" y="394"/>
                  <a:pt x="9694" y="386"/>
                </a:cubicBezTo>
                <a:cubicBezTo>
                  <a:pt x="9662" y="378"/>
                  <a:pt x="9631" y="370"/>
                  <a:pt x="9600" y="362"/>
                </a:cubicBezTo>
                <a:cubicBezTo>
                  <a:pt x="9569" y="355"/>
                  <a:pt x="9542" y="346"/>
                  <a:pt x="9518" y="336"/>
                </a:cubicBezTo>
                <a:cubicBezTo>
                  <a:pt x="9494" y="327"/>
                  <a:pt x="9475" y="315"/>
                  <a:pt x="9460" y="300"/>
                </a:cubicBezTo>
                <a:cubicBezTo>
                  <a:pt x="9445" y="286"/>
                  <a:pt x="9438" y="270"/>
                  <a:pt x="9438" y="254"/>
                </a:cubicBezTo>
                <a:cubicBezTo>
                  <a:pt x="9438" y="237"/>
                  <a:pt x="9440" y="221"/>
                  <a:pt x="9445" y="206"/>
                </a:cubicBezTo>
                <a:cubicBezTo>
                  <a:pt x="9450" y="191"/>
                  <a:pt x="9460" y="177"/>
                  <a:pt x="9474" y="164"/>
                </a:cubicBezTo>
                <a:cubicBezTo>
                  <a:pt x="9488" y="152"/>
                  <a:pt x="9508" y="141"/>
                  <a:pt x="9534" y="133"/>
                </a:cubicBezTo>
                <a:cubicBezTo>
                  <a:pt x="9560" y="124"/>
                  <a:pt x="9592" y="120"/>
                  <a:pt x="9630" y="120"/>
                </a:cubicBezTo>
                <a:cubicBezTo>
                  <a:pt x="9668" y="120"/>
                  <a:pt x="9700" y="123"/>
                  <a:pt x="9725" y="131"/>
                </a:cubicBezTo>
                <a:cubicBezTo>
                  <a:pt x="9798" y="151"/>
                  <a:pt x="9838" y="193"/>
                  <a:pt x="9845" y="254"/>
                </a:cubicBezTo>
                <a:lnTo>
                  <a:pt x="9933" y="254"/>
                </a:lnTo>
                <a:cubicBezTo>
                  <a:pt x="9930" y="194"/>
                  <a:pt x="9904" y="145"/>
                  <a:pt x="9857" y="106"/>
                </a:cubicBezTo>
                <a:cubicBezTo>
                  <a:pt x="9805" y="63"/>
                  <a:pt x="9731" y="41"/>
                  <a:pt x="9636" y="41"/>
                </a:cubicBezTo>
                <a:close/>
                <a:moveTo>
                  <a:pt x="23545" y="41"/>
                </a:moveTo>
                <a:cubicBezTo>
                  <a:pt x="23450" y="41"/>
                  <a:pt x="23380" y="60"/>
                  <a:pt x="23334" y="98"/>
                </a:cubicBezTo>
                <a:cubicBezTo>
                  <a:pt x="23287" y="137"/>
                  <a:pt x="23264" y="186"/>
                  <a:pt x="23264" y="247"/>
                </a:cubicBezTo>
                <a:cubicBezTo>
                  <a:pt x="23264" y="290"/>
                  <a:pt x="23276" y="324"/>
                  <a:pt x="23301" y="350"/>
                </a:cubicBezTo>
                <a:cubicBezTo>
                  <a:pt x="23326" y="375"/>
                  <a:pt x="23358" y="395"/>
                  <a:pt x="23396" y="411"/>
                </a:cubicBezTo>
                <a:cubicBezTo>
                  <a:pt x="23434" y="426"/>
                  <a:pt x="23476" y="439"/>
                  <a:pt x="23520" y="448"/>
                </a:cubicBezTo>
                <a:cubicBezTo>
                  <a:pt x="23564" y="458"/>
                  <a:pt x="23604" y="469"/>
                  <a:pt x="23642" y="480"/>
                </a:cubicBezTo>
                <a:cubicBezTo>
                  <a:pt x="23680" y="492"/>
                  <a:pt x="23712" y="505"/>
                  <a:pt x="23738" y="523"/>
                </a:cubicBezTo>
                <a:cubicBezTo>
                  <a:pt x="23763" y="540"/>
                  <a:pt x="23775" y="564"/>
                  <a:pt x="23775" y="594"/>
                </a:cubicBezTo>
                <a:cubicBezTo>
                  <a:pt x="23775" y="682"/>
                  <a:pt x="23705" y="726"/>
                  <a:pt x="23565" y="726"/>
                </a:cubicBezTo>
                <a:cubicBezTo>
                  <a:pt x="23498" y="726"/>
                  <a:pt x="23444" y="714"/>
                  <a:pt x="23403" y="691"/>
                </a:cubicBezTo>
                <a:cubicBezTo>
                  <a:pt x="23357" y="664"/>
                  <a:pt x="23332" y="625"/>
                  <a:pt x="23329" y="574"/>
                </a:cubicBezTo>
                <a:lnTo>
                  <a:pt x="23241" y="574"/>
                </a:lnTo>
                <a:cubicBezTo>
                  <a:pt x="23248" y="646"/>
                  <a:pt x="23276" y="701"/>
                  <a:pt x="23325" y="740"/>
                </a:cubicBezTo>
                <a:cubicBezTo>
                  <a:pt x="23380" y="784"/>
                  <a:pt x="23459" y="806"/>
                  <a:pt x="23564" y="806"/>
                </a:cubicBezTo>
                <a:cubicBezTo>
                  <a:pt x="23657" y="806"/>
                  <a:pt x="23729" y="788"/>
                  <a:pt x="23781" y="751"/>
                </a:cubicBezTo>
                <a:cubicBezTo>
                  <a:pt x="23833" y="714"/>
                  <a:pt x="23859" y="660"/>
                  <a:pt x="23859" y="590"/>
                </a:cubicBezTo>
                <a:cubicBezTo>
                  <a:pt x="23859" y="532"/>
                  <a:pt x="23833" y="486"/>
                  <a:pt x="23780" y="452"/>
                </a:cubicBezTo>
                <a:cubicBezTo>
                  <a:pt x="23756" y="436"/>
                  <a:pt x="23728" y="422"/>
                  <a:pt x="23697" y="412"/>
                </a:cubicBezTo>
                <a:cubicBezTo>
                  <a:pt x="23666" y="402"/>
                  <a:pt x="23635" y="394"/>
                  <a:pt x="23603" y="386"/>
                </a:cubicBezTo>
                <a:cubicBezTo>
                  <a:pt x="23571" y="378"/>
                  <a:pt x="23539" y="370"/>
                  <a:pt x="23508" y="362"/>
                </a:cubicBezTo>
                <a:cubicBezTo>
                  <a:pt x="23478" y="355"/>
                  <a:pt x="23450" y="346"/>
                  <a:pt x="23426" y="336"/>
                </a:cubicBezTo>
                <a:cubicBezTo>
                  <a:pt x="23402" y="327"/>
                  <a:pt x="23383" y="315"/>
                  <a:pt x="23368" y="300"/>
                </a:cubicBezTo>
                <a:cubicBezTo>
                  <a:pt x="23353" y="286"/>
                  <a:pt x="23346" y="270"/>
                  <a:pt x="23346" y="254"/>
                </a:cubicBezTo>
                <a:cubicBezTo>
                  <a:pt x="23346" y="237"/>
                  <a:pt x="23348" y="221"/>
                  <a:pt x="23353" y="206"/>
                </a:cubicBezTo>
                <a:cubicBezTo>
                  <a:pt x="23358" y="191"/>
                  <a:pt x="23368" y="177"/>
                  <a:pt x="23382" y="164"/>
                </a:cubicBezTo>
                <a:cubicBezTo>
                  <a:pt x="23397" y="152"/>
                  <a:pt x="23416" y="141"/>
                  <a:pt x="23442" y="133"/>
                </a:cubicBezTo>
                <a:cubicBezTo>
                  <a:pt x="23468" y="124"/>
                  <a:pt x="23500" y="120"/>
                  <a:pt x="23538" y="120"/>
                </a:cubicBezTo>
                <a:cubicBezTo>
                  <a:pt x="23576" y="120"/>
                  <a:pt x="23608" y="123"/>
                  <a:pt x="23634" y="131"/>
                </a:cubicBezTo>
                <a:cubicBezTo>
                  <a:pt x="23706" y="151"/>
                  <a:pt x="23746" y="193"/>
                  <a:pt x="23754" y="254"/>
                </a:cubicBezTo>
                <a:lnTo>
                  <a:pt x="23841" y="254"/>
                </a:lnTo>
                <a:cubicBezTo>
                  <a:pt x="23838" y="194"/>
                  <a:pt x="23812" y="145"/>
                  <a:pt x="23765" y="106"/>
                </a:cubicBezTo>
                <a:cubicBezTo>
                  <a:pt x="23713" y="63"/>
                  <a:pt x="23639" y="41"/>
                  <a:pt x="23545" y="41"/>
                </a:cubicBezTo>
                <a:close/>
                <a:moveTo>
                  <a:pt x="33921" y="41"/>
                </a:moveTo>
                <a:cubicBezTo>
                  <a:pt x="33827" y="41"/>
                  <a:pt x="33756" y="60"/>
                  <a:pt x="33710" y="98"/>
                </a:cubicBezTo>
                <a:cubicBezTo>
                  <a:pt x="33663" y="137"/>
                  <a:pt x="33640" y="186"/>
                  <a:pt x="33640" y="247"/>
                </a:cubicBezTo>
                <a:cubicBezTo>
                  <a:pt x="33640" y="290"/>
                  <a:pt x="33652" y="324"/>
                  <a:pt x="33677" y="350"/>
                </a:cubicBezTo>
                <a:cubicBezTo>
                  <a:pt x="33702" y="375"/>
                  <a:pt x="33734" y="395"/>
                  <a:pt x="33772" y="411"/>
                </a:cubicBezTo>
                <a:cubicBezTo>
                  <a:pt x="33810" y="426"/>
                  <a:pt x="33852" y="439"/>
                  <a:pt x="33896" y="448"/>
                </a:cubicBezTo>
                <a:cubicBezTo>
                  <a:pt x="33940" y="458"/>
                  <a:pt x="33981" y="469"/>
                  <a:pt x="34019" y="480"/>
                </a:cubicBezTo>
                <a:cubicBezTo>
                  <a:pt x="34057" y="492"/>
                  <a:pt x="34089" y="505"/>
                  <a:pt x="34114" y="523"/>
                </a:cubicBezTo>
                <a:cubicBezTo>
                  <a:pt x="34139" y="540"/>
                  <a:pt x="34151" y="564"/>
                  <a:pt x="34151" y="594"/>
                </a:cubicBezTo>
                <a:cubicBezTo>
                  <a:pt x="34151" y="682"/>
                  <a:pt x="34081" y="726"/>
                  <a:pt x="33941" y="726"/>
                </a:cubicBezTo>
                <a:cubicBezTo>
                  <a:pt x="33874" y="726"/>
                  <a:pt x="33820" y="714"/>
                  <a:pt x="33780" y="691"/>
                </a:cubicBezTo>
                <a:cubicBezTo>
                  <a:pt x="33733" y="664"/>
                  <a:pt x="33708" y="625"/>
                  <a:pt x="33705" y="574"/>
                </a:cubicBezTo>
                <a:lnTo>
                  <a:pt x="33617" y="574"/>
                </a:lnTo>
                <a:cubicBezTo>
                  <a:pt x="33624" y="646"/>
                  <a:pt x="33652" y="701"/>
                  <a:pt x="33701" y="740"/>
                </a:cubicBezTo>
                <a:cubicBezTo>
                  <a:pt x="33756" y="784"/>
                  <a:pt x="33835" y="806"/>
                  <a:pt x="33940" y="806"/>
                </a:cubicBezTo>
                <a:cubicBezTo>
                  <a:pt x="34033" y="806"/>
                  <a:pt x="34105" y="788"/>
                  <a:pt x="34157" y="751"/>
                </a:cubicBezTo>
                <a:cubicBezTo>
                  <a:pt x="34209" y="714"/>
                  <a:pt x="34235" y="660"/>
                  <a:pt x="34235" y="590"/>
                </a:cubicBezTo>
                <a:cubicBezTo>
                  <a:pt x="34235" y="532"/>
                  <a:pt x="34210" y="486"/>
                  <a:pt x="34156" y="452"/>
                </a:cubicBezTo>
                <a:cubicBezTo>
                  <a:pt x="34132" y="436"/>
                  <a:pt x="34104" y="422"/>
                  <a:pt x="34073" y="412"/>
                </a:cubicBezTo>
                <a:cubicBezTo>
                  <a:pt x="34042" y="402"/>
                  <a:pt x="34011" y="394"/>
                  <a:pt x="33979" y="386"/>
                </a:cubicBezTo>
                <a:cubicBezTo>
                  <a:pt x="33947" y="378"/>
                  <a:pt x="33915" y="370"/>
                  <a:pt x="33884" y="362"/>
                </a:cubicBezTo>
                <a:cubicBezTo>
                  <a:pt x="33854" y="355"/>
                  <a:pt x="33827" y="346"/>
                  <a:pt x="33802" y="336"/>
                </a:cubicBezTo>
                <a:cubicBezTo>
                  <a:pt x="33778" y="327"/>
                  <a:pt x="33759" y="315"/>
                  <a:pt x="33744" y="300"/>
                </a:cubicBezTo>
                <a:cubicBezTo>
                  <a:pt x="33730" y="286"/>
                  <a:pt x="33722" y="270"/>
                  <a:pt x="33722" y="254"/>
                </a:cubicBezTo>
                <a:cubicBezTo>
                  <a:pt x="33722" y="237"/>
                  <a:pt x="33724" y="221"/>
                  <a:pt x="33729" y="206"/>
                </a:cubicBezTo>
                <a:cubicBezTo>
                  <a:pt x="33734" y="191"/>
                  <a:pt x="33744" y="177"/>
                  <a:pt x="33758" y="164"/>
                </a:cubicBezTo>
                <a:cubicBezTo>
                  <a:pt x="33773" y="152"/>
                  <a:pt x="33792" y="141"/>
                  <a:pt x="33818" y="133"/>
                </a:cubicBezTo>
                <a:cubicBezTo>
                  <a:pt x="33844" y="124"/>
                  <a:pt x="33876" y="120"/>
                  <a:pt x="33914" y="120"/>
                </a:cubicBezTo>
                <a:cubicBezTo>
                  <a:pt x="33952" y="120"/>
                  <a:pt x="33984" y="123"/>
                  <a:pt x="34010" y="131"/>
                </a:cubicBezTo>
                <a:cubicBezTo>
                  <a:pt x="34082" y="151"/>
                  <a:pt x="34122" y="193"/>
                  <a:pt x="34130" y="254"/>
                </a:cubicBezTo>
                <a:lnTo>
                  <a:pt x="34217" y="254"/>
                </a:lnTo>
                <a:cubicBezTo>
                  <a:pt x="34214" y="194"/>
                  <a:pt x="34189" y="145"/>
                  <a:pt x="34141" y="106"/>
                </a:cubicBezTo>
                <a:cubicBezTo>
                  <a:pt x="34089" y="63"/>
                  <a:pt x="34015" y="41"/>
                  <a:pt x="33921" y="41"/>
                </a:cubicBezTo>
                <a:close/>
                <a:moveTo>
                  <a:pt x="37303" y="41"/>
                </a:moveTo>
                <a:cubicBezTo>
                  <a:pt x="37191" y="41"/>
                  <a:pt x="37100" y="78"/>
                  <a:pt x="37029" y="152"/>
                </a:cubicBezTo>
                <a:cubicBezTo>
                  <a:pt x="36959" y="224"/>
                  <a:pt x="36924" y="315"/>
                  <a:pt x="36924" y="424"/>
                </a:cubicBezTo>
                <a:cubicBezTo>
                  <a:pt x="36924" y="532"/>
                  <a:pt x="36959" y="622"/>
                  <a:pt x="37029" y="695"/>
                </a:cubicBezTo>
                <a:cubicBezTo>
                  <a:pt x="37100" y="769"/>
                  <a:pt x="37191" y="806"/>
                  <a:pt x="37303" y="806"/>
                </a:cubicBezTo>
                <a:cubicBezTo>
                  <a:pt x="37414" y="806"/>
                  <a:pt x="37506" y="769"/>
                  <a:pt x="37577" y="695"/>
                </a:cubicBezTo>
                <a:cubicBezTo>
                  <a:pt x="37647" y="622"/>
                  <a:pt x="37682" y="532"/>
                  <a:pt x="37682" y="424"/>
                </a:cubicBezTo>
                <a:cubicBezTo>
                  <a:pt x="37682" y="315"/>
                  <a:pt x="37647" y="224"/>
                  <a:pt x="37577" y="152"/>
                </a:cubicBezTo>
                <a:cubicBezTo>
                  <a:pt x="37506" y="78"/>
                  <a:pt x="37414" y="41"/>
                  <a:pt x="37303" y="41"/>
                </a:cubicBezTo>
                <a:close/>
                <a:moveTo>
                  <a:pt x="0" y="50"/>
                </a:moveTo>
                <a:lnTo>
                  <a:pt x="0" y="797"/>
                </a:lnTo>
                <a:lnTo>
                  <a:pt x="355" y="797"/>
                </a:lnTo>
                <a:cubicBezTo>
                  <a:pt x="398" y="797"/>
                  <a:pt x="434" y="792"/>
                  <a:pt x="466" y="781"/>
                </a:cubicBezTo>
                <a:cubicBezTo>
                  <a:pt x="561" y="751"/>
                  <a:pt x="610" y="690"/>
                  <a:pt x="610" y="600"/>
                </a:cubicBezTo>
                <a:cubicBezTo>
                  <a:pt x="610" y="572"/>
                  <a:pt x="606" y="548"/>
                  <a:pt x="597" y="527"/>
                </a:cubicBezTo>
                <a:cubicBezTo>
                  <a:pt x="575" y="473"/>
                  <a:pt x="532" y="436"/>
                  <a:pt x="470" y="416"/>
                </a:cubicBezTo>
                <a:cubicBezTo>
                  <a:pt x="537" y="386"/>
                  <a:pt x="571" y="329"/>
                  <a:pt x="571" y="247"/>
                </a:cubicBezTo>
                <a:cubicBezTo>
                  <a:pt x="571" y="194"/>
                  <a:pt x="554" y="150"/>
                  <a:pt x="520" y="115"/>
                </a:cubicBezTo>
                <a:cubicBezTo>
                  <a:pt x="477" y="71"/>
                  <a:pt x="416" y="50"/>
                  <a:pt x="335" y="50"/>
                </a:cubicBezTo>
                <a:lnTo>
                  <a:pt x="0" y="50"/>
                </a:lnTo>
                <a:close/>
                <a:moveTo>
                  <a:pt x="1442" y="50"/>
                </a:moveTo>
                <a:lnTo>
                  <a:pt x="1442" y="797"/>
                </a:lnTo>
                <a:lnTo>
                  <a:pt x="1992" y="797"/>
                </a:lnTo>
                <a:lnTo>
                  <a:pt x="1992" y="716"/>
                </a:lnTo>
                <a:lnTo>
                  <a:pt x="1527" y="716"/>
                </a:lnTo>
                <a:lnTo>
                  <a:pt x="1527" y="464"/>
                </a:lnTo>
                <a:lnTo>
                  <a:pt x="1942" y="464"/>
                </a:lnTo>
                <a:lnTo>
                  <a:pt x="1942" y="381"/>
                </a:lnTo>
                <a:lnTo>
                  <a:pt x="1527" y="381"/>
                </a:lnTo>
                <a:lnTo>
                  <a:pt x="1527" y="131"/>
                </a:lnTo>
                <a:lnTo>
                  <a:pt x="1992" y="131"/>
                </a:lnTo>
                <a:lnTo>
                  <a:pt x="1992" y="50"/>
                </a:lnTo>
                <a:lnTo>
                  <a:pt x="1442" y="50"/>
                </a:lnTo>
                <a:close/>
                <a:moveTo>
                  <a:pt x="2405" y="50"/>
                </a:moveTo>
                <a:lnTo>
                  <a:pt x="2355" y="404"/>
                </a:lnTo>
                <a:lnTo>
                  <a:pt x="2433" y="452"/>
                </a:lnTo>
                <a:cubicBezTo>
                  <a:pt x="2445" y="437"/>
                  <a:pt x="2465" y="423"/>
                  <a:pt x="2491" y="411"/>
                </a:cubicBezTo>
                <a:cubicBezTo>
                  <a:pt x="2517" y="398"/>
                  <a:pt x="2547" y="392"/>
                  <a:pt x="2581" y="392"/>
                </a:cubicBezTo>
                <a:cubicBezTo>
                  <a:pt x="2630" y="392"/>
                  <a:pt x="2671" y="407"/>
                  <a:pt x="2702" y="438"/>
                </a:cubicBezTo>
                <a:cubicBezTo>
                  <a:pt x="2732" y="469"/>
                  <a:pt x="2747" y="509"/>
                  <a:pt x="2747" y="558"/>
                </a:cubicBezTo>
                <a:cubicBezTo>
                  <a:pt x="2747" y="604"/>
                  <a:pt x="2732" y="643"/>
                  <a:pt x="2702" y="675"/>
                </a:cubicBezTo>
                <a:cubicBezTo>
                  <a:pt x="2687" y="690"/>
                  <a:pt x="2668" y="702"/>
                  <a:pt x="2648" y="710"/>
                </a:cubicBezTo>
                <a:cubicBezTo>
                  <a:pt x="2627" y="719"/>
                  <a:pt x="2603" y="724"/>
                  <a:pt x="2576" y="724"/>
                </a:cubicBezTo>
                <a:cubicBezTo>
                  <a:pt x="2550" y="724"/>
                  <a:pt x="2526" y="721"/>
                  <a:pt x="2506" y="714"/>
                </a:cubicBezTo>
                <a:cubicBezTo>
                  <a:pt x="2452" y="696"/>
                  <a:pt x="2417" y="661"/>
                  <a:pt x="2400" y="610"/>
                </a:cubicBezTo>
                <a:lnTo>
                  <a:pt x="2313" y="610"/>
                </a:lnTo>
                <a:cubicBezTo>
                  <a:pt x="2322" y="660"/>
                  <a:pt x="2345" y="702"/>
                  <a:pt x="2381" y="736"/>
                </a:cubicBezTo>
                <a:cubicBezTo>
                  <a:pt x="2429" y="783"/>
                  <a:pt x="2496" y="806"/>
                  <a:pt x="2582" y="806"/>
                </a:cubicBezTo>
                <a:cubicBezTo>
                  <a:pt x="2652" y="806"/>
                  <a:pt x="2712" y="782"/>
                  <a:pt x="2760" y="734"/>
                </a:cubicBezTo>
                <a:cubicBezTo>
                  <a:pt x="2808" y="686"/>
                  <a:pt x="2832" y="627"/>
                  <a:pt x="2832" y="558"/>
                </a:cubicBezTo>
                <a:cubicBezTo>
                  <a:pt x="2832" y="486"/>
                  <a:pt x="2809" y="427"/>
                  <a:pt x="2762" y="381"/>
                </a:cubicBezTo>
                <a:cubicBezTo>
                  <a:pt x="2741" y="360"/>
                  <a:pt x="2714" y="343"/>
                  <a:pt x="2683" y="331"/>
                </a:cubicBezTo>
                <a:cubicBezTo>
                  <a:pt x="2652" y="319"/>
                  <a:pt x="2615" y="313"/>
                  <a:pt x="2571" y="313"/>
                </a:cubicBezTo>
                <a:cubicBezTo>
                  <a:pt x="2527" y="313"/>
                  <a:pt x="2487" y="325"/>
                  <a:pt x="2448" y="348"/>
                </a:cubicBezTo>
                <a:lnTo>
                  <a:pt x="2482" y="131"/>
                </a:lnTo>
                <a:lnTo>
                  <a:pt x="2795" y="131"/>
                </a:lnTo>
                <a:lnTo>
                  <a:pt x="2795" y="50"/>
                </a:lnTo>
                <a:lnTo>
                  <a:pt x="2405" y="50"/>
                </a:lnTo>
                <a:close/>
                <a:moveTo>
                  <a:pt x="3858" y="50"/>
                </a:moveTo>
                <a:lnTo>
                  <a:pt x="3544" y="523"/>
                </a:lnTo>
                <a:lnTo>
                  <a:pt x="3544" y="606"/>
                </a:lnTo>
                <a:lnTo>
                  <a:pt x="3901" y="606"/>
                </a:lnTo>
                <a:lnTo>
                  <a:pt x="3901" y="797"/>
                </a:lnTo>
                <a:lnTo>
                  <a:pt x="3986" y="797"/>
                </a:lnTo>
                <a:lnTo>
                  <a:pt x="3986" y="606"/>
                </a:lnTo>
                <a:lnTo>
                  <a:pt x="4086" y="606"/>
                </a:lnTo>
                <a:lnTo>
                  <a:pt x="4086" y="530"/>
                </a:lnTo>
                <a:lnTo>
                  <a:pt x="3986" y="530"/>
                </a:lnTo>
                <a:lnTo>
                  <a:pt x="3986" y="50"/>
                </a:lnTo>
                <a:lnTo>
                  <a:pt x="3858" y="50"/>
                </a:lnTo>
                <a:close/>
                <a:moveTo>
                  <a:pt x="4184" y="50"/>
                </a:moveTo>
                <a:lnTo>
                  <a:pt x="4184" y="131"/>
                </a:lnTo>
                <a:lnTo>
                  <a:pt x="4615" y="131"/>
                </a:lnTo>
                <a:lnTo>
                  <a:pt x="4293" y="797"/>
                </a:lnTo>
                <a:lnTo>
                  <a:pt x="4390" y="797"/>
                </a:lnTo>
                <a:lnTo>
                  <a:pt x="4702" y="146"/>
                </a:lnTo>
                <a:lnTo>
                  <a:pt x="4702" y="50"/>
                </a:lnTo>
                <a:lnTo>
                  <a:pt x="4184" y="50"/>
                </a:lnTo>
                <a:close/>
                <a:moveTo>
                  <a:pt x="4905" y="50"/>
                </a:moveTo>
                <a:lnTo>
                  <a:pt x="4905" y="131"/>
                </a:lnTo>
                <a:lnTo>
                  <a:pt x="5063" y="131"/>
                </a:lnTo>
                <a:lnTo>
                  <a:pt x="5063" y="797"/>
                </a:lnTo>
                <a:lnTo>
                  <a:pt x="5148" y="797"/>
                </a:lnTo>
                <a:lnTo>
                  <a:pt x="5148" y="50"/>
                </a:lnTo>
                <a:lnTo>
                  <a:pt x="4905" y="50"/>
                </a:lnTo>
                <a:close/>
                <a:moveTo>
                  <a:pt x="5514" y="50"/>
                </a:moveTo>
                <a:lnTo>
                  <a:pt x="5464" y="404"/>
                </a:lnTo>
                <a:lnTo>
                  <a:pt x="5541" y="452"/>
                </a:lnTo>
                <a:cubicBezTo>
                  <a:pt x="5554" y="437"/>
                  <a:pt x="5574" y="423"/>
                  <a:pt x="5600" y="411"/>
                </a:cubicBezTo>
                <a:cubicBezTo>
                  <a:pt x="5626" y="398"/>
                  <a:pt x="5656" y="392"/>
                  <a:pt x="5690" y="392"/>
                </a:cubicBezTo>
                <a:cubicBezTo>
                  <a:pt x="5739" y="392"/>
                  <a:pt x="5780" y="407"/>
                  <a:pt x="5810" y="438"/>
                </a:cubicBezTo>
                <a:cubicBezTo>
                  <a:pt x="5841" y="469"/>
                  <a:pt x="5856" y="509"/>
                  <a:pt x="5856" y="558"/>
                </a:cubicBezTo>
                <a:cubicBezTo>
                  <a:pt x="5856" y="604"/>
                  <a:pt x="5841" y="643"/>
                  <a:pt x="5810" y="675"/>
                </a:cubicBezTo>
                <a:cubicBezTo>
                  <a:pt x="5795" y="690"/>
                  <a:pt x="5777" y="702"/>
                  <a:pt x="5757" y="710"/>
                </a:cubicBezTo>
                <a:cubicBezTo>
                  <a:pt x="5736" y="719"/>
                  <a:pt x="5712" y="724"/>
                  <a:pt x="5685" y="724"/>
                </a:cubicBezTo>
                <a:cubicBezTo>
                  <a:pt x="5658" y="724"/>
                  <a:pt x="5635" y="721"/>
                  <a:pt x="5615" y="714"/>
                </a:cubicBezTo>
                <a:cubicBezTo>
                  <a:pt x="5561" y="696"/>
                  <a:pt x="5526" y="661"/>
                  <a:pt x="5509" y="610"/>
                </a:cubicBezTo>
                <a:lnTo>
                  <a:pt x="5421" y="610"/>
                </a:lnTo>
                <a:cubicBezTo>
                  <a:pt x="5431" y="660"/>
                  <a:pt x="5454" y="702"/>
                  <a:pt x="5489" y="736"/>
                </a:cubicBezTo>
                <a:cubicBezTo>
                  <a:pt x="5538" y="783"/>
                  <a:pt x="5605" y="806"/>
                  <a:pt x="5690" y="806"/>
                </a:cubicBezTo>
                <a:cubicBezTo>
                  <a:pt x="5761" y="806"/>
                  <a:pt x="5820" y="782"/>
                  <a:pt x="5869" y="734"/>
                </a:cubicBezTo>
                <a:cubicBezTo>
                  <a:pt x="5917" y="686"/>
                  <a:pt x="5941" y="627"/>
                  <a:pt x="5941" y="558"/>
                </a:cubicBezTo>
                <a:cubicBezTo>
                  <a:pt x="5941" y="486"/>
                  <a:pt x="5918" y="427"/>
                  <a:pt x="5871" y="381"/>
                </a:cubicBezTo>
                <a:cubicBezTo>
                  <a:pt x="5849" y="360"/>
                  <a:pt x="5823" y="343"/>
                  <a:pt x="5792" y="331"/>
                </a:cubicBezTo>
                <a:cubicBezTo>
                  <a:pt x="5761" y="319"/>
                  <a:pt x="5724" y="313"/>
                  <a:pt x="5680" y="313"/>
                </a:cubicBezTo>
                <a:cubicBezTo>
                  <a:pt x="5636" y="313"/>
                  <a:pt x="5596" y="325"/>
                  <a:pt x="5557" y="348"/>
                </a:cubicBezTo>
                <a:lnTo>
                  <a:pt x="5591" y="131"/>
                </a:lnTo>
                <a:lnTo>
                  <a:pt x="5904" y="131"/>
                </a:lnTo>
                <a:lnTo>
                  <a:pt x="5904" y="50"/>
                </a:lnTo>
                <a:lnTo>
                  <a:pt x="5514" y="50"/>
                </a:lnTo>
                <a:close/>
                <a:moveTo>
                  <a:pt x="6952" y="50"/>
                </a:moveTo>
                <a:lnTo>
                  <a:pt x="6952" y="797"/>
                </a:lnTo>
                <a:lnTo>
                  <a:pt x="7036" y="797"/>
                </a:lnTo>
                <a:lnTo>
                  <a:pt x="7036" y="166"/>
                </a:lnTo>
                <a:lnTo>
                  <a:pt x="7498" y="797"/>
                </a:lnTo>
                <a:lnTo>
                  <a:pt x="7596" y="797"/>
                </a:lnTo>
                <a:lnTo>
                  <a:pt x="7596" y="50"/>
                </a:lnTo>
                <a:lnTo>
                  <a:pt x="7512" y="50"/>
                </a:lnTo>
                <a:lnTo>
                  <a:pt x="7512" y="679"/>
                </a:lnTo>
                <a:lnTo>
                  <a:pt x="7050" y="50"/>
                </a:lnTo>
                <a:lnTo>
                  <a:pt x="6952" y="50"/>
                </a:lnTo>
                <a:close/>
                <a:moveTo>
                  <a:pt x="8473" y="50"/>
                </a:moveTo>
                <a:lnTo>
                  <a:pt x="8473" y="797"/>
                </a:lnTo>
                <a:lnTo>
                  <a:pt x="9023" y="797"/>
                </a:lnTo>
                <a:lnTo>
                  <a:pt x="9023" y="716"/>
                </a:lnTo>
                <a:lnTo>
                  <a:pt x="8558" y="716"/>
                </a:lnTo>
                <a:lnTo>
                  <a:pt x="8558" y="464"/>
                </a:lnTo>
                <a:lnTo>
                  <a:pt x="8973" y="464"/>
                </a:lnTo>
                <a:lnTo>
                  <a:pt x="8973" y="381"/>
                </a:lnTo>
                <a:lnTo>
                  <a:pt x="8558" y="381"/>
                </a:lnTo>
                <a:lnTo>
                  <a:pt x="8558" y="131"/>
                </a:lnTo>
                <a:lnTo>
                  <a:pt x="9023" y="131"/>
                </a:lnTo>
                <a:lnTo>
                  <a:pt x="9023" y="50"/>
                </a:lnTo>
                <a:lnTo>
                  <a:pt x="8473" y="50"/>
                </a:lnTo>
                <a:close/>
                <a:moveTo>
                  <a:pt x="10074" y="50"/>
                </a:moveTo>
                <a:lnTo>
                  <a:pt x="10074" y="475"/>
                </a:lnTo>
                <a:cubicBezTo>
                  <a:pt x="10074" y="574"/>
                  <a:pt x="10103" y="654"/>
                  <a:pt x="10162" y="715"/>
                </a:cubicBezTo>
                <a:cubicBezTo>
                  <a:pt x="10221" y="775"/>
                  <a:pt x="10298" y="806"/>
                  <a:pt x="10391" y="806"/>
                </a:cubicBezTo>
                <a:cubicBezTo>
                  <a:pt x="10485" y="806"/>
                  <a:pt x="10561" y="775"/>
                  <a:pt x="10621" y="715"/>
                </a:cubicBezTo>
                <a:cubicBezTo>
                  <a:pt x="10680" y="654"/>
                  <a:pt x="10710" y="574"/>
                  <a:pt x="10710" y="475"/>
                </a:cubicBezTo>
                <a:lnTo>
                  <a:pt x="10710" y="50"/>
                </a:lnTo>
                <a:lnTo>
                  <a:pt x="10625" y="50"/>
                </a:lnTo>
                <a:lnTo>
                  <a:pt x="10625" y="478"/>
                </a:lnTo>
                <a:cubicBezTo>
                  <a:pt x="10625" y="559"/>
                  <a:pt x="10601" y="622"/>
                  <a:pt x="10553" y="666"/>
                </a:cubicBezTo>
                <a:cubicBezTo>
                  <a:pt x="10510" y="705"/>
                  <a:pt x="10457" y="724"/>
                  <a:pt x="10391" y="724"/>
                </a:cubicBezTo>
                <a:cubicBezTo>
                  <a:pt x="10326" y="724"/>
                  <a:pt x="10272" y="705"/>
                  <a:pt x="10231" y="666"/>
                </a:cubicBezTo>
                <a:cubicBezTo>
                  <a:pt x="10183" y="621"/>
                  <a:pt x="10158" y="558"/>
                  <a:pt x="10158" y="478"/>
                </a:cubicBezTo>
                <a:lnTo>
                  <a:pt x="10158" y="50"/>
                </a:lnTo>
                <a:lnTo>
                  <a:pt x="10074" y="50"/>
                </a:lnTo>
                <a:close/>
                <a:moveTo>
                  <a:pt x="10883" y="50"/>
                </a:moveTo>
                <a:lnTo>
                  <a:pt x="10883" y="797"/>
                </a:lnTo>
                <a:lnTo>
                  <a:pt x="10968" y="797"/>
                </a:lnTo>
                <a:lnTo>
                  <a:pt x="10968" y="166"/>
                </a:lnTo>
                <a:lnTo>
                  <a:pt x="11429" y="797"/>
                </a:lnTo>
                <a:lnTo>
                  <a:pt x="11528" y="797"/>
                </a:lnTo>
                <a:lnTo>
                  <a:pt x="11528" y="50"/>
                </a:lnTo>
                <a:lnTo>
                  <a:pt x="11443" y="50"/>
                </a:lnTo>
                <a:lnTo>
                  <a:pt x="11443" y="679"/>
                </a:lnTo>
                <a:lnTo>
                  <a:pt x="10981" y="50"/>
                </a:lnTo>
                <a:lnTo>
                  <a:pt x="10883" y="50"/>
                </a:lnTo>
                <a:close/>
                <a:moveTo>
                  <a:pt x="11710" y="50"/>
                </a:moveTo>
                <a:lnTo>
                  <a:pt x="11710" y="797"/>
                </a:lnTo>
                <a:lnTo>
                  <a:pt x="11794" y="797"/>
                </a:lnTo>
                <a:lnTo>
                  <a:pt x="11794" y="530"/>
                </a:lnTo>
                <a:lnTo>
                  <a:pt x="12047" y="530"/>
                </a:lnTo>
                <a:cubicBezTo>
                  <a:pt x="12126" y="530"/>
                  <a:pt x="12188" y="509"/>
                  <a:pt x="12234" y="466"/>
                </a:cubicBezTo>
                <a:cubicBezTo>
                  <a:pt x="12281" y="423"/>
                  <a:pt x="12303" y="364"/>
                  <a:pt x="12303" y="291"/>
                </a:cubicBezTo>
                <a:cubicBezTo>
                  <a:pt x="12303" y="218"/>
                  <a:pt x="12280" y="159"/>
                  <a:pt x="12234" y="115"/>
                </a:cubicBezTo>
                <a:cubicBezTo>
                  <a:pt x="12188" y="71"/>
                  <a:pt x="12126" y="50"/>
                  <a:pt x="12047" y="50"/>
                </a:cubicBezTo>
                <a:lnTo>
                  <a:pt x="11710" y="50"/>
                </a:lnTo>
                <a:close/>
                <a:moveTo>
                  <a:pt x="12420" y="50"/>
                </a:moveTo>
                <a:lnTo>
                  <a:pt x="12420" y="797"/>
                </a:lnTo>
                <a:lnTo>
                  <a:pt x="12504" y="797"/>
                </a:lnTo>
                <a:lnTo>
                  <a:pt x="12504" y="464"/>
                </a:lnTo>
                <a:lnTo>
                  <a:pt x="12939" y="464"/>
                </a:lnTo>
                <a:lnTo>
                  <a:pt x="12939" y="797"/>
                </a:lnTo>
                <a:lnTo>
                  <a:pt x="13024" y="797"/>
                </a:lnTo>
                <a:lnTo>
                  <a:pt x="13024" y="50"/>
                </a:lnTo>
                <a:lnTo>
                  <a:pt x="12939" y="50"/>
                </a:lnTo>
                <a:lnTo>
                  <a:pt x="12939" y="381"/>
                </a:lnTo>
                <a:lnTo>
                  <a:pt x="12504" y="381"/>
                </a:lnTo>
                <a:lnTo>
                  <a:pt x="12504" y="50"/>
                </a:lnTo>
                <a:lnTo>
                  <a:pt x="12420" y="50"/>
                </a:lnTo>
                <a:close/>
                <a:moveTo>
                  <a:pt x="13437" y="50"/>
                </a:moveTo>
                <a:lnTo>
                  <a:pt x="13119" y="797"/>
                </a:lnTo>
                <a:lnTo>
                  <a:pt x="13213" y="797"/>
                </a:lnTo>
                <a:lnTo>
                  <a:pt x="13304" y="580"/>
                </a:lnTo>
                <a:lnTo>
                  <a:pt x="13675" y="580"/>
                </a:lnTo>
                <a:lnTo>
                  <a:pt x="13766" y="797"/>
                </a:lnTo>
                <a:lnTo>
                  <a:pt x="13860" y="797"/>
                </a:lnTo>
                <a:lnTo>
                  <a:pt x="13542" y="50"/>
                </a:lnTo>
                <a:lnTo>
                  <a:pt x="13437" y="50"/>
                </a:lnTo>
                <a:close/>
                <a:moveTo>
                  <a:pt x="13954" y="50"/>
                </a:moveTo>
                <a:lnTo>
                  <a:pt x="13954" y="797"/>
                </a:lnTo>
                <a:lnTo>
                  <a:pt x="14039" y="797"/>
                </a:lnTo>
                <a:lnTo>
                  <a:pt x="14039" y="510"/>
                </a:lnTo>
                <a:lnTo>
                  <a:pt x="14299" y="510"/>
                </a:lnTo>
                <a:lnTo>
                  <a:pt x="14479" y="797"/>
                </a:lnTo>
                <a:lnTo>
                  <a:pt x="14580" y="797"/>
                </a:lnTo>
                <a:lnTo>
                  <a:pt x="14384" y="495"/>
                </a:lnTo>
                <a:cubicBezTo>
                  <a:pt x="14405" y="491"/>
                  <a:pt x="14426" y="484"/>
                  <a:pt x="14448" y="474"/>
                </a:cubicBezTo>
                <a:cubicBezTo>
                  <a:pt x="14526" y="440"/>
                  <a:pt x="14564" y="377"/>
                  <a:pt x="14564" y="284"/>
                </a:cubicBezTo>
                <a:cubicBezTo>
                  <a:pt x="14564" y="211"/>
                  <a:pt x="14541" y="155"/>
                  <a:pt x="14495" y="113"/>
                </a:cubicBezTo>
                <a:cubicBezTo>
                  <a:pt x="14449" y="71"/>
                  <a:pt x="14388" y="50"/>
                  <a:pt x="14312" y="50"/>
                </a:cubicBezTo>
                <a:lnTo>
                  <a:pt x="13954" y="50"/>
                </a:lnTo>
                <a:close/>
                <a:moveTo>
                  <a:pt x="14711" y="50"/>
                </a:moveTo>
                <a:lnTo>
                  <a:pt x="14711" y="797"/>
                </a:lnTo>
                <a:lnTo>
                  <a:pt x="14796" y="797"/>
                </a:lnTo>
                <a:lnTo>
                  <a:pt x="14796" y="179"/>
                </a:lnTo>
                <a:lnTo>
                  <a:pt x="15076" y="534"/>
                </a:lnTo>
                <a:lnTo>
                  <a:pt x="15353" y="179"/>
                </a:lnTo>
                <a:lnTo>
                  <a:pt x="15353" y="797"/>
                </a:lnTo>
                <a:lnTo>
                  <a:pt x="15438" y="797"/>
                </a:lnTo>
                <a:lnTo>
                  <a:pt x="15438" y="50"/>
                </a:lnTo>
                <a:lnTo>
                  <a:pt x="15340" y="50"/>
                </a:lnTo>
                <a:lnTo>
                  <a:pt x="15076" y="404"/>
                </a:lnTo>
                <a:lnTo>
                  <a:pt x="14809" y="50"/>
                </a:lnTo>
                <a:lnTo>
                  <a:pt x="14711" y="50"/>
                </a:lnTo>
                <a:close/>
                <a:moveTo>
                  <a:pt x="15850" y="50"/>
                </a:moveTo>
                <a:lnTo>
                  <a:pt x="15533" y="797"/>
                </a:lnTo>
                <a:lnTo>
                  <a:pt x="15627" y="797"/>
                </a:lnTo>
                <a:lnTo>
                  <a:pt x="15718" y="580"/>
                </a:lnTo>
                <a:lnTo>
                  <a:pt x="16089" y="580"/>
                </a:lnTo>
                <a:lnTo>
                  <a:pt x="16180" y="797"/>
                </a:lnTo>
                <a:lnTo>
                  <a:pt x="16274" y="797"/>
                </a:lnTo>
                <a:lnTo>
                  <a:pt x="15956" y="50"/>
                </a:lnTo>
                <a:lnTo>
                  <a:pt x="15850" y="50"/>
                </a:lnTo>
                <a:close/>
                <a:moveTo>
                  <a:pt x="17233" y="50"/>
                </a:moveTo>
                <a:lnTo>
                  <a:pt x="17233" y="797"/>
                </a:lnTo>
                <a:lnTo>
                  <a:pt x="17588" y="797"/>
                </a:lnTo>
                <a:cubicBezTo>
                  <a:pt x="17631" y="797"/>
                  <a:pt x="17667" y="792"/>
                  <a:pt x="17699" y="781"/>
                </a:cubicBezTo>
                <a:cubicBezTo>
                  <a:pt x="17795" y="751"/>
                  <a:pt x="17843" y="690"/>
                  <a:pt x="17843" y="600"/>
                </a:cubicBezTo>
                <a:cubicBezTo>
                  <a:pt x="17843" y="572"/>
                  <a:pt x="17839" y="548"/>
                  <a:pt x="17830" y="527"/>
                </a:cubicBezTo>
                <a:cubicBezTo>
                  <a:pt x="17808" y="473"/>
                  <a:pt x="17765" y="436"/>
                  <a:pt x="17703" y="416"/>
                </a:cubicBezTo>
                <a:cubicBezTo>
                  <a:pt x="17770" y="386"/>
                  <a:pt x="17804" y="329"/>
                  <a:pt x="17804" y="247"/>
                </a:cubicBezTo>
                <a:cubicBezTo>
                  <a:pt x="17804" y="194"/>
                  <a:pt x="17787" y="150"/>
                  <a:pt x="17753" y="115"/>
                </a:cubicBezTo>
                <a:cubicBezTo>
                  <a:pt x="17711" y="71"/>
                  <a:pt x="17649" y="50"/>
                  <a:pt x="17568" y="50"/>
                </a:cubicBezTo>
                <a:lnTo>
                  <a:pt x="17233" y="50"/>
                </a:lnTo>
                <a:close/>
                <a:moveTo>
                  <a:pt x="23982" y="50"/>
                </a:moveTo>
                <a:lnTo>
                  <a:pt x="23982" y="475"/>
                </a:lnTo>
                <a:cubicBezTo>
                  <a:pt x="23982" y="574"/>
                  <a:pt x="24011" y="654"/>
                  <a:pt x="24070" y="715"/>
                </a:cubicBezTo>
                <a:cubicBezTo>
                  <a:pt x="24129" y="775"/>
                  <a:pt x="24206" y="806"/>
                  <a:pt x="24299" y="806"/>
                </a:cubicBezTo>
                <a:cubicBezTo>
                  <a:pt x="24394" y="806"/>
                  <a:pt x="24470" y="775"/>
                  <a:pt x="24529" y="715"/>
                </a:cubicBezTo>
                <a:cubicBezTo>
                  <a:pt x="24588" y="654"/>
                  <a:pt x="24618" y="574"/>
                  <a:pt x="24618" y="475"/>
                </a:cubicBezTo>
                <a:lnTo>
                  <a:pt x="24618" y="50"/>
                </a:lnTo>
                <a:lnTo>
                  <a:pt x="24533" y="50"/>
                </a:lnTo>
                <a:lnTo>
                  <a:pt x="24533" y="478"/>
                </a:lnTo>
                <a:cubicBezTo>
                  <a:pt x="24533" y="559"/>
                  <a:pt x="24509" y="622"/>
                  <a:pt x="24461" y="666"/>
                </a:cubicBezTo>
                <a:cubicBezTo>
                  <a:pt x="24419" y="705"/>
                  <a:pt x="24365" y="724"/>
                  <a:pt x="24299" y="724"/>
                </a:cubicBezTo>
                <a:cubicBezTo>
                  <a:pt x="24234" y="724"/>
                  <a:pt x="24180" y="705"/>
                  <a:pt x="24139" y="666"/>
                </a:cubicBezTo>
                <a:cubicBezTo>
                  <a:pt x="24091" y="621"/>
                  <a:pt x="24067" y="558"/>
                  <a:pt x="24067" y="478"/>
                </a:cubicBezTo>
                <a:lnTo>
                  <a:pt x="24067" y="50"/>
                </a:lnTo>
                <a:lnTo>
                  <a:pt x="23982" y="50"/>
                </a:lnTo>
                <a:close/>
                <a:moveTo>
                  <a:pt x="24792" y="50"/>
                </a:moveTo>
                <a:lnTo>
                  <a:pt x="24792" y="797"/>
                </a:lnTo>
                <a:lnTo>
                  <a:pt x="24876" y="797"/>
                </a:lnTo>
                <a:lnTo>
                  <a:pt x="24876" y="166"/>
                </a:lnTo>
                <a:lnTo>
                  <a:pt x="25338" y="797"/>
                </a:lnTo>
                <a:lnTo>
                  <a:pt x="25436" y="797"/>
                </a:lnTo>
                <a:lnTo>
                  <a:pt x="25436" y="50"/>
                </a:lnTo>
                <a:lnTo>
                  <a:pt x="25352" y="50"/>
                </a:lnTo>
                <a:lnTo>
                  <a:pt x="25352" y="679"/>
                </a:lnTo>
                <a:lnTo>
                  <a:pt x="24890" y="50"/>
                </a:lnTo>
                <a:lnTo>
                  <a:pt x="24792" y="50"/>
                </a:lnTo>
                <a:close/>
                <a:moveTo>
                  <a:pt x="25618" y="50"/>
                </a:moveTo>
                <a:lnTo>
                  <a:pt x="25618" y="797"/>
                </a:lnTo>
                <a:lnTo>
                  <a:pt x="25703" y="797"/>
                </a:lnTo>
                <a:lnTo>
                  <a:pt x="25703" y="530"/>
                </a:lnTo>
                <a:lnTo>
                  <a:pt x="25955" y="530"/>
                </a:lnTo>
                <a:cubicBezTo>
                  <a:pt x="26034" y="530"/>
                  <a:pt x="26096" y="509"/>
                  <a:pt x="26143" y="466"/>
                </a:cubicBezTo>
                <a:cubicBezTo>
                  <a:pt x="26189" y="423"/>
                  <a:pt x="26212" y="364"/>
                  <a:pt x="26212" y="291"/>
                </a:cubicBezTo>
                <a:cubicBezTo>
                  <a:pt x="26212" y="218"/>
                  <a:pt x="26189" y="159"/>
                  <a:pt x="26143" y="115"/>
                </a:cubicBezTo>
                <a:cubicBezTo>
                  <a:pt x="26096" y="71"/>
                  <a:pt x="26034" y="50"/>
                  <a:pt x="25955" y="50"/>
                </a:cubicBezTo>
                <a:lnTo>
                  <a:pt x="25618" y="50"/>
                </a:lnTo>
                <a:close/>
                <a:moveTo>
                  <a:pt x="27289" y="50"/>
                </a:moveTo>
                <a:lnTo>
                  <a:pt x="27289" y="797"/>
                </a:lnTo>
                <a:lnTo>
                  <a:pt x="27374" y="797"/>
                </a:lnTo>
                <a:lnTo>
                  <a:pt x="27374" y="50"/>
                </a:lnTo>
                <a:lnTo>
                  <a:pt x="27289" y="50"/>
                </a:lnTo>
                <a:close/>
                <a:moveTo>
                  <a:pt x="27557" y="50"/>
                </a:moveTo>
                <a:lnTo>
                  <a:pt x="27557" y="797"/>
                </a:lnTo>
                <a:lnTo>
                  <a:pt x="27641" y="797"/>
                </a:lnTo>
                <a:lnTo>
                  <a:pt x="27641" y="166"/>
                </a:lnTo>
                <a:lnTo>
                  <a:pt x="28102" y="797"/>
                </a:lnTo>
                <a:lnTo>
                  <a:pt x="28201" y="797"/>
                </a:lnTo>
                <a:lnTo>
                  <a:pt x="28201" y="50"/>
                </a:lnTo>
                <a:lnTo>
                  <a:pt x="28117" y="50"/>
                </a:lnTo>
                <a:lnTo>
                  <a:pt x="28117" y="679"/>
                </a:lnTo>
                <a:lnTo>
                  <a:pt x="27654" y="50"/>
                </a:lnTo>
                <a:lnTo>
                  <a:pt x="27557" y="50"/>
                </a:lnTo>
                <a:close/>
                <a:moveTo>
                  <a:pt x="29247" y="50"/>
                </a:moveTo>
                <a:lnTo>
                  <a:pt x="29247" y="797"/>
                </a:lnTo>
                <a:lnTo>
                  <a:pt x="29332" y="797"/>
                </a:lnTo>
                <a:lnTo>
                  <a:pt x="29332" y="510"/>
                </a:lnTo>
                <a:lnTo>
                  <a:pt x="29592" y="510"/>
                </a:lnTo>
                <a:lnTo>
                  <a:pt x="29772" y="797"/>
                </a:lnTo>
                <a:lnTo>
                  <a:pt x="29872" y="797"/>
                </a:lnTo>
                <a:lnTo>
                  <a:pt x="29677" y="495"/>
                </a:lnTo>
                <a:cubicBezTo>
                  <a:pt x="29698" y="491"/>
                  <a:pt x="29719" y="484"/>
                  <a:pt x="29741" y="474"/>
                </a:cubicBezTo>
                <a:cubicBezTo>
                  <a:pt x="29819" y="440"/>
                  <a:pt x="29857" y="377"/>
                  <a:pt x="29857" y="284"/>
                </a:cubicBezTo>
                <a:cubicBezTo>
                  <a:pt x="29857" y="211"/>
                  <a:pt x="29834" y="155"/>
                  <a:pt x="29788" y="113"/>
                </a:cubicBezTo>
                <a:cubicBezTo>
                  <a:pt x="29742" y="71"/>
                  <a:pt x="29681" y="50"/>
                  <a:pt x="29605" y="50"/>
                </a:cubicBezTo>
                <a:lnTo>
                  <a:pt x="29247" y="50"/>
                </a:lnTo>
                <a:close/>
                <a:moveTo>
                  <a:pt x="34358" y="50"/>
                </a:moveTo>
                <a:lnTo>
                  <a:pt x="34358" y="475"/>
                </a:lnTo>
                <a:cubicBezTo>
                  <a:pt x="34358" y="574"/>
                  <a:pt x="34387" y="654"/>
                  <a:pt x="34446" y="715"/>
                </a:cubicBezTo>
                <a:cubicBezTo>
                  <a:pt x="34505" y="775"/>
                  <a:pt x="34582" y="806"/>
                  <a:pt x="34676" y="806"/>
                </a:cubicBezTo>
                <a:cubicBezTo>
                  <a:pt x="34770" y="806"/>
                  <a:pt x="34846" y="775"/>
                  <a:pt x="34905" y="715"/>
                </a:cubicBezTo>
                <a:cubicBezTo>
                  <a:pt x="34964" y="654"/>
                  <a:pt x="34994" y="574"/>
                  <a:pt x="34994" y="475"/>
                </a:cubicBezTo>
                <a:lnTo>
                  <a:pt x="34994" y="50"/>
                </a:lnTo>
                <a:lnTo>
                  <a:pt x="34909" y="50"/>
                </a:lnTo>
                <a:lnTo>
                  <a:pt x="34909" y="478"/>
                </a:lnTo>
                <a:cubicBezTo>
                  <a:pt x="34909" y="559"/>
                  <a:pt x="34885" y="622"/>
                  <a:pt x="34837" y="666"/>
                </a:cubicBezTo>
                <a:cubicBezTo>
                  <a:pt x="34795" y="705"/>
                  <a:pt x="34741" y="724"/>
                  <a:pt x="34676" y="724"/>
                </a:cubicBezTo>
                <a:cubicBezTo>
                  <a:pt x="34610" y="724"/>
                  <a:pt x="34556" y="705"/>
                  <a:pt x="34515" y="666"/>
                </a:cubicBezTo>
                <a:cubicBezTo>
                  <a:pt x="34467" y="621"/>
                  <a:pt x="34443" y="558"/>
                  <a:pt x="34443" y="478"/>
                </a:cubicBezTo>
                <a:lnTo>
                  <a:pt x="34443" y="50"/>
                </a:lnTo>
                <a:lnTo>
                  <a:pt x="34358" y="50"/>
                </a:lnTo>
                <a:close/>
                <a:moveTo>
                  <a:pt x="35168" y="50"/>
                </a:moveTo>
                <a:lnTo>
                  <a:pt x="35168" y="797"/>
                </a:lnTo>
                <a:lnTo>
                  <a:pt x="35252" y="797"/>
                </a:lnTo>
                <a:lnTo>
                  <a:pt x="35252" y="166"/>
                </a:lnTo>
                <a:lnTo>
                  <a:pt x="35714" y="797"/>
                </a:lnTo>
                <a:lnTo>
                  <a:pt x="35812" y="797"/>
                </a:lnTo>
                <a:lnTo>
                  <a:pt x="35812" y="50"/>
                </a:lnTo>
                <a:lnTo>
                  <a:pt x="35728" y="50"/>
                </a:lnTo>
                <a:lnTo>
                  <a:pt x="35728" y="679"/>
                </a:lnTo>
                <a:lnTo>
                  <a:pt x="35266" y="50"/>
                </a:lnTo>
                <a:lnTo>
                  <a:pt x="35168" y="50"/>
                </a:lnTo>
                <a:close/>
                <a:moveTo>
                  <a:pt x="36223" y="50"/>
                </a:moveTo>
                <a:lnTo>
                  <a:pt x="36223" y="797"/>
                </a:lnTo>
                <a:lnTo>
                  <a:pt x="36578" y="797"/>
                </a:lnTo>
                <a:cubicBezTo>
                  <a:pt x="36621" y="797"/>
                  <a:pt x="36658" y="792"/>
                  <a:pt x="36690" y="781"/>
                </a:cubicBezTo>
                <a:cubicBezTo>
                  <a:pt x="36786" y="751"/>
                  <a:pt x="36833" y="690"/>
                  <a:pt x="36833" y="600"/>
                </a:cubicBezTo>
                <a:cubicBezTo>
                  <a:pt x="36833" y="572"/>
                  <a:pt x="36829" y="548"/>
                  <a:pt x="36820" y="527"/>
                </a:cubicBezTo>
                <a:cubicBezTo>
                  <a:pt x="36798" y="473"/>
                  <a:pt x="36756" y="436"/>
                  <a:pt x="36694" y="416"/>
                </a:cubicBezTo>
                <a:cubicBezTo>
                  <a:pt x="36761" y="386"/>
                  <a:pt x="36795" y="329"/>
                  <a:pt x="36795" y="247"/>
                </a:cubicBezTo>
                <a:cubicBezTo>
                  <a:pt x="36795" y="194"/>
                  <a:pt x="36777" y="150"/>
                  <a:pt x="36743" y="115"/>
                </a:cubicBezTo>
                <a:cubicBezTo>
                  <a:pt x="36701" y="71"/>
                  <a:pt x="36639" y="50"/>
                  <a:pt x="36559" y="50"/>
                </a:cubicBezTo>
                <a:lnTo>
                  <a:pt x="36223" y="50"/>
                </a:lnTo>
                <a:close/>
                <a:moveTo>
                  <a:pt x="3901" y="122"/>
                </a:moveTo>
                <a:lnTo>
                  <a:pt x="3901" y="530"/>
                </a:lnTo>
                <a:lnTo>
                  <a:pt x="3623" y="530"/>
                </a:lnTo>
                <a:lnTo>
                  <a:pt x="3901" y="122"/>
                </a:lnTo>
                <a:close/>
                <a:moveTo>
                  <a:pt x="37303" y="123"/>
                </a:moveTo>
                <a:cubicBezTo>
                  <a:pt x="37392" y="123"/>
                  <a:pt x="37464" y="152"/>
                  <a:pt x="37519" y="210"/>
                </a:cubicBezTo>
                <a:cubicBezTo>
                  <a:pt x="37572" y="266"/>
                  <a:pt x="37597" y="337"/>
                  <a:pt x="37597" y="424"/>
                </a:cubicBezTo>
                <a:cubicBezTo>
                  <a:pt x="37597" y="510"/>
                  <a:pt x="37572" y="581"/>
                  <a:pt x="37519" y="636"/>
                </a:cubicBezTo>
                <a:cubicBezTo>
                  <a:pt x="37464" y="694"/>
                  <a:pt x="37392" y="724"/>
                  <a:pt x="37303" y="724"/>
                </a:cubicBezTo>
                <a:cubicBezTo>
                  <a:pt x="37214" y="724"/>
                  <a:pt x="37143" y="694"/>
                  <a:pt x="37088" y="636"/>
                </a:cubicBezTo>
                <a:cubicBezTo>
                  <a:pt x="37035" y="581"/>
                  <a:pt x="37008" y="510"/>
                  <a:pt x="37008" y="424"/>
                </a:cubicBezTo>
                <a:cubicBezTo>
                  <a:pt x="37008" y="337"/>
                  <a:pt x="37035" y="266"/>
                  <a:pt x="37088" y="210"/>
                </a:cubicBezTo>
                <a:cubicBezTo>
                  <a:pt x="37143" y="152"/>
                  <a:pt x="37214" y="123"/>
                  <a:pt x="37303" y="123"/>
                </a:cubicBezTo>
                <a:close/>
                <a:moveTo>
                  <a:pt x="85" y="130"/>
                </a:moveTo>
                <a:lnTo>
                  <a:pt x="344" y="130"/>
                </a:lnTo>
                <a:cubicBezTo>
                  <a:pt x="392" y="130"/>
                  <a:pt x="429" y="143"/>
                  <a:pt x="453" y="170"/>
                </a:cubicBezTo>
                <a:cubicBezTo>
                  <a:pt x="465" y="181"/>
                  <a:pt x="473" y="194"/>
                  <a:pt x="478" y="209"/>
                </a:cubicBezTo>
                <a:cubicBezTo>
                  <a:pt x="483" y="223"/>
                  <a:pt x="486" y="240"/>
                  <a:pt x="486" y="259"/>
                </a:cubicBezTo>
                <a:cubicBezTo>
                  <a:pt x="486" y="278"/>
                  <a:pt x="482" y="296"/>
                  <a:pt x="474" y="313"/>
                </a:cubicBezTo>
                <a:cubicBezTo>
                  <a:pt x="450" y="360"/>
                  <a:pt x="405" y="384"/>
                  <a:pt x="335" y="384"/>
                </a:cubicBezTo>
                <a:lnTo>
                  <a:pt x="85" y="384"/>
                </a:lnTo>
                <a:lnTo>
                  <a:pt x="85" y="130"/>
                </a:lnTo>
                <a:close/>
                <a:moveTo>
                  <a:pt x="11794" y="130"/>
                </a:moveTo>
                <a:lnTo>
                  <a:pt x="12040" y="130"/>
                </a:lnTo>
                <a:cubicBezTo>
                  <a:pt x="12099" y="130"/>
                  <a:pt x="12144" y="144"/>
                  <a:pt x="12174" y="172"/>
                </a:cubicBezTo>
                <a:cubicBezTo>
                  <a:pt x="12204" y="201"/>
                  <a:pt x="12219" y="241"/>
                  <a:pt x="12219" y="291"/>
                </a:cubicBezTo>
                <a:cubicBezTo>
                  <a:pt x="12219" y="341"/>
                  <a:pt x="12204" y="380"/>
                  <a:pt x="12174" y="409"/>
                </a:cubicBezTo>
                <a:cubicBezTo>
                  <a:pt x="12144" y="437"/>
                  <a:pt x="12099" y="452"/>
                  <a:pt x="12040" y="452"/>
                </a:cubicBezTo>
                <a:lnTo>
                  <a:pt x="11794" y="452"/>
                </a:lnTo>
                <a:lnTo>
                  <a:pt x="11794" y="130"/>
                </a:lnTo>
                <a:close/>
                <a:moveTo>
                  <a:pt x="14039" y="130"/>
                </a:moveTo>
                <a:lnTo>
                  <a:pt x="14302" y="130"/>
                </a:lnTo>
                <a:cubicBezTo>
                  <a:pt x="14355" y="130"/>
                  <a:pt x="14398" y="143"/>
                  <a:pt x="14431" y="171"/>
                </a:cubicBezTo>
                <a:cubicBezTo>
                  <a:pt x="14463" y="198"/>
                  <a:pt x="14479" y="236"/>
                  <a:pt x="14479" y="284"/>
                </a:cubicBezTo>
                <a:cubicBezTo>
                  <a:pt x="14479" y="313"/>
                  <a:pt x="14474" y="337"/>
                  <a:pt x="14462" y="356"/>
                </a:cubicBezTo>
                <a:cubicBezTo>
                  <a:pt x="14432" y="406"/>
                  <a:pt x="14377" y="430"/>
                  <a:pt x="14297" y="430"/>
                </a:cubicBezTo>
                <a:lnTo>
                  <a:pt x="14039" y="430"/>
                </a:lnTo>
                <a:lnTo>
                  <a:pt x="14039" y="130"/>
                </a:lnTo>
                <a:close/>
                <a:moveTo>
                  <a:pt x="17318" y="130"/>
                </a:moveTo>
                <a:lnTo>
                  <a:pt x="17577" y="130"/>
                </a:lnTo>
                <a:cubicBezTo>
                  <a:pt x="17625" y="130"/>
                  <a:pt x="17662" y="143"/>
                  <a:pt x="17687" y="170"/>
                </a:cubicBezTo>
                <a:cubicBezTo>
                  <a:pt x="17698" y="181"/>
                  <a:pt x="17706" y="194"/>
                  <a:pt x="17711" y="209"/>
                </a:cubicBezTo>
                <a:cubicBezTo>
                  <a:pt x="17717" y="223"/>
                  <a:pt x="17719" y="240"/>
                  <a:pt x="17719" y="259"/>
                </a:cubicBezTo>
                <a:cubicBezTo>
                  <a:pt x="17719" y="278"/>
                  <a:pt x="17715" y="296"/>
                  <a:pt x="17707" y="313"/>
                </a:cubicBezTo>
                <a:cubicBezTo>
                  <a:pt x="17684" y="360"/>
                  <a:pt x="17638" y="384"/>
                  <a:pt x="17568" y="384"/>
                </a:cubicBezTo>
                <a:lnTo>
                  <a:pt x="17318" y="384"/>
                </a:lnTo>
                <a:lnTo>
                  <a:pt x="17318" y="130"/>
                </a:lnTo>
                <a:close/>
                <a:moveTo>
                  <a:pt x="25703" y="130"/>
                </a:moveTo>
                <a:lnTo>
                  <a:pt x="25949" y="130"/>
                </a:lnTo>
                <a:cubicBezTo>
                  <a:pt x="26007" y="130"/>
                  <a:pt x="26052" y="144"/>
                  <a:pt x="26082" y="172"/>
                </a:cubicBezTo>
                <a:cubicBezTo>
                  <a:pt x="26112" y="201"/>
                  <a:pt x="26128" y="241"/>
                  <a:pt x="26128" y="291"/>
                </a:cubicBezTo>
                <a:cubicBezTo>
                  <a:pt x="26128" y="341"/>
                  <a:pt x="26112" y="380"/>
                  <a:pt x="26082" y="409"/>
                </a:cubicBezTo>
                <a:cubicBezTo>
                  <a:pt x="26052" y="437"/>
                  <a:pt x="26007" y="452"/>
                  <a:pt x="25949" y="452"/>
                </a:cubicBezTo>
                <a:lnTo>
                  <a:pt x="25703" y="452"/>
                </a:lnTo>
                <a:lnTo>
                  <a:pt x="25703" y="130"/>
                </a:lnTo>
                <a:close/>
                <a:moveTo>
                  <a:pt x="29332" y="130"/>
                </a:moveTo>
                <a:lnTo>
                  <a:pt x="29595" y="130"/>
                </a:lnTo>
                <a:cubicBezTo>
                  <a:pt x="29648" y="130"/>
                  <a:pt x="29691" y="143"/>
                  <a:pt x="29723" y="171"/>
                </a:cubicBezTo>
                <a:cubicBezTo>
                  <a:pt x="29756" y="198"/>
                  <a:pt x="29772" y="236"/>
                  <a:pt x="29772" y="284"/>
                </a:cubicBezTo>
                <a:cubicBezTo>
                  <a:pt x="29772" y="313"/>
                  <a:pt x="29766" y="337"/>
                  <a:pt x="29755" y="356"/>
                </a:cubicBezTo>
                <a:cubicBezTo>
                  <a:pt x="29725" y="406"/>
                  <a:pt x="29670" y="430"/>
                  <a:pt x="29590" y="430"/>
                </a:cubicBezTo>
                <a:lnTo>
                  <a:pt x="29332" y="430"/>
                </a:lnTo>
                <a:lnTo>
                  <a:pt x="29332" y="130"/>
                </a:lnTo>
                <a:close/>
                <a:moveTo>
                  <a:pt x="36308" y="130"/>
                </a:moveTo>
                <a:lnTo>
                  <a:pt x="36568" y="130"/>
                </a:lnTo>
                <a:cubicBezTo>
                  <a:pt x="36616" y="130"/>
                  <a:pt x="36653" y="143"/>
                  <a:pt x="36678" y="170"/>
                </a:cubicBezTo>
                <a:cubicBezTo>
                  <a:pt x="36689" y="181"/>
                  <a:pt x="36697" y="194"/>
                  <a:pt x="36702" y="209"/>
                </a:cubicBezTo>
                <a:cubicBezTo>
                  <a:pt x="36708" y="223"/>
                  <a:pt x="36710" y="240"/>
                  <a:pt x="36710" y="259"/>
                </a:cubicBezTo>
                <a:cubicBezTo>
                  <a:pt x="36710" y="278"/>
                  <a:pt x="36706" y="296"/>
                  <a:pt x="36698" y="313"/>
                </a:cubicBezTo>
                <a:cubicBezTo>
                  <a:pt x="36675" y="360"/>
                  <a:pt x="36628" y="384"/>
                  <a:pt x="36559" y="384"/>
                </a:cubicBezTo>
                <a:lnTo>
                  <a:pt x="36308" y="384"/>
                </a:lnTo>
                <a:lnTo>
                  <a:pt x="36308" y="130"/>
                </a:lnTo>
                <a:close/>
                <a:moveTo>
                  <a:pt x="13489" y="138"/>
                </a:moveTo>
                <a:lnTo>
                  <a:pt x="13642" y="502"/>
                </a:lnTo>
                <a:lnTo>
                  <a:pt x="13337" y="502"/>
                </a:lnTo>
                <a:lnTo>
                  <a:pt x="13489" y="138"/>
                </a:lnTo>
                <a:close/>
                <a:moveTo>
                  <a:pt x="15903" y="138"/>
                </a:moveTo>
                <a:lnTo>
                  <a:pt x="16056" y="502"/>
                </a:lnTo>
                <a:lnTo>
                  <a:pt x="15751" y="502"/>
                </a:lnTo>
                <a:lnTo>
                  <a:pt x="15903" y="138"/>
                </a:lnTo>
                <a:close/>
                <a:moveTo>
                  <a:pt x="18439" y="224"/>
                </a:moveTo>
                <a:cubicBezTo>
                  <a:pt x="18355" y="224"/>
                  <a:pt x="18286" y="252"/>
                  <a:pt x="18233" y="308"/>
                </a:cubicBezTo>
                <a:cubicBezTo>
                  <a:pt x="18184" y="362"/>
                  <a:pt x="18159" y="431"/>
                  <a:pt x="18159" y="515"/>
                </a:cubicBezTo>
                <a:cubicBezTo>
                  <a:pt x="18159" y="598"/>
                  <a:pt x="18184" y="667"/>
                  <a:pt x="18233" y="721"/>
                </a:cubicBezTo>
                <a:cubicBezTo>
                  <a:pt x="18286" y="777"/>
                  <a:pt x="18355" y="806"/>
                  <a:pt x="18439" y="806"/>
                </a:cubicBezTo>
                <a:cubicBezTo>
                  <a:pt x="18523" y="806"/>
                  <a:pt x="18592" y="777"/>
                  <a:pt x="18644" y="721"/>
                </a:cubicBezTo>
                <a:cubicBezTo>
                  <a:pt x="18694" y="667"/>
                  <a:pt x="18719" y="598"/>
                  <a:pt x="18719" y="515"/>
                </a:cubicBezTo>
                <a:cubicBezTo>
                  <a:pt x="18719" y="431"/>
                  <a:pt x="18694" y="362"/>
                  <a:pt x="18644" y="308"/>
                </a:cubicBezTo>
                <a:cubicBezTo>
                  <a:pt x="18592" y="252"/>
                  <a:pt x="18523" y="224"/>
                  <a:pt x="18439" y="224"/>
                </a:cubicBezTo>
                <a:close/>
                <a:moveTo>
                  <a:pt x="19077" y="224"/>
                </a:moveTo>
                <a:cubicBezTo>
                  <a:pt x="18992" y="224"/>
                  <a:pt x="18924" y="252"/>
                  <a:pt x="18871" y="308"/>
                </a:cubicBezTo>
                <a:cubicBezTo>
                  <a:pt x="18821" y="362"/>
                  <a:pt x="18796" y="431"/>
                  <a:pt x="18796" y="515"/>
                </a:cubicBezTo>
                <a:cubicBezTo>
                  <a:pt x="18796" y="598"/>
                  <a:pt x="18821" y="667"/>
                  <a:pt x="18871" y="721"/>
                </a:cubicBezTo>
                <a:cubicBezTo>
                  <a:pt x="18924" y="777"/>
                  <a:pt x="18992" y="806"/>
                  <a:pt x="19077" y="806"/>
                </a:cubicBezTo>
                <a:cubicBezTo>
                  <a:pt x="19161" y="806"/>
                  <a:pt x="19229" y="777"/>
                  <a:pt x="19281" y="721"/>
                </a:cubicBezTo>
                <a:cubicBezTo>
                  <a:pt x="19331" y="667"/>
                  <a:pt x="19356" y="598"/>
                  <a:pt x="19356" y="515"/>
                </a:cubicBezTo>
                <a:cubicBezTo>
                  <a:pt x="19356" y="431"/>
                  <a:pt x="19331" y="362"/>
                  <a:pt x="19281" y="308"/>
                </a:cubicBezTo>
                <a:cubicBezTo>
                  <a:pt x="19229" y="252"/>
                  <a:pt x="19161" y="224"/>
                  <a:pt x="19077" y="224"/>
                </a:cubicBezTo>
                <a:close/>
                <a:moveTo>
                  <a:pt x="19725" y="224"/>
                </a:moveTo>
                <a:cubicBezTo>
                  <a:pt x="19648" y="224"/>
                  <a:pt x="19590" y="255"/>
                  <a:pt x="19553" y="318"/>
                </a:cubicBezTo>
                <a:lnTo>
                  <a:pt x="19553" y="232"/>
                </a:lnTo>
                <a:lnTo>
                  <a:pt x="19468" y="232"/>
                </a:lnTo>
                <a:lnTo>
                  <a:pt x="19468" y="797"/>
                </a:lnTo>
                <a:lnTo>
                  <a:pt x="19553" y="797"/>
                </a:lnTo>
                <a:lnTo>
                  <a:pt x="19553" y="459"/>
                </a:lnTo>
                <a:cubicBezTo>
                  <a:pt x="19553" y="409"/>
                  <a:pt x="19568" y="370"/>
                  <a:pt x="19598" y="342"/>
                </a:cubicBezTo>
                <a:cubicBezTo>
                  <a:pt x="19626" y="314"/>
                  <a:pt x="19663" y="300"/>
                  <a:pt x="19705" y="300"/>
                </a:cubicBezTo>
                <a:cubicBezTo>
                  <a:pt x="19746" y="300"/>
                  <a:pt x="19780" y="315"/>
                  <a:pt x="19806" y="344"/>
                </a:cubicBezTo>
                <a:cubicBezTo>
                  <a:pt x="19832" y="374"/>
                  <a:pt x="19846" y="412"/>
                  <a:pt x="19846" y="458"/>
                </a:cubicBezTo>
                <a:lnTo>
                  <a:pt x="19846" y="797"/>
                </a:lnTo>
                <a:lnTo>
                  <a:pt x="19930" y="797"/>
                </a:lnTo>
                <a:lnTo>
                  <a:pt x="19930" y="459"/>
                </a:lnTo>
                <a:cubicBezTo>
                  <a:pt x="19930" y="409"/>
                  <a:pt x="19945" y="370"/>
                  <a:pt x="19975" y="342"/>
                </a:cubicBezTo>
                <a:cubicBezTo>
                  <a:pt x="20004" y="314"/>
                  <a:pt x="20040" y="300"/>
                  <a:pt x="20083" y="300"/>
                </a:cubicBezTo>
                <a:cubicBezTo>
                  <a:pt x="20124" y="300"/>
                  <a:pt x="20156" y="315"/>
                  <a:pt x="20183" y="344"/>
                </a:cubicBezTo>
                <a:cubicBezTo>
                  <a:pt x="20209" y="374"/>
                  <a:pt x="20222" y="412"/>
                  <a:pt x="20222" y="458"/>
                </a:cubicBezTo>
                <a:lnTo>
                  <a:pt x="20222" y="797"/>
                </a:lnTo>
                <a:lnTo>
                  <a:pt x="20307" y="797"/>
                </a:lnTo>
                <a:lnTo>
                  <a:pt x="20307" y="456"/>
                </a:lnTo>
                <a:cubicBezTo>
                  <a:pt x="20307" y="389"/>
                  <a:pt x="20286" y="332"/>
                  <a:pt x="20244" y="287"/>
                </a:cubicBezTo>
                <a:cubicBezTo>
                  <a:pt x="20225" y="267"/>
                  <a:pt x="20202" y="251"/>
                  <a:pt x="20176" y="240"/>
                </a:cubicBezTo>
                <a:cubicBezTo>
                  <a:pt x="20151" y="229"/>
                  <a:pt x="20125" y="224"/>
                  <a:pt x="20098" y="224"/>
                </a:cubicBezTo>
                <a:cubicBezTo>
                  <a:pt x="20070" y="224"/>
                  <a:pt x="20046" y="228"/>
                  <a:pt x="20024" y="236"/>
                </a:cubicBezTo>
                <a:cubicBezTo>
                  <a:pt x="19970" y="256"/>
                  <a:pt x="19929" y="290"/>
                  <a:pt x="19904" y="337"/>
                </a:cubicBezTo>
                <a:cubicBezTo>
                  <a:pt x="19886" y="301"/>
                  <a:pt x="19861" y="274"/>
                  <a:pt x="19829" y="254"/>
                </a:cubicBezTo>
                <a:cubicBezTo>
                  <a:pt x="19797" y="234"/>
                  <a:pt x="19762" y="224"/>
                  <a:pt x="19725" y="224"/>
                </a:cubicBezTo>
                <a:close/>
                <a:moveTo>
                  <a:pt x="21363" y="224"/>
                </a:moveTo>
                <a:cubicBezTo>
                  <a:pt x="21278" y="224"/>
                  <a:pt x="21210" y="252"/>
                  <a:pt x="21157" y="308"/>
                </a:cubicBezTo>
                <a:cubicBezTo>
                  <a:pt x="21107" y="362"/>
                  <a:pt x="21083" y="431"/>
                  <a:pt x="21083" y="515"/>
                </a:cubicBezTo>
                <a:cubicBezTo>
                  <a:pt x="21083" y="597"/>
                  <a:pt x="21109" y="666"/>
                  <a:pt x="21161" y="721"/>
                </a:cubicBezTo>
                <a:cubicBezTo>
                  <a:pt x="21214" y="777"/>
                  <a:pt x="21283" y="806"/>
                  <a:pt x="21368" y="806"/>
                </a:cubicBezTo>
                <a:cubicBezTo>
                  <a:pt x="21435" y="806"/>
                  <a:pt x="21490" y="791"/>
                  <a:pt x="21533" y="759"/>
                </a:cubicBezTo>
                <a:cubicBezTo>
                  <a:pt x="21575" y="727"/>
                  <a:pt x="21606" y="686"/>
                  <a:pt x="21625" y="635"/>
                </a:cubicBezTo>
                <a:lnTo>
                  <a:pt x="21533" y="635"/>
                </a:lnTo>
                <a:cubicBezTo>
                  <a:pt x="21500" y="698"/>
                  <a:pt x="21446" y="729"/>
                  <a:pt x="21370" y="729"/>
                </a:cubicBezTo>
                <a:cubicBezTo>
                  <a:pt x="21314" y="729"/>
                  <a:pt x="21268" y="712"/>
                  <a:pt x="21232" y="678"/>
                </a:cubicBezTo>
                <a:cubicBezTo>
                  <a:pt x="21197" y="644"/>
                  <a:pt x="21175" y="601"/>
                  <a:pt x="21169" y="549"/>
                </a:cubicBezTo>
                <a:lnTo>
                  <a:pt x="21642" y="549"/>
                </a:lnTo>
                <a:lnTo>
                  <a:pt x="21642" y="515"/>
                </a:lnTo>
                <a:cubicBezTo>
                  <a:pt x="21642" y="431"/>
                  <a:pt x="21618" y="362"/>
                  <a:pt x="21568" y="308"/>
                </a:cubicBezTo>
                <a:cubicBezTo>
                  <a:pt x="21515" y="252"/>
                  <a:pt x="21447" y="224"/>
                  <a:pt x="21363" y="224"/>
                </a:cubicBezTo>
                <a:close/>
                <a:moveTo>
                  <a:pt x="22038" y="224"/>
                </a:moveTo>
                <a:cubicBezTo>
                  <a:pt x="22003" y="224"/>
                  <a:pt x="21973" y="229"/>
                  <a:pt x="21948" y="241"/>
                </a:cubicBezTo>
                <a:cubicBezTo>
                  <a:pt x="21888" y="269"/>
                  <a:pt x="21849" y="313"/>
                  <a:pt x="21831" y="372"/>
                </a:cubicBezTo>
                <a:lnTo>
                  <a:pt x="21831" y="232"/>
                </a:lnTo>
                <a:lnTo>
                  <a:pt x="21746" y="232"/>
                </a:lnTo>
                <a:lnTo>
                  <a:pt x="21746" y="797"/>
                </a:lnTo>
                <a:lnTo>
                  <a:pt x="21831" y="797"/>
                </a:lnTo>
                <a:lnTo>
                  <a:pt x="21831" y="549"/>
                </a:lnTo>
                <a:cubicBezTo>
                  <a:pt x="21831" y="484"/>
                  <a:pt x="21849" y="428"/>
                  <a:pt x="21885" y="381"/>
                </a:cubicBezTo>
                <a:cubicBezTo>
                  <a:pt x="21923" y="333"/>
                  <a:pt x="21973" y="308"/>
                  <a:pt x="22034" y="308"/>
                </a:cubicBezTo>
                <a:lnTo>
                  <a:pt x="22044" y="308"/>
                </a:lnTo>
                <a:lnTo>
                  <a:pt x="22044" y="224"/>
                </a:lnTo>
                <a:lnTo>
                  <a:pt x="22038" y="224"/>
                </a:lnTo>
                <a:close/>
                <a:moveTo>
                  <a:pt x="22380" y="224"/>
                </a:moveTo>
                <a:cubicBezTo>
                  <a:pt x="22295" y="224"/>
                  <a:pt x="22227" y="252"/>
                  <a:pt x="22176" y="307"/>
                </a:cubicBezTo>
                <a:cubicBezTo>
                  <a:pt x="22126" y="362"/>
                  <a:pt x="22102" y="429"/>
                  <a:pt x="22102" y="510"/>
                </a:cubicBezTo>
                <a:cubicBezTo>
                  <a:pt x="22102" y="591"/>
                  <a:pt x="22126" y="660"/>
                  <a:pt x="22176" y="714"/>
                </a:cubicBezTo>
                <a:cubicBezTo>
                  <a:pt x="22227" y="770"/>
                  <a:pt x="22293" y="797"/>
                  <a:pt x="22374" y="797"/>
                </a:cubicBezTo>
                <a:cubicBezTo>
                  <a:pt x="22463" y="797"/>
                  <a:pt x="22530" y="763"/>
                  <a:pt x="22576" y="696"/>
                </a:cubicBezTo>
                <a:lnTo>
                  <a:pt x="22576" y="775"/>
                </a:lnTo>
                <a:cubicBezTo>
                  <a:pt x="22576" y="833"/>
                  <a:pt x="22562" y="878"/>
                  <a:pt x="22533" y="908"/>
                </a:cubicBezTo>
                <a:cubicBezTo>
                  <a:pt x="22504" y="938"/>
                  <a:pt x="22456" y="953"/>
                  <a:pt x="22390" y="953"/>
                </a:cubicBezTo>
                <a:cubicBezTo>
                  <a:pt x="22304" y="953"/>
                  <a:pt x="22249" y="923"/>
                  <a:pt x="22225" y="865"/>
                </a:cubicBezTo>
                <a:lnTo>
                  <a:pt x="22132" y="865"/>
                </a:lnTo>
                <a:cubicBezTo>
                  <a:pt x="22147" y="914"/>
                  <a:pt x="22178" y="955"/>
                  <a:pt x="22222" y="985"/>
                </a:cubicBezTo>
                <a:cubicBezTo>
                  <a:pt x="22266" y="1015"/>
                  <a:pt x="22327" y="1030"/>
                  <a:pt x="22405" y="1030"/>
                </a:cubicBezTo>
                <a:cubicBezTo>
                  <a:pt x="22483" y="1030"/>
                  <a:pt x="22546" y="1009"/>
                  <a:pt x="22592" y="966"/>
                </a:cubicBezTo>
                <a:cubicBezTo>
                  <a:pt x="22638" y="924"/>
                  <a:pt x="22661" y="861"/>
                  <a:pt x="22661" y="780"/>
                </a:cubicBezTo>
                <a:lnTo>
                  <a:pt x="22661" y="232"/>
                </a:lnTo>
                <a:lnTo>
                  <a:pt x="22576" y="232"/>
                </a:lnTo>
                <a:lnTo>
                  <a:pt x="22576" y="323"/>
                </a:lnTo>
                <a:cubicBezTo>
                  <a:pt x="22531" y="257"/>
                  <a:pt x="22466" y="224"/>
                  <a:pt x="22380" y="224"/>
                </a:cubicBezTo>
                <a:close/>
                <a:moveTo>
                  <a:pt x="30231" y="224"/>
                </a:moveTo>
                <a:cubicBezTo>
                  <a:pt x="30146" y="224"/>
                  <a:pt x="30078" y="252"/>
                  <a:pt x="30025" y="308"/>
                </a:cubicBezTo>
                <a:cubicBezTo>
                  <a:pt x="29975" y="362"/>
                  <a:pt x="29951" y="431"/>
                  <a:pt x="29951" y="515"/>
                </a:cubicBezTo>
                <a:cubicBezTo>
                  <a:pt x="29951" y="597"/>
                  <a:pt x="29977" y="666"/>
                  <a:pt x="30029" y="721"/>
                </a:cubicBezTo>
                <a:cubicBezTo>
                  <a:pt x="30082" y="777"/>
                  <a:pt x="30151" y="806"/>
                  <a:pt x="30236" y="806"/>
                </a:cubicBezTo>
                <a:cubicBezTo>
                  <a:pt x="30303" y="806"/>
                  <a:pt x="30358" y="791"/>
                  <a:pt x="30401" y="759"/>
                </a:cubicBezTo>
                <a:cubicBezTo>
                  <a:pt x="30443" y="727"/>
                  <a:pt x="30474" y="686"/>
                  <a:pt x="30493" y="635"/>
                </a:cubicBezTo>
                <a:lnTo>
                  <a:pt x="30401" y="635"/>
                </a:lnTo>
                <a:cubicBezTo>
                  <a:pt x="30368" y="698"/>
                  <a:pt x="30314" y="729"/>
                  <a:pt x="30238" y="729"/>
                </a:cubicBezTo>
                <a:cubicBezTo>
                  <a:pt x="30182" y="729"/>
                  <a:pt x="30136" y="712"/>
                  <a:pt x="30100" y="678"/>
                </a:cubicBezTo>
                <a:cubicBezTo>
                  <a:pt x="30065" y="644"/>
                  <a:pt x="30043" y="601"/>
                  <a:pt x="30037" y="549"/>
                </a:cubicBezTo>
                <a:lnTo>
                  <a:pt x="30510" y="549"/>
                </a:lnTo>
                <a:lnTo>
                  <a:pt x="30510" y="515"/>
                </a:lnTo>
                <a:cubicBezTo>
                  <a:pt x="30510" y="431"/>
                  <a:pt x="30486" y="362"/>
                  <a:pt x="30436" y="308"/>
                </a:cubicBezTo>
                <a:cubicBezTo>
                  <a:pt x="30383" y="252"/>
                  <a:pt x="30315" y="224"/>
                  <a:pt x="30231" y="224"/>
                </a:cubicBezTo>
                <a:close/>
                <a:moveTo>
                  <a:pt x="31867" y="224"/>
                </a:moveTo>
                <a:cubicBezTo>
                  <a:pt x="31782" y="224"/>
                  <a:pt x="31714" y="252"/>
                  <a:pt x="31661" y="308"/>
                </a:cubicBezTo>
                <a:cubicBezTo>
                  <a:pt x="31611" y="362"/>
                  <a:pt x="31587" y="431"/>
                  <a:pt x="31587" y="515"/>
                </a:cubicBezTo>
                <a:cubicBezTo>
                  <a:pt x="31587" y="597"/>
                  <a:pt x="31613" y="666"/>
                  <a:pt x="31665" y="721"/>
                </a:cubicBezTo>
                <a:cubicBezTo>
                  <a:pt x="31718" y="777"/>
                  <a:pt x="31787" y="806"/>
                  <a:pt x="31872" y="806"/>
                </a:cubicBezTo>
                <a:cubicBezTo>
                  <a:pt x="31939" y="806"/>
                  <a:pt x="31994" y="791"/>
                  <a:pt x="32037" y="759"/>
                </a:cubicBezTo>
                <a:cubicBezTo>
                  <a:pt x="32079" y="727"/>
                  <a:pt x="32110" y="686"/>
                  <a:pt x="32129" y="635"/>
                </a:cubicBezTo>
                <a:lnTo>
                  <a:pt x="32037" y="635"/>
                </a:lnTo>
                <a:cubicBezTo>
                  <a:pt x="32004" y="698"/>
                  <a:pt x="31950" y="729"/>
                  <a:pt x="31874" y="729"/>
                </a:cubicBezTo>
                <a:cubicBezTo>
                  <a:pt x="31818" y="729"/>
                  <a:pt x="31772" y="712"/>
                  <a:pt x="31736" y="678"/>
                </a:cubicBezTo>
                <a:cubicBezTo>
                  <a:pt x="31701" y="644"/>
                  <a:pt x="31679" y="601"/>
                  <a:pt x="31673" y="549"/>
                </a:cubicBezTo>
                <a:lnTo>
                  <a:pt x="32146" y="549"/>
                </a:lnTo>
                <a:lnTo>
                  <a:pt x="32146" y="515"/>
                </a:lnTo>
                <a:cubicBezTo>
                  <a:pt x="32146" y="431"/>
                  <a:pt x="32122" y="362"/>
                  <a:pt x="32072" y="308"/>
                </a:cubicBezTo>
                <a:cubicBezTo>
                  <a:pt x="32019" y="252"/>
                  <a:pt x="31951" y="224"/>
                  <a:pt x="31867" y="224"/>
                </a:cubicBezTo>
                <a:close/>
                <a:moveTo>
                  <a:pt x="32542" y="224"/>
                </a:moveTo>
                <a:cubicBezTo>
                  <a:pt x="32507" y="224"/>
                  <a:pt x="32477" y="229"/>
                  <a:pt x="32452" y="241"/>
                </a:cubicBezTo>
                <a:cubicBezTo>
                  <a:pt x="32392" y="269"/>
                  <a:pt x="32353" y="313"/>
                  <a:pt x="32335" y="372"/>
                </a:cubicBezTo>
                <a:lnTo>
                  <a:pt x="32335" y="232"/>
                </a:lnTo>
                <a:lnTo>
                  <a:pt x="32250" y="232"/>
                </a:lnTo>
                <a:lnTo>
                  <a:pt x="32250" y="797"/>
                </a:lnTo>
                <a:lnTo>
                  <a:pt x="32335" y="797"/>
                </a:lnTo>
                <a:lnTo>
                  <a:pt x="32335" y="549"/>
                </a:lnTo>
                <a:cubicBezTo>
                  <a:pt x="32335" y="484"/>
                  <a:pt x="32353" y="428"/>
                  <a:pt x="32389" y="381"/>
                </a:cubicBezTo>
                <a:cubicBezTo>
                  <a:pt x="32427" y="333"/>
                  <a:pt x="32477" y="308"/>
                  <a:pt x="32538" y="308"/>
                </a:cubicBezTo>
                <a:lnTo>
                  <a:pt x="32548" y="308"/>
                </a:lnTo>
                <a:lnTo>
                  <a:pt x="32548" y="224"/>
                </a:lnTo>
                <a:lnTo>
                  <a:pt x="32542" y="224"/>
                </a:lnTo>
                <a:close/>
                <a:moveTo>
                  <a:pt x="32837" y="224"/>
                </a:moveTo>
                <a:cubicBezTo>
                  <a:pt x="32764" y="224"/>
                  <a:pt x="32708" y="238"/>
                  <a:pt x="32671" y="266"/>
                </a:cubicBezTo>
                <a:cubicBezTo>
                  <a:pt x="32634" y="294"/>
                  <a:pt x="32615" y="334"/>
                  <a:pt x="32615" y="385"/>
                </a:cubicBezTo>
                <a:cubicBezTo>
                  <a:pt x="32615" y="420"/>
                  <a:pt x="32624" y="447"/>
                  <a:pt x="32643" y="466"/>
                </a:cubicBezTo>
                <a:cubicBezTo>
                  <a:pt x="32661" y="486"/>
                  <a:pt x="32685" y="502"/>
                  <a:pt x="32712" y="513"/>
                </a:cubicBezTo>
                <a:cubicBezTo>
                  <a:pt x="32740" y="524"/>
                  <a:pt x="32770" y="533"/>
                  <a:pt x="32803" y="539"/>
                </a:cubicBezTo>
                <a:cubicBezTo>
                  <a:pt x="32836" y="546"/>
                  <a:pt x="32866" y="553"/>
                  <a:pt x="32894" y="560"/>
                </a:cubicBezTo>
                <a:cubicBezTo>
                  <a:pt x="32922" y="568"/>
                  <a:pt x="32945" y="579"/>
                  <a:pt x="32964" y="591"/>
                </a:cubicBezTo>
                <a:cubicBezTo>
                  <a:pt x="32982" y="604"/>
                  <a:pt x="32991" y="621"/>
                  <a:pt x="32991" y="644"/>
                </a:cubicBezTo>
                <a:cubicBezTo>
                  <a:pt x="32991" y="679"/>
                  <a:pt x="32973" y="704"/>
                  <a:pt x="32937" y="718"/>
                </a:cubicBezTo>
                <a:cubicBezTo>
                  <a:pt x="32921" y="724"/>
                  <a:pt x="32905" y="728"/>
                  <a:pt x="32889" y="731"/>
                </a:cubicBezTo>
                <a:cubicBezTo>
                  <a:pt x="32872" y="733"/>
                  <a:pt x="32854" y="734"/>
                  <a:pt x="32835" y="734"/>
                </a:cubicBezTo>
                <a:cubicBezTo>
                  <a:pt x="32816" y="734"/>
                  <a:pt x="32796" y="731"/>
                  <a:pt x="32777" y="725"/>
                </a:cubicBezTo>
                <a:cubicBezTo>
                  <a:pt x="32723" y="706"/>
                  <a:pt x="32694" y="671"/>
                  <a:pt x="32689" y="620"/>
                </a:cubicBezTo>
                <a:lnTo>
                  <a:pt x="32600" y="620"/>
                </a:lnTo>
                <a:cubicBezTo>
                  <a:pt x="32603" y="673"/>
                  <a:pt x="32626" y="716"/>
                  <a:pt x="32666" y="749"/>
                </a:cubicBezTo>
                <a:cubicBezTo>
                  <a:pt x="32711" y="787"/>
                  <a:pt x="32770" y="806"/>
                  <a:pt x="32846" y="806"/>
                </a:cubicBezTo>
                <a:cubicBezTo>
                  <a:pt x="32916" y="806"/>
                  <a:pt x="32973" y="791"/>
                  <a:pt x="33014" y="762"/>
                </a:cubicBezTo>
                <a:cubicBezTo>
                  <a:pt x="33055" y="733"/>
                  <a:pt x="33076" y="691"/>
                  <a:pt x="33076" y="636"/>
                </a:cubicBezTo>
                <a:cubicBezTo>
                  <a:pt x="33076" y="601"/>
                  <a:pt x="33067" y="574"/>
                  <a:pt x="33048" y="553"/>
                </a:cubicBezTo>
                <a:cubicBezTo>
                  <a:pt x="33030" y="533"/>
                  <a:pt x="33007" y="517"/>
                  <a:pt x="32979" y="505"/>
                </a:cubicBezTo>
                <a:cubicBezTo>
                  <a:pt x="32951" y="493"/>
                  <a:pt x="32921" y="485"/>
                  <a:pt x="32888" y="478"/>
                </a:cubicBezTo>
                <a:cubicBezTo>
                  <a:pt x="32855" y="472"/>
                  <a:pt x="32825" y="465"/>
                  <a:pt x="32797" y="457"/>
                </a:cubicBezTo>
                <a:cubicBezTo>
                  <a:pt x="32769" y="450"/>
                  <a:pt x="32746" y="440"/>
                  <a:pt x="32727" y="428"/>
                </a:cubicBezTo>
                <a:cubicBezTo>
                  <a:pt x="32709" y="417"/>
                  <a:pt x="32700" y="400"/>
                  <a:pt x="32700" y="377"/>
                </a:cubicBezTo>
                <a:cubicBezTo>
                  <a:pt x="32700" y="323"/>
                  <a:pt x="32744" y="296"/>
                  <a:pt x="32831" y="296"/>
                </a:cubicBezTo>
                <a:cubicBezTo>
                  <a:pt x="32917" y="296"/>
                  <a:pt x="32965" y="325"/>
                  <a:pt x="32973" y="384"/>
                </a:cubicBezTo>
                <a:lnTo>
                  <a:pt x="33058" y="384"/>
                </a:lnTo>
                <a:cubicBezTo>
                  <a:pt x="33053" y="338"/>
                  <a:pt x="33034" y="301"/>
                  <a:pt x="33001" y="273"/>
                </a:cubicBezTo>
                <a:cubicBezTo>
                  <a:pt x="32961" y="240"/>
                  <a:pt x="32906" y="224"/>
                  <a:pt x="32837" y="224"/>
                </a:cubicBezTo>
                <a:close/>
                <a:moveTo>
                  <a:pt x="2096" y="232"/>
                </a:moveTo>
                <a:lnTo>
                  <a:pt x="2096" y="348"/>
                </a:lnTo>
                <a:lnTo>
                  <a:pt x="2206" y="348"/>
                </a:lnTo>
                <a:lnTo>
                  <a:pt x="2206" y="232"/>
                </a:lnTo>
                <a:lnTo>
                  <a:pt x="2096" y="232"/>
                </a:lnTo>
                <a:close/>
                <a:moveTo>
                  <a:pt x="9127" y="232"/>
                </a:moveTo>
                <a:lnTo>
                  <a:pt x="9127" y="348"/>
                </a:lnTo>
                <a:lnTo>
                  <a:pt x="9237" y="348"/>
                </a:lnTo>
                <a:lnTo>
                  <a:pt x="9237" y="232"/>
                </a:lnTo>
                <a:lnTo>
                  <a:pt x="9127" y="232"/>
                </a:lnTo>
                <a:close/>
                <a:moveTo>
                  <a:pt x="22795" y="232"/>
                </a:moveTo>
                <a:lnTo>
                  <a:pt x="22795" y="348"/>
                </a:lnTo>
                <a:lnTo>
                  <a:pt x="22905" y="348"/>
                </a:lnTo>
                <a:lnTo>
                  <a:pt x="22905" y="232"/>
                </a:lnTo>
                <a:lnTo>
                  <a:pt x="22795" y="232"/>
                </a:lnTo>
                <a:close/>
                <a:moveTo>
                  <a:pt x="30608" y="232"/>
                </a:moveTo>
                <a:lnTo>
                  <a:pt x="30608" y="561"/>
                </a:lnTo>
                <a:cubicBezTo>
                  <a:pt x="30608" y="637"/>
                  <a:pt x="30632" y="697"/>
                  <a:pt x="30679" y="743"/>
                </a:cubicBezTo>
                <a:cubicBezTo>
                  <a:pt x="30699" y="764"/>
                  <a:pt x="30722" y="780"/>
                  <a:pt x="30749" y="791"/>
                </a:cubicBezTo>
                <a:cubicBezTo>
                  <a:pt x="30776" y="801"/>
                  <a:pt x="30809" y="806"/>
                  <a:pt x="30846" y="806"/>
                </a:cubicBezTo>
                <a:cubicBezTo>
                  <a:pt x="30884" y="806"/>
                  <a:pt x="30917" y="796"/>
                  <a:pt x="30947" y="777"/>
                </a:cubicBezTo>
                <a:cubicBezTo>
                  <a:pt x="30976" y="759"/>
                  <a:pt x="31001" y="736"/>
                  <a:pt x="31022" y="709"/>
                </a:cubicBezTo>
                <a:lnTo>
                  <a:pt x="31022" y="797"/>
                </a:lnTo>
                <a:lnTo>
                  <a:pt x="31106" y="797"/>
                </a:lnTo>
                <a:lnTo>
                  <a:pt x="31106" y="232"/>
                </a:lnTo>
                <a:lnTo>
                  <a:pt x="31022" y="232"/>
                </a:lnTo>
                <a:lnTo>
                  <a:pt x="31022" y="558"/>
                </a:lnTo>
                <a:cubicBezTo>
                  <a:pt x="31022" y="608"/>
                  <a:pt x="31005" y="650"/>
                  <a:pt x="30971" y="682"/>
                </a:cubicBezTo>
                <a:cubicBezTo>
                  <a:pt x="30938" y="714"/>
                  <a:pt x="30899" y="729"/>
                  <a:pt x="30851" y="729"/>
                </a:cubicBezTo>
                <a:cubicBezTo>
                  <a:pt x="30805" y="729"/>
                  <a:pt x="30766" y="714"/>
                  <a:pt x="30737" y="683"/>
                </a:cubicBezTo>
                <a:cubicBezTo>
                  <a:pt x="30707" y="652"/>
                  <a:pt x="30693" y="611"/>
                  <a:pt x="30693" y="559"/>
                </a:cubicBezTo>
                <a:lnTo>
                  <a:pt x="30693" y="232"/>
                </a:lnTo>
                <a:lnTo>
                  <a:pt x="30608" y="232"/>
                </a:lnTo>
                <a:close/>
                <a:moveTo>
                  <a:pt x="33171" y="232"/>
                </a:moveTo>
                <a:lnTo>
                  <a:pt x="33171" y="348"/>
                </a:lnTo>
                <a:lnTo>
                  <a:pt x="33281" y="348"/>
                </a:lnTo>
                <a:lnTo>
                  <a:pt x="33281" y="232"/>
                </a:lnTo>
                <a:lnTo>
                  <a:pt x="33171" y="232"/>
                </a:lnTo>
                <a:close/>
                <a:moveTo>
                  <a:pt x="26737" y="256"/>
                </a:moveTo>
                <a:cubicBezTo>
                  <a:pt x="26779" y="256"/>
                  <a:pt x="26812" y="270"/>
                  <a:pt x="26834" y="296"/>
                </a:cubicBezTo>
                <a:cubicBezTo>
                  <a:pt x="26856" y="322"/>
                  <a:pt x="26867" y="355"/>
                  <a:pt x="26867" y="393"/>
                </a:cubicBezTo>
                <a:cubicBezTo>
                  <a:pt x="26867" y="449"/>
                  <a:pt x="26850" y="498"/>
                  <a:pt x="26818" y="538"/>
                </a:cubicBezTo>
                <a:cubicBezTo>
                  <a:pt x="26786" y="577"/>
                  <a:pt x="26746" y="598"/>
                  <a:pt x="26695" y="598"/>
                </a:cubicBezTo>
                <a:cubicBezTo>
                  <a:pt x="26644" y="598"/>
                  <a:pt x="26607" y="585"/>
                  <a:pt x="26584" y="560"/>
                </a:cubicBezTo>
                <a:cubicBezTo>
                  <a:pt x="26560" y="534"/>
                  <a:pt x="26548" y="503"/>
                  <a:pt x="26548" y="464"/>
                </a:cubicBezTo>
                <a:cubicBezTo>
                  <a:pt x="26548" y="402"/>
                  <a:pt x="26566" y="351"/>
                  <a:pt x="26601" y="313"/>
                </a:cubicBezTo>
                <a:cubicBezTo>
                  <a:pt x="26636" y="275"/>
                  <a:pt x="26681" y="256"/>
                  <a:pt x="26737" y="256"/>
                </a:cubicBezTo>
                <a:close/>
                <a:moveTo>
                  <a:pt x="6429" y="284"/>
                </a:moveTo>
                <a:cubicBezTo>
                  <a:pt x="6386" y="284"/>
                  <a:pt x="6350" y="299"/>
                  <a:pt x="6321" y="329"/>
                </a:cubicBezTo>
                <a:cubicBezTo>
                  <a:pt x="6292" y="358"/>
                  <a:pt x="6277" y="394"/>
                  <a:pt x="6277" y="436"/>
                </a:cubicBezTo>
                <a:cubicBezTo>
                  <a:pt x="6277" y="478"/>
                  <a:pt x="6292" y="513"/>
                  <a:pt x="6321" y="543"/>
                </a:cubicBezTo>
                <a:cubicBezTo>
                  <a:pt x="6350" y="572"/>
                  <a:pt x="6386" y="587"/>
                  <a:pt x="6429" y="587"/>
                </a:cubicBezTo>
                <a:cubicBezTo>
                  <a:pt x="6471" y="587"/>
                  <a:pt x="6506" y="572"/>
                  <a:pt x="6535" y="543"/>
                </a:cubicBezTo>
                <a:cubicBezTo>
                  <a:pt x="6565" y="513"/>
                  <a:pt x="6579" y="478"/>
                  <a:pt x="6579" y="436"/>
                </a:cubicBezTo>
                <a:cubicBezTo>
                  <a:pt x="6579" y="394"/>
                  <a:pt x="6565" y="358"/>
                  <a:pt x="6535" y="329"/>
                </a:cubicBezTo>
                <a:cubicBezTo>
                  <a:pt x="6506" y="299"/>
                  <a:pt x="6471" y="284"/>
                  <a:pt x="6429" y="284"/>
                </a:cubicBezTo>
                <a:close/>
                <a:moveTo>
                  <a:pt x="16709" y="284"/>
                </a:moveTo>
                <a:cubicBezTo>
                  <a:pt x="16667" y="284"/>
                  <a:pt x="16632" y="299"/>
                  <a:pt x="16603" y="329"/>
                </a:cubicBezTo>
                <a:cubicBezTo>
                  <a:pt x="16573" y="358"/>
                  <a:pt x="16559" y="394"/>
                  <a:pt x="16559" y="436"/>
                </a:cubicBezTo>
                <a:cubicBezTo>
                  <a:pt x="16559" y="478"/>
                  <a:pt x="16573" y="513"/>
                  <a:pt x="16603" y="543"/>
                </a:cubicBezTo>
                <a:cubicBezTo>
                  <a:pt x="16632" y="572"/>
                  <a:pt x="16667" y="587"/>
                  <a:pt x="16709" y="587"/>
                </a:cubicBezTo>
                <a:cubicBezTo>
                  <a:pt x="16752" y="587"/>
                  <a:pt x="16788" y="572"/>
                  <a:pt x="16817" y="543"/>
                </a:cubicBezTo>
                <a:cubicBezTo>
                  <a:pt x="16846" y="513"/>
                  <a:pt x="16861" y="478"/>
                  <a:pt x="16861" y="436"/>
                </a:cubicBezTo>
                <a:cubicBezTo>
                  <a:pt x="16861" y="394"/>
                  <a:pt x="16846" y="358"/>
                  <a:pt x="16817" y="329"/>
                </a:cubicBezTo>
                <a:cubicBezTo>
                  <a:pt x="16788" y="299"/>
                  <a:pt x="16752" y="284"/>
                  <a:pt x="16709" y="284"/>
                </a:cubicBezTo>
                <a:close/>
                <a:moveTo>
                  <a:pt x="28724" y="284"/>
                </a:moveTo>
                <a:cubicBezTo>
                  <a:pt x="28682" y="284"/>
                  <a:pt x="28646" y="299"/>
                  <a:pt x="28617" y="329"/>
                </a:cubicBezTo>
                <a:cubicBezTo>
                  <a:pt x="28587" y="358"/>
                  <a:pt x="28573" y="394"/>
                  <a:pt x="28573" y="436"/>
                </a:cubicBezTo>
                <a:cubicBezTo>
                  <a:pt x="28573" y="478"/>
                  <a:pt x="28587" y="513"/>
                  <a:pt x="28617" y="543"/>
                </a:cubicBezTo>
                <a:cubicBezTo>
                  <a:pt x="28646" y="572"/>
                  <a:pt x="28682" y="587"/>
                  <a:pt x="28724" y="587"/>
                </a:cubicBezTo>
                <a:cubicBezTo>
                  <a:pt x="28766" y="587"/>
                  <a:pt x="28802" y="572"/>
                  <a:pt x="28831" y="543"/>
                </a:cubicBezTo>
                <a:cubicBezTo>
                  <a:pt x="28860" y="513"/>
                  <a:pt x="28875" y="478"/>
                  <a:pt x="28875" y="436"/>
                </a:cubicBezTo>
                <a:cubicBezTo>
                  <a:pt x="28875" y="394"/>
                  <a:pt x="28860" y="358"/>
                  <a:pt x="28831" y="329"/>
                </a:cubicBezTo>
                <a:cubicBezTo>
                  <a:pt x="28802" y="299"/>
                  <a:pt x="28766" y="284"/>
                  <a:pt x="28724" y="284"/>
                </a:cubicBezTo>
                <a:close/>
                <a:moveTo>
                  <a:pt x="18439" y="300"/>
                </a:moveTo>
                <a:cubicBezTo>
                  <a:pt x="18500" y="300"/>
                  <a:pt x="18548" y="322"/>
                  <a:pt x="18584" y="364"/>
                </a:cubicBezTo>
                <a:cubicBezTo>
                  <a:pt x="18617" y="404"/>
                  <a:pt x="18634" y="454"/>
                  <a:pt x="18634" y="515"/>
                </a:cubicBezTo>
                <a:cubicBezTo>
                  <a:pt x="18634" y="576"/>
                  <a:pt x="18617" y="626"/>
                  <a:pt x="18584" y="666"/>
                </a:cubicBezTo>
                <a:cubicBezTo>
                  <a:pt x="18548" y="708"/>
                  <a:pt x="18500" y="729"/>
                  <a:pt x="18439" y="729"/>
                </a:cubicBezTo>
                <a:cubicBezTo>
                  <a:pt x="18378" y="729"/>
                  <a:pt x="18330" y="708"/>
                  <a:pt x="18294" y="666"/>
                </a:cubicBezTo>
                <a:cubicBezTo>
                  <a:pt x="18260" y="626"/>
                  <a:pt x="18244" y="576"/>
                  <a:pt x="18244" y="515"/>
                </a:cubicBezTo>
                <a:cubicBezTo>
                  <a:pt x="18244" y="454"/>
                  <a:pt x="18260" y="404"/>
                  <a:pt x="18294" y="364"/>
                </a:cubicBezTo>
                <a:cubicBezTo>
                  <a:pt x="18330" y="322"/>
                  <a:pt x="18378" y="300"/>
                  <a:pt x="18439" y="300"/>
                </a:cubicBezTo>
                <a:close/>
                <a:moveTo>
                  <a:pt x="19077" y="300"/>
                </a:moveTo>
                <a:cubicBezTo>
                  <a:pt x="19138" y="300"/>
                  <a:pt x="19185" y="322"/>
                  <a:pt x="19220" y="364"/>
                </a:cubicBezTo>
                <a:cubicBezTo>
                  <a:pt x="19254" y="404"/>
                  <a:pt x="19272" y="454"/>
                  <a:pt x="19272" y="515"/>
                </a:cubicBezTo>
                <a:cubicBezTo>
                  <a:pt x="19272" y="576"/>
                  <a:pt x="19254" y="626"/>
                  <a:pt x="19220" y="666"/>
                </a:cubicBezTo>
                <a:cubicBezTo>
                  <a:pt x="19185" y="708"/>
                  <a:pt x="19138" y="729"/>
                  <a:pt x="19077" y="729"/>
                </a:cubicBezTo>
                <a:cubicBezTo>
                  <a:pt x="19016" y="729"/>
                  <a:pt x="18967" y="708"/>
                  <a:pt x="18932" y="666"/>
                </a:cubicBezTo>
                <a:cubicBezTo>
                  <a:pt x="18898" y="626"/>
                  <a:pt x="18881" y="576"/>
                  <a:pt x="18881" y="515"/>
                </a:cubicBezTo>
                <a:cubicBezTo>
                  <a:pt x="18881" y="454"/>
                  <a:pt x="18898" y="404"/>
                  <a:pt x="18932" y="364"/>
                </a:cubicBezTo>
                <a:cubicBezTo>
                  <a:pt x="18967" y="322"/>
                  <a:pt x="19016" y="300"/>
                  <a:pt x="19077" y="300"/>
                </a:cubicBezTo>
                <a:close/>
                <a:moveTo>
                  <a:pt x="20723" y="300"/>
                </a:moveTo>
                <a:cubicBezTo>
                  <a:pt x="20783" y="300"/>
                  <a:pt x="20832" y="322"/>
                  <a:pt x="20870" y="364"/>
                </a:cubicBezTo>
                <a:cubicBezTo>
                  <a:pt x="20905" y="404"/>
                  <a:pt x="20923" y="454"/>
                  <a:pt x="20923" y="515"/>
                </a:cubicBezTo>
                <a:cubicBezTo>
                  <a:pt x="20923" y="576"/>
                  <a:pt x="20905" y="626"/>
                  <a:pt x="20870" y="666"/>
                </a:cubicBezTo>
                <a:cubicBezTo>
                  <a:pt x="20832" y="708"/>
                  <a:pt x="20783" y="729"/>
                  <a:pt x="20723" y="729"/>
                </a:cubicBezTo>
                <a:cubicBezTo>
                  <a:pt x="20662" y="729"/>
                  <a:pt x="20614" y="708"/>
                  <a:pt x="20579" y="666"/>
                </a:cubicBezTo>
                <a:cubicBezTo>
                  <a:pt x="20545" y="626"/>
                  <a:pt x="20527" y="576"/>
                  <a:pt x="20527" y="515"/>
                </a:cubicBezTo>
                <a:cubicBezTo>
                  <a:pt x="20527" y="454"/>
                  <a:pt x="20545" y="404"/>
                  <a:pt x="20579" y="364"/>
                </a:cubicBezTo>
                <a:cubicBezTo>
                  <a:pt x="20614" y="322"/>
                  <a:pt x="20662" y="300"/>
                  <a:pt x="20723" y="300"/>
                </a:cubicBezTo>
                <a:close/>
                <a:moveTo>
                  <a:pt x="21363" y="300"/>
                </a:moveTo>
                <a:cubicBezTo>
                  <a:pt x="21415" y="300"/>
                  <a:pt x="21458" y="316"/>
                  <a:pt x="21493" y="349"/>
                </a:cubicBezTo>
                <a:cubicBezTo>
                  <a:pt x="21526" y="380"/>
                  <a:pt x="21547" y="420"/>
                  <a:pt x="21555" y="470"/>
                </a:cubicBezTo>
                <a:lnTo>
                  <a:pt x="21170" y="470"/>
                </a:lnTo>
                <a:cubicBezTo>
                  <a:pt x="21178" y="420"/>
                  <a:pt x="21199" y="380"/>
                  <a:pt x="21232" y="349"/>
                </a:cubicBezTo>
                <a:cubicBezTo>
                  <a:pt x="21267" y="316"/>
                  <a:pt x="21311" y="300"/>
                  <a:pt x="21363" y="300"/>
                </a:cubicBezTo>
                <a:close/>
                <a:moveTo>
                  <a:pt x="22386" y="300"/>
                </a:moveTo>
                <a:cubicBezTo>
                  <a:pt x="22445" y="300"/>
                  <a:pt x="22493" y="321"/>
                  <a:pt x="22530" y="361"/>
                </a:cubicBezTo>
                <a:cubicBezTo>
                  <a:pt x="22564" y="400"/>
                  <a:pt x="22581" y="450"/>
                  <a:pt x="22581" y="510"/>
                </a:cubicBezTo>
                <a:cubicBezTo>
                  <a:pt x="22581" y="570"/>
                  <a:pt x="22564" y="620"/>
                  <a:pt x="22530" y="659"/>
                </a:cubicBezTo>
                <a:cubicBezTo>
                  <a:pt x="22513" y="678"/>
                  <a:pt x="22493" y="693"/>
                  <a:pt x="22469" y="704"/>
                </a:cubicBezTo>
                <a:cubicBezTo>
                  <a:pt x="22444" y="715"/>
                  <a:pt x="22417" y="720"/>
                  <a:pt x="22386" y="720"/>
                </a:cubicBezTo>
                <a:cubicBezTo>
                  <a:pt x="22325" y="720"/>
                  <a:pt x="22276" y="700"/>
                  <a:pt x="22239" y="659"/>
                </a:cubicBezTo>
                <a:cubicBezTo>
                  <a:pt x="22204" y="619"/>
                  <a:pt x="22186" y="570"/>
                  <a:pt x="22186" y="510"/>
                </a:cubicBezTo>
                <a:cubicBezTo>
                  <a:pt x="22186" y="451"/>
                  <a:pt x="22204" y="401"/>
                  <a:pt x="22239" y="361"/>
                </a:cubicBezTo>
                <a:cubicBezTo>
                  <a:pt x="22276" y="321"/>
                  <a:pt x="22325" y="300"/>
                  <a:pt x="22386" y="300"/>
                </a:cubicBezTo>
                <a:close/>
                <a:moveTo>
                  <a:pt x="30231" y="300"/>
                </a:moveTo>
                <a:cubicBezTo>
                  <a:pt x="30282" y="300"/>
                  <a:pt x="30326" y="316"/>
                  <a:pt x="30361" y="349"/>
                </a:cubicBezTo>
                <a:cubicBezTo>
                  <a:pt x="30394" y="380"/>
                  <a:pt x="30415" y="420"/>
                  <a:pt x="30423" y="470"/>
                </a:cubicBezTo>
                <a:lnTo>
                  <a:pt x="30038" y="470"/>
                </a:lnTo>
                <a:cubicBezTo>
                  <a:pt x="30046" y="420"/>
                  <a:pt x="30067" y="380"/>
                  <a:pt x="30100" y="349"/>
                </a:cubicBezTo>
                <a:cubicBezTo>
                  <a:pt x="30135" y="316"/>
                  <a:pt x="30179" y="300"/>
                  <a:pt x="30231" y="300"/>
                </a:cubicBezTo>
                <a:close/>
                <a:moveTo>
                  <a:pt x="31867" y="300"/>
                </a:moveTo>
                <a:cubicBezTo>
                  <a:pt x="31918" y="300"/>
                  <a:pt x="31962" y="316"/>
                  <a:pt x="31997" y="349"/>
                </a:cubicBezTo>
                <a:cubicBezTo>
                  <a:pt x="32030" y="380"/>
                  <a:pt x="32051" y="420"/>
                  <a:pt x="32059" y="470"/>
                </a:cubicBezTo>
                <a:lnTo>
                  <a:pt x="31674" y="470"/>
                </a:lnTo>
                <a:cubicBezTo>
                  <a:pt x="31682" y="420"/>
                  <a:pt x="31703" y="380"/>
                  <a:pt x="31736" y="349"/>
                </a:cubicBezTo>
                <a:cubicBezTo>
                  <a:pt x="31771" y="316"/>
                  <a:pt x="31815" y="300"/>
                  <a:pt x="31867" y="300"/>
                </a:cubicBezTo>
                <a:close/>
                <a:moveTo>
                  <a:pt x="85" y="461"/>
                </a:moveTo>
                <a:lnTo>
                  <a:pt x="355" y="461"/>
                </a:lnTo>
                <a:cubicBezTo>
                  <a:pt x="411" y="461"/>
                  <a:pt x="454" y="474"/>
                  <a:pt x="484" y="501"/>
                </a:cubicBezTo>
                <a:cubicBezTo>
                  <a:pt x="511" y="525"/>
                  <a:pt x="525" y="556"/>
                  <a:pt x="525" y="594"/>
                </a:cubicBezTo>
                <a:cubicBezTo>
                  <a:pt x="525" y="633"/>
                  <a:pt x="511" y="663"/>
                  <a:pt x="483" y="685"/>
                </a:cubicBezTo>
                <a:cubicBezTo>
                  <a:pt x="456" y="706"/>
                  <a:pt x="415" y="717"/>
                  <a:pt x="364" y="717"/>
                </a:cubicBezTo>
                <a:lnTo>
                  <a:pt x="85" y="717"/>
                </a:lnTo>
                <a:lnTo>
                  <a:pt x="85" y="461"/>
                </a:lnTo>
                <a:close/>
                <a:moveTo>
                  <a:pt x="17318" y="461"/>
                </a:moveTo>
                <a:lnTo>
                  <a:pt x="17588" y="461"/>
                </a:lnTo>
                <a:cubicBezTo>
                  <a:pt x="17644" y="461"/>
                  <a:pt x="17687" y="474"/>
                  <a:pt x="17718" y="501"/>
                </a:cubicBezTo>
                <a:cubicBezTo>
                  <a:pt x="17745" y="525"/>
                  <a:pt x="17758" y="556"/>
                  <a:pt x="17758" y="594"/>
                </a:cubicBezTo>
                <a:cubicBezTo>
                  <a:pt x="17758" y="633"/>
                  <a:pt x="17744" y="663"/>
                  <a:pt x="17717" y="685"/>
                </a:cubicBezTo>
                <a:cubicBezTo>
                  <a:pt x="17689" y="706"/>
                  <a:pt x="17649" y="717"/>
                  <a:pt x="17597" y="717"/>
                </a:cubicBezTo>
                <a:lnTo>
                  <a:pt x="17318" y="717"/>
                </a:lnTo>
                <a:lnTo>
                  <a:pt x="17318" y="461"/>
                </a:lnTo>
                <a:close/>
                <a:moveTo>
                  <a:pt x="36308" y="461"/>
                </a:moveTo>
                <a:lnTo>
                  <a:pt x="36578" y="461"/>
                </a:lnTo>
                <a:cubicBezTo>
                  <a:pt x="36634" y="461"/>
                  <a:pt x="36677" y="474"/>
                  <a:pt x="36708" y="501"/>
                </a:cubicBezTo>
                <a:cubicBezTo>
                  <a:pt x="36735" y="525"/>
                  <a:pt x="36748" y="556"/>
                  <a:pt x="36748" y="594"/>
                </a:cubicBezTo>
                <a:cubicBezTo>
                  <a:pt x="36748" y="633"/>
                  <a:pt x="36735" y="663"/>
                  <a:pt x="36707" y="685"/>
                </a:cubicBezTo>
                <a:cubicBezTo>
                  <a:pt x="36679" y="706"/>
                  <a:pt x="36639" y="717"/>
                  <a:pt x="36587" y="717"/>
                </a:cubicBezTo>
                <a:lnTo>
                  <a:pt x="36308" y="717"/>
                </a:lnTo>
                <a:lnTo>
                  <a:pt x="36308" y="461"/>
                </a:lnTo>
                <a:close/>
                <a:moveTo>
                  <a:pt x="2096" y="682"/>
                </a:moveTo>
                <a:lnTo>
                  <a:pt x="2096" y="797"/>
                </a:lnTo>
                <a:lnTo>
                  <a:pt x="2206" y="797"/>
                </a:lnTo>
                <a:lnTo>
                  <a:pt x="2206" y="682"/>
                </a:lnTo>
                <a:lnTo>
                  <a:pt x="2096" y="682"/>
                </a:lnTo>
                <a:close/>
                <a:moveTo>
                  <a:pt x="9127" y="682"/>
                </a:moveTo>
                <a:lnTo>
                  <a:pt x="9127" y="797"/>
                </a:lnTo>
                <a:lnTo>
                  <a:pt x="9237" y="797"/>
                </a:lnTo>
                <a:lnTo>
                  <a:pt x="9237" y="682"/>
                </a:lnTo>
                <a:lnTo>
                  <a:pt x="9127" y="682"/>
                </a:lnTo>
                <a:close/>
                <a:moveTo>
                  <a:pt x="22795" y="682"/>
                </a:moveTo>
                <a:lnTo>
                  <a:pt x="22795" y="797"/>
                </a:lnTo>
                <a:lnTo>
                  <a:pt x="22905" y="797"/>
                </a:lnTo>
                <a:lnTo>
                  <a:pt x="22905" y="682"/>
                </a:lnTo>
                <a:lnTo>
                  <a:pt x="22795" y="682"/>
                </a:lnTo>
                <a:close/>
                <a:moveTo>
                  <a:pt x="33171" y="682"/>
                </a:moveTo>
                <a:lnTo>
                  <a:pt x="33171" y="797"/>
                </a:lnTo>
                <a:lnTo>
                  <a:pt x="33281" y="797"/>
                </a:lnTo>
                <a:lnTo>
                  <a:pt x="33281" y="682"/>
                </a:lnTo>
                <a:lnTo>
                  <a:pt x="33171" y="682"/>
                </a:lnTo>
                <a:close/>
                <a:moveTo>
                  <a:pt x="35962" y="682"/>
                </a:moveTo>
                <a:lnTo>
                  <a:pt x="35962" y="797"/>
                </a:lnTo>
                <a:lnTo>
                  <a:pt x="36073" y="797"/>
                </a:lnTo>
                <a:lnTo>
                  <a:pt x="36073" y="682"/>
                </a:lnTo>
                <a:lnTo>
                  <a:pt x="35962" y="682"/>
                </a:lnTo>
                <a:close/>
                <a:moveTo>
                  <a:pt x="5084" y="1920"/>
                </a:moveTo>
                <a:cubicBezTo>
                  <a:pt x="4984" y="1920"/>
                  <a:pt x="4910" y="1941"/>
                  <a:pt x="4861" y="1981"/>
                </a:cubicBezTo>
                <a:cubicBezTo>
                  <a:pt x="4811" y="2022"/>
                  <a:pt x="4786" y="2075"/>
                  <a:pt x="4786" y="2139"/>
                </a:cubicBezTo>
                <a:cubicBezTo>
                  <a:pt x="4786" y="2185"/>
                  <a:pt x="4799" y="2220"/>
                  <a:pt x="4826" y="2247"/>
                </a:cubicBezTo>
                <a:cubicBezTo>
                  <a:pt x="4853" y="2273"/>
                  <a:pt x="4886" y="2295"/>
                  <a:pt x="4927" y="2311"/>
                </a:cubicBezTo>
                <a:cubicBezTo>
                  <a:pt x="4967" y="2327"/>
                  <a:pt x="5011" y="2341"/>
                  <a:pt x="5057" y="2352"/>
                </a:cubicBezTo>
                <a:cubicBezTo>
                  <a:pt x="5104" y="2362"/>
                  <a:pt x="5147" y="2372"/>
                  <a:pt x="5187" y="2384"/>
                </a:cubicBezTo>
                <a:cubicBezTo>
                  <a:pt x="5227" y="2396"/>
                  <a:pt x="5261" y="2412"/>
                  <a:pt x="5287" y="2430"/>
                </a:cubicBezTo>
                <a:cubicBezTo>
                  <a:pt x="5314" y="2448"/>
                  <a:pt x="5327" y="2473"/>
                  <a:pt x="5327" y="2505"/>
                </a:cubicBezTo>
                <a:cubicBezTo>
                  <a:pt x="5327" y="2598"/>
                  <a:pt x="5253" y="2645"/>
                  <a:pt x="5105" y="2645"/>
                </a:cubicBezTo>
                <a:cubicBezTo>
                  <a:pt x="5034" y="2645"/>
                  <a:pt x="4978" y="2633"/>
                  <a:pt x="4935" y="2608"/>
                </a:cubicBezTo>
                <a:cubicBezTo>
                  <a:pt x="4885" y="2580"/>
                  <a:pt x="4859" y="2538"/>
                  <a:pt x="4856" y="2484"/>
                </a:cubicBezTo>
                <a:lnTo>
                  <a:pt x="4763" y="2484"/>
                </a:lnTo>
                <a:cubicBezTo>
                  <a:pt x="4770" y="2560"/>
                  <a:pt x="4799" y="2619"/>
                  <a:pt x="4851" y="2660"/>
                </a:cubicBezTo>
                <a:cubicBezTo>
                  <a:pt x="4909" y="2707"/>
                  <a:pt x="4993" y="2730"/>
                  <a:pt x="5104" y="2730"/>
                </a:cubicBezTo>
                <a:cubicBezTo>
                  <a:pt x="5202" y="2730"/>
                  <a:pt x="5279" y="2710"/>
                  <a:pt x="5334" y="2671"/>
                </a:cubicBezTo>
                <a:cubicBezTo>
                  <a:pt x="5389" y="2632"/>
                  <a:pt x="5417" y="2576"/>
                  <a:pt x="5417" y="2502"/>
                </a:cubicBezTo>
                <a:cubicBezTo>
                  <a:pt x="5417" y="2440"/>
                  <a:pt x="5389" y="2391"/>
                  <a:pt x="5332" y="2355"/>
                </a:cubicBezTo>
                <a:cubicBezTo>
                  <a:pt x="5307" y="2339"/>
                  <a:pt x="5278" y="2325"/>
                  <a:pt x="5245" y="2314"/>
                </a:cubicBezTo>
                <a:cubicBezTo>
                  <a:pt x="5212" y="2303"/>
                  <a:pt x="5179" y="2293"/>
                  <a:pt x="5145" y="2285"/>
                </a:cubicBezTo>
                <a:cubicBezTo>
                  <a:pt x="5112" y="2276"/>
                  <a:pt x="5078" y="2269"/>
                  <a:pt x="5046" y="2261"/>
                </a:cubicBezTo>
                <a:cubicBezTo>
                  <a:pt x="5013" y="2253"/>
                  <a:pt x="4984" y="2244"/>
                  <a:pt x="4958" y="2234"/>
                </a:cubicBezTo>
                <a:cubicBezTo>
                  <a:pt x="4933" y="2223"/>
                  <a:pt x="4912" y="2210"/>
                  <a:pt x="4897" y="2195"/>
                </a:cubicBezTo>
                <a:cubicBezTo>
                  <a:pt x="4881" y="2180"/>
                  <a:pt x="4874" y="2163"/>
                  <a:pt x="4874" y="2145"/>
                </a:cubicBezTo>
                <a:cubicBezTo>
                  <a:pt x="4874" y="2127"/>
                  <a:pt x="4877" y="2111"/>
                  <a:pt x="4882" y="2095"/>
                </a:cubicBezTo>
                <a:cubicBezTo>
                  <a:pt x="4887" y="2079"/>
                  <a:pt x="4897" y="2064"/>
                  <a:pt x="4912" y="2051"/>
                </a:cubicBezTo>
                <a:cubicBezTo>
                  <a:pt x="4927" y="2038"/>
                  <a:pt x="4949" y="2027"/>
                  <a:pt x="4976" y="2017"/>
                </a:cubicBezTo>
                <a:cubicBezTo>
                  <a:pt x="5004" y="2008"/>
                  <a:pt x="5037" y="2004"/>
                  <a:pt x="5078" y="2004"/>
                </a:cubicBezTo>
                <a:cubicBezTo>
                  <a:pt x="5118" y="2004"/>
                  <a:pt x="5151" y="2008"/>
                  <a:pt x="5178" y="2016"/>
                </a:cubicBezTo>
                <a:cubicBezTo>
                  <a:pt x="5254" y="2037"/>
                  <a:pt x="5296" y="2081"/>
                  <a:pt x="5304" y="2146"/>
                </a:cubicBezTo>
                <a:lnTo>
                  <a:pt x="5397" y="2146"/>
                </a:lnTo>
                <a:cubicBezTo>
                  <a:pt x="5394" y="2083"/>
                  <a:pt x="5367" y="2030"/>
                  <a:pt x="5317" y="1989"/>
                </a:cubicBezTo>
                <a:cubicBezTo>
                  <a:pt x="5262" y="1943"/>
                  <a:pt x="5184" y="1920"/>
                  <a:pt x="5084" y="1920"/>
                </a:cubicBezTo>
                <a:close/>
                <a:moveTo>
                  <a:pt x="15441" y="1920"/>
                </a:moveTo>
                <a:cubicBezTo>
                  <a:pt x="15326" y="1920"/>
                  <a:pt x="15232" y="1960"/>
                  <a:pt x="15161" y="2039"/>
                </a:cubicBezTo>
                <a:cubicBezTo>
                  <a:pt x="15093" y="2114"/>
                  <a:pt x="15059" y="2210"/>
                  <a:pt x="15059" y="2325"/>
                </a:cubicBezTo>
                <a:cubicBezTo>
                  <a:pt x="15059" y="2441"/>
                  <a:pt x="15093" y="2536"/>
                  <a:pt x="15161" y="2612"/>
                </a:cubicBezTo>
                <a:cubicBezTo>
                  <a:pt x="15232" y="2691"/>
                  <a:pt x="15326" y="2730"/>
                  <a:pt x="15441" y="2730"/>
                </a:cubicBezTo>
                <a:cubicBezTo>
                  <a:pt x="15529" y="2730"/>
                  <a:pt x="15604" y="2707"/>
                  <a:pt x="15669" y="2660"/>
                </a:cubicBezTo>
                <a:cubicBezTo>
                  <a:pt x="15729" y="2617"/>
                  <a:pt x="15773" y="2559"/>
                  <a:pt x="15799" y="2484"/>
                </a:cubicBezTo>
                <a:lnTo>
                  <a:pt x="15705" y="2484"/>
                </a:lnTo>
                <a:cubicBezTo>
                  <a:pt x="15684" y="2533"/>
                  <a:pt x="15652" y="2571"/>
                  <a:pt x="15610" y="2600"/>
                </a:cubicBezTo>
                <a:cubicBezTo>
                  <a:pt x="15567" y="2628"/>
                  <a:pt x="15518" y="2643"/>
                  <a:pt x="15462" y="2643"/>
                </a:cubicBezTo>
                <a:cubicBezTo>
                  <a:pt x="15359" y="2643"/>
                  <a:pt x="15280" y="2612"/>
                  <a:pt x="15226" y="2551"/>
                </a:cubicBezTo>
                <a:cubicBezTo>
                  <a:pt x="15174" y="2493"/>
                  <a:pt x="15148" y="2418"/>
                  <a:pt x="15148" y="2325"/>
                </a:cubicBezTo>
                <a:cubicBezTo>
                  <a:pt x="15148" y="2233"/>
                  <a:pt x="15174" y="2158"/>
                  <a:pt x="15226" y="2099"/>
                </a:cubicBezTo>
                <a:cubicBezTo>
                  <a:pt x="15252" y="2071"/>
                  <a:pt x="15283" y="2049"/>
                  <a:pt x="15320" y="2032"/>
                </a:cubicBezTo>
                <a:cubicBezTo>
                  <a:pt x="15358" y="2016"/>
                  <a:pt x="15405" y="2008"/>
                  <a:pt x="15462" y="2008"/>
                </a:cubicBezTo>
                <a:cubicBezTo>
                  <a:pt x="15518" y="2008"/>
                  <a:pt x="15567" y="2022"/>
                  <a:pt x="15610" y="2051"/>
                </a:cubicBezTo>
                <a:cubicBezTo>
                  <a:pt x="15652" y="2080"/>
                  <a:pt x="15684" y="2118"/>
                  <a:pt x="15705" y="2166"/>
                </a:cubicBezTo>
                <a:lnTo>
                  <a:pt x="15799" y="2166"/>
                </a:lnTo>
                <a:cubicBezTo>
                  <a:pt x="15773" y="2092"/>
                  <a:pt x="15729" y="2032"/>
                  <a:pt x="15669" y="1989"/>
                </a:cubicBezTo>
                <a:cubicBezTo>
                  <a:pt x="15604" y="1943"/>
                  <a:pt x="15529" y="1920"/>
                  <a:pt x="15441" y="1920"/>
                </a:cubicBezTo>
                <a:close/>
                <a:moveTo>
                  <a:pt x="16550" y="1920"/>
                </a:moveTo>
                <a:cubicBezTo>
                  <a:pt x="16432" y="1920"/>
                  <a:pt x="16335" y="1960"/>
                  <a:pt x="16260" y="2039"/>
                </a:cubicBezTo>
                <a:cubicBezTo>
                  <a:pt x="16186" y="2115"/>
                  <a:pt x="16149" y="2211"/>
                  <a:pt x="16149" y="2325"/>
                </a:cubicBezTo>
                <a:cubicBezTo>
                  <a:pt x="16149" y="2440"/>
                  <a:pt x="16186" y="2535"/>
                  <a:pt x="16260" y="2612"/>
                </a:cubicBezTo>
                <a:cubicBezTo>
                  <a:pt x="16335" y="2691"/>
                  <a:pt x="16432" y="2730"/>
                  <a:pt x="16550" y="2730"/>
                </a:cubicBezTo>
                <a:cubicBezTo>
                  <a:pt x="16668" y="2730"/>
                  <a:pt x="16764" y="2691"/>
                  <a:pt x="16839" y="2612"/>
                </a:cubicBezTo>
                <a:cubicBezTo>
                  <a:pt x="16913" y="2535"/>
                  <a:pt x="16950" y="2440"/>
                  <a:pt x="16950" y="2325"/>
                </a:cubicBezTo>
                <a:cubicBezTo>
                  <a:pt x="16950" y="2211"/>
                  <a:pt x="16913" y="2115"/>
                  <a:pt x="16839" y="2039"/>
                </a:cubicBezTo>
                <a:cubicBezTo>
                  <a:pt x="16764" y="1960"/>
                  <a:pt x="16668" y="1920"/>
                  <a:pt x="16550" y="1920"/>
                </a:cubicBezTo>
                <a:close/>
                <a:moveTo>
                  <a:pt x="0" y="1930"/>
                </a:moveTo>
                <a:lnTo>
                  <a:pt x="246" y="2720"/>
                </a:lnTo>
                <a:lnTo>
                  <a:pt x="348" y="2720"/>
                </a:lnTo>
                <a:lnTo>
                  <a:pt x="561" y="2056"/>
                </a:lnTo>
                <a:lnTo>
                  <a:pt x="774" y="2720"/>
                </a:lnTo>
                <a:lnTo>
                  <a:pt x="876" y="2720"/>
                </a:lnTo>
                <a:lnTo>
                  <a:pt x="1122" y="1930"/>
                </a:lnTo>
                <a:lnTo>
                  <a:pt x="1028" y="1930"/>
                </a:lnTo>
                <a:lnTo>
                  <a:pt x="825" y="2593"/>
                </a:lnTo>
                <a:lnTo>
                  <a:pt x="612" y="1930"/>
                </a:lnTo>
                <a:lnTo>
                  <a:pt x="510" y="1930"/>
                </a:lnTo>
                <a:lnTo>
                  <a:pt x="297" y="2593"/>
                </a:lnTo>
                <a:lnTo>
                  <a:pt x="95" y="1930"/>
                </a:lnTo>
                <a:lnTo>
                  <a:pt x="0" y="1930"/>
                </a:lnTo>
                <a:close/>
                <a:moveTo>
                  <a:pt x="1409" y="1930"/>
                </a:moveTo>
                <a:lnTo>
                  <a:pt x="1655" y="2720"/>
                </a:lnTo>
                <a:lnTo>
                  <a:pt x="1756" y="2720"/>
                </a:lnTo>
                <a:lnTo>
                  <a:pt x="1970" y="2056"/>
                </a:lnTo>
                <a:lnTo>
                  <a:pt x="2183" y="2720"/>
                </a:lnTo>
                <a:lnTo>
                  <a:pt x="2285" y="2720"/>
                </a:lnTo>
                <a:lnTo>
                  <a:pt x="2530" y="1930"/>
                </a:lnTo>
                <a:lnTo>
                  <a:pt x="2436" y="1930"/>
                </a:lnTo>
                <a:lnTo>
                  <a:pt x="2233" y="2593"/>
                </a:lnTo>
                <a:lnTo>
                  <a:pt x="2021" y="1930"/>
                </a:lnTo>
                <a:lnTo>
                  <a:pt x="1918" y="1930"/>
                </a:lnTo>
                <a:lnTo>
                  <a:pt x="1706" y="2593"/>
                </a:lnTo>
                <a:lnTo>
                  <a:pt x="1503" y="1930"/>
                </a:lnTo>
                <a:lnTo>
                  <a:pt x="1409" y="1930"/>
                </a:lnTo>
                <a:close/>
                <a:moveTo>
                  <a:pt x="2817" y="1930"/>
                </a:moveTo>
                <a:lnTo>
                  <a:pt x="3063" y="2720"/>
                </a:lnTo>
                <a:lnTo>
                  <a:pt x="3165" y="2720"/>
                </a:lnTo>
                <a:lnTo>
                  <a:pt x="3379" y="2056"/>
                </a:lnTo>
                <a:lnTo>
                  <a:pt x="3592" y="2720"/>
                </a:lnTo>
                <a:lnTo>
                  <a:pt x="3694" y="2720"/>
                </a:lnTo>
                <a:lnTo>
                  <a:pt x="3940" y="1930"/>
                </a:lnTo>
                <a:lnTo>
                  <a:pt x="3845" y="1930"/>
                </a:lnTo>
                <a:lnTo>
                  <a:pt x="3643" y="2593"/>
                </a:lnTo>
                <a:lnTo>
                  <a:pt x="3430" y="1930"/>
                </a:lnTo>
                <a:lnTo>
                  <a:pt x="3327" y="1930"/>
                </a:lnTo>
                <a:lnTo>
                  <a:pt x="3114" y="2593"/>
                </a:lnTo>
                <a:lnTo>
                  <a:pt x="2911" y="1930"/>
                </a:lnTo>
                <a:lnTo>
                  <a:pt x="2817" y="1930"/>
                </a:lnTo>
                <a:close/>
                <a:moveTo>
                  <a:pt x="5812" y="1930"/>
                </a:moveTo>
                <a:lnTo>
                  <a:pt x="5812" y="2380"/>
                </a:lnTo>
                <a:cubicBezTo>
                  <a:pt x="5812" y="2485"/>
                  <a:pt x="5844" y="2570"/>
                  <a:pt x="5907" y="2634"/>
                </a:cubicBezTo>
                <a:cubicBezTo>
                  <a:pt x="5969" y="2698"/>
                  <a:pt x="6050" y="2730"/>
                  <a:pt x="6148" y="2730"/>
                </a:cubicBezTo>
                <a:cubicBezTo>
                  <a:pt x="6248" y="2730"/>
                  <a:pt x="6328" y="2698"/>
                  <a:pt x="6391" y="2634"/>
                </a:cubicBezTo>
                <a:cubicBezTo>
                  <a:pt x="6453" y="2570"/>
                  <a:pt x="6484" y="2485"/>
                  <a:pt x="6484" y="2380"/>
                </a:cubicBezTo>
                <a:lnTo>
                  <a:pt x="6484" y="1930"/>
                </a:lnTo>
                <a:lnTo>
                  <a:pt x="6395" y="1930"/>
                </a:lnTo>
                <a:lnTo>
                  <a:pt x="6395" y="2383"/>
                </a:lnTo>
                <a:cubicBezTo>
                  <a:pt x="6395" y="2469"/>
                  <a:pt x="6369" y="2535"/>
                  <a:pt x="6318" y="2582"/>
                </a:cubicBezTo>
                <a:cubicBezTo>
                  <a:pt x="6274" y="2622"/>
                  <a:pt x="6217" y="2643"/>
                  <a:pt x="6148" y="2643"/>
                </a:cubicBezTo>
                <a:cubicBezTo>
                  <a:pt x="6079" y="2643"/>
                  <a:pt x="6022" y="2622"/>
                  <a:pt x="5978" y="2582"/>
                </a:cubicBezTo>
                <a:cubicBezTo>
                  <a:pt x="5927" y="2534"/>
                  <a:pt x="5902" y="2468"/>
                  <a:pt x="5902" y="2383"/>
                </a:cubicBezTo>
                <a:lnTo>
                  <a:pt x="5902" y="1930"/>
                </a:lnTo>
                <a:lnTo>
                  <a:pt x="5812" y="1930"/>
                </a:lnTo>
                <a:close/>
                <a:moveTo>
                  <a:pt x="6935" y="1930"/>
                </a:moveTo>
                <a:lnTo>
                  <a:pt x="6935" y="2720"/>
                </a:lnTo>
                <a:lnTo>
                  <a:pt x="7024" y="2720"/>
                </a:lnTo>
                <a:lnTo>
                  <a:pt x="7024" y="2053"/>
                </a:lnTo>
                <a:lnTo>
                  <a:pt x="7513" y="2720"/>
                </a:lnTo>
                <a:lnTo>
                  <a:pt x="7617" y="2720"/>
                </a:lnTo>
                <a:lnTo>
                  <a:pt x="7617" y="1930"/>
                </a:lnTo>
                <a:lnTo>
                  <a:pt x="7527" y="1930"/>
                </a:lnTo>
                <a:lnTo>
                  <a:pt x="7527" y="2595"/>
                </a:lnTo>
                <a:lnTo>
                  <a:pt x="7039" y="1930"/>
                </a:lnTo>
                <a:lnTo>
                  <a:pt x="6935" y="1930"/>
                </a:lnTo>
                <a:close/>
                <a:moveTo>
                  <a:pt x="8075" y="1930"/>
                </a:moveTo>
                <a:lnTo>
                  <a:pt x="8075" y="2720"/>
                </a:lnTo>
                <a:lnTo>
                  <a:pt x="8165" y="2720"/>
                </a:lnTo>
                <a:lnTo>
                  <a:pt x="8165" y="2438"/>
                </a:lnTo>
                <a:lnTo>
                  <a:pt x="8432" y="2438"/>
                </a:lnTo>
                <a:cubicBezTo>
                  <a:pt x="8515" y="2438"/>
                  <a:pt x="8581" y="2416"/>
                  <a:pt x="8630" y="2370"/>
                </a:cubicBezTo>
                <a:cubicBezTo>
                  <a:pt x="8679" y="2324"/>
                  <a:pt x="8703" y="2262"/>
                  <a:pt x="8703" y="2184"/>
                </a:cubicBezTo>
                <a:cubicBezTo>
                  <a:pt x="8703" y="2107"/>
                  <a:pt x="8679" y="2045"/>
                  <a:pt x="8631" y="1999"/>
                </a:cubicBezTo>
                <a:cubicBezTo>
                  <a:pt x="8582" y="1953"/>
                  <a:pt x="8515" y="1930"/>
                  <a:pt x="8432" y="1930"/>
                </a:cubicBezTo>
                <a:lnTo>
                  <a:pt x="8075" y="1930"/>
                </a:lnTo>
                <a:close/>
                <a:moveTo>
                  <a:pt x="9092" y="1930"/>
                </a:moveTo>
                <a:lnTo>
                  <a:pt x="9092" y="2720"/>
                </a:lnTo>
                <a:lnTo>
                  <a:pt x="9182" y="2720"/>
                </a:lnTo>
                <a:lnTo>
                  <a:pt x="9182" y="2368"/>
                </a:lnTo>
                <a:lnTo>
                  <a:pt x="9642" y="2368"/>
                </a:lnTo>
                <a:lnTo>
                  <a:pt x="9642" y="2720"/>
                </a:lnTo>
                <a:lnTo>
                  <a:pt x="9732" y="2720"/>
                </a:lnTo>
                <a:lnTo>
                  <a:pt x="9732" y="1930"/>
                </a:lnTo>
                <a:lnTo>
                  <a:pt x="9642" y="1930"/>
                </a:lnTo>
                <a:lnTo>
                  <a:pt x="9642" y="2281"/>
                </a:lnTo>
                <a:lnTo>
                  <a:pt x="9182" y="2281"/>
                </a:lnTo>
                <a:lnTo>
                  <a:pt x="9182" y="1930"/>
                </a:lnTo>
                <a:lnTo>
                  <a:pt x="9092" y="1930"/>
                </a:lnTo>
                <a:close/>
                <a:moveTo>
                  <a:pt x="10434" y="1930"/>
                </a:moveTo>
                <a:lnTo>
                  <a:pt x="10098" y="2720"/>
                </a:lnTo>
                <a:lnTo>
                  <a:pt x="10197" y="2720"/>
                </a:lnTo>
                <a:lnTo>
                  <a:pt x="10294" y="2491"/>
                </a:lnTo>
                <a:lnTo>
                  <a:pt x="10686" y="2491"/>
                </a:lnTo>
                <a:lnTo>
                  <a:pt x="10782" y="2720"/>
                </a:lnTo>
                <a:lnTo>
                  <a:pt x="10882" y="2720"/>
                </a:lnTo>
                <a:lnTo>
                  <a:pt x="10546" y="1930"/>
                </a:lnTo>
                <a:lnTo>
                  <a:pt x="10434" y="1930"/>
                </a:lnTo>
                <a:close/>
                <a:moveTo>
                  <a:pt x="11248" y="1930"/>
                </a:moveTo>
                <a:lnTo>
                  <a:pt x="11248" y="2720"/>
                </a:lnTo>
                <a:lnTo>
                  <a:pt x="11338" y="2720"/>
                </a:lnTo>
                <a:lnTo>
                  <a:pt x="11338" y="2417"/>
                </a:lnTo>
                <a:lnTo>
                  <a:pt x="11612" y="2417"/>
                </a:lnTo>
                <a:lnTo>
                  <a:pt x="11803" y="2720"/>
                </a:lnTo>
                <a:lnTo>
                  <a:pt x="11909" y="2720"/>
                </a:lnTo>
                <a:lnTo>
                  <a:pt x="11702" y="2401"/>
                </a:lnTo>
                <a:cubicBezTo>
                  <a:pt x="11724" y="2396"/>
                  <a:pt x="11747" y="2389"/>
                  <a:pt x="11770" y="2379"/>
                </a:cubicBezTo>
                <a:cubicBezTo>
                  <a:pt x="11852" y="2343"/>
                  <a:pt x="11892" y="2276"/>
                  <a:pt x="11892" y="2177"/>
                </a:cubicBezTo>
                <a:cubicBezTo>
                  <a:pt x="11892" y="2101"/>
                  <a:pt x="11869" y="2041"/>
                  <a:pt x="11820" y="1997"/>
                </a:cubicBezTo>
                <a:cubicBezTo>
                  <a:pt x="11771" y="1953"/>
                  <a:pt x="11707" y="1930"/>
                  <a:pt x="11627" y="1930"/>
                </a:cubicBezTo>
                <a:lnTo>
                  <a:pt x="11248" y="1930"/>
                </a:lnTo>
                <a:close/>
                <a:moveTo>
                  <a:pt x="12314" y="1930"/>
                </a:moveTo>
                <a:lnTo>
                  <a:pt x="12314" y="2720"/>
                </a:lnTo>
                <a:lnTo>
                  <a:pt x="12404" y="2720"/>
                </a:lnTo>
                <a:lnTo>
                  <a:pt x="12404" y="2066"/>
                </a:lnTo>
                <a:lnTo>
                  <a:pt x="12701" y="2442"/>
                </a:lnTo>
                <a:lnTo>
                  <a:pt x="12993" y="2066"/>
                </a:lnTo>
                <a:lnTo>
                  <a:pt x="12993" y="2720"/>
                </a:lnTo>
                <a:lnTo>
                  <a:pt x="13083" y="2720"/>
                </a:lnTo>
                <a:lnTo>
                  <a:pt x="13083" y="1930"/>
                </a:lnTo>
                <a:lnTo>
                  <a:pt x="12979" y="1930"/>
                </a:lnTo>
                <a:lnTo>
                  <a:pt x="12701" y="2305"/>
                </a:lnTo>
                <a:lnTo>
                  <a:pt x="12418" y="1930"/>
                </a:lnTo>
                <a:lnTo>
                  <a:pt x="12314" y="1930"/>
                </a:lnTo>
                <a:close/>
                <a:moveTo>
                  <a:pt x="13786" y="1930"/>
                </a:moveTo>
                <a:lnTo>
                  <a:pt x="13451" y="2720"/>
                </a:lnTo>
                <a:lnTo>
                  <a:pt x="13549" y="2720"/>
                </a:lnTo>
                <a:lnTo>
                  <a:pt x="13646" y="2491"/>
                </a:lnTo>
                <a:lnTo>
                  <a:pt x="14037" y="2491"/>
                </a:lnTo>
                <a:lnTo>
                  <a:pt x="14134" y="2720"/>
                </a:lnTo>
                <a:lnTo>
                  <a:pt x="14233" y="2720"/>
                </a:lnTo>
                <a:lnTo>
                  <a:pt x="13898" y="1930"/>
                </a:lnTo>
                <a:lnTo>
                  <a:pt x="13786" y="1930"/>
                </a:lnTo>
                <a:close/>
                <a:moveTo>
                  <a:pt x="17360" y="1930"/>
                </a:moveTo>
                <a:lnTo>
                  <a:pt x="17360" y="2720"/>
                </a:lnTo>
                <a:lnTo>
                  <a:pt x="17449" y="2720"/>
                </a:lnTo>
                <a:lnTo>
                  <a:pt x="17449" y="2066"/>
                </a:lnTo>
                <a:lnTo>
                  <a:pt x="17747" y="2442"/>
                </a:lnTo>
                <a:lnTo>
                  <a:pt x="18039" y="2066"/>
                </a:lnTo>
                <a:lnTo>
                  <a:pt x="18039" y="2720"/>
                </a:lnTo>
                <a:lnTo>
                  <a:pt x="18129" y="2720"/>
                </a:lnTo>
                <a:lnTo>
                  <a:pt x="18129" y="1930"/>
                </a:lnTo>
                <a:lnTo>
                  <a:pt x="18025" y="1930"/>
                </a:lnTo>
                <a:lnTo>
                  <a:pt x="17747" y="2305"/>
                </a:lnTo>
                <a:lnTo>
                  <a:pt x="17464" y="1930"/>
                </a:lnTo>
                <a:lnTo>
                  <a:pt x="17360" y="1930"/>
                </a:lnTo>
                <a:close/>
                <a:moveTo>
                  <a:pt x="16550" y="2008"/>
                </a:moveTo>
                <a:cubicBezTo>
                  <a:pt x="16644" y="2008"/>
                  <a:pt x="16719" y="2038"/>
                  <a:pt x="16777" y="2099"/>
                </a:cubicBezTo>
                <a:cubicBezTo>
                  <a:pt x="16833" y="2158"/>
                  <a:pt x="16861" y="2234"/>
                  <a:pt x="16861" y="2325"/>
                </a:cubicBezTo>
                <a:cubicBezTo>
                  <a:pt x="16861" y="2417"/>
                  <a:pt x="16833" y="2492"/>
                  <a:pt x="16777" y="2551"/>
                </a:cubicBezTo>
                <a:cubicBezTo>
                  <a:pt x="16719" y="2612"/>
                  <a:pt x="16644" y="2643"/>
                  <a:pt x="16550" y="2643"/>
                </a:cubicBezTo>
                <a:cubicBezTo>
                  <a:pt x="16456" y="2643"/>
                  <a:pt x="16380" y="2612"/>
                  <a:pt x="16321" y="2551"/>
                </a:cubicBezTo>
                <a:cubicBezTo>
                  <a:pt x="16266" y="2492"/>
                  <a:pt x="16238" y="2417"/>
                  <a:pt x="16238" y="2325"/>
                </a:cubicBezTo>
                <a:cubicBezTo>
                  <a:pt x="16238" y="2234"/>
                  <a:pt x="16266" y="2158"/>
                  <a:pt x="16321" y="2099"/>
                </a:cubicBezTo>
                <a:cubicBezTo>
                  <a:pt x="16380" y="2038"/>
                  <a:pt x="16456" y="2008"/>
                  <a:pt x="16550" y="2008"/>
                </a:cubicBezTo>
                <a:close/>
                <a:moveTo>
                  <a:pt x="8165" y="2015"/>
                </a:moveTo>
                <a:lnTo>
                  <a:pt x="8425" y="2015"/>
                </a:lnTo>
                <a:cubicBezTo>
                  <a:pt x="8487" y="2015"/>
                  <a:pt x="8534" y="2030"/>
                  <a:pt x="8566" y="2060"/>
                </a:cubicBezTo>
                <a:cubicBezTo>
                  <a:pt x="8597" y="2090"/>
                  <a:pt x="8614" y="2132"/>
                  <a:pt x="8614" y="2185"/>
                </a:cubicBezTo>
                <a:cubicBezTo>
                  <a:pt x="8614" y="2238"/>
                  <a:pt x="8597" y="2279"/>
                  <a:pt x="8566" y="2309"/>
                </a:cubicBezTo>
                <a:cubicBezTo>
                  <a:pt x="8534" y="2340"/>
                  <a:pt x="8487" y="2355"/>
                  <a:pt x="8425" y="2355"/>
                </a:cubicBezTo>
                <a:lnTo>
                  <a:pt x="8165" y="2355"/>
                </a:lnTo>
                <a:lnTo>
                  <a:pt x="8165" y="2015"/>
                </a:lnTo>
                <a:close/>
                <a:moveTo>
                  <a:pt x="11338" y="2015"/>
                </a:moveTo>
                <a:lnTo>
                  <a:pt x="11615" y="2015"/>
                </a:lnTo>
                <a:cubicBezTo>
                  <a:pt x="11672" y="2015"/>
                  <a:pt x="11718" y="2029"/>
                  <a:pt x="11752" y="2058"/>
                </a:cubicBezTo>
                <a:cubicBezTo>
                  <a:pt x="11786" y="2087"/>
                  <a:pt x="11803" y="2127"/>
                  <a:pt x="11803" y="2177"/>
                </a:cubicBezTo>
                <a:cubicBezTo>
                  <a:pt x="11803" y="2208"/>
                  <a:pt x="11797" y="2234"/>
                  <a:pt x="11786" y="2254"/>
                </a:cubicBezTo>
                <a:cubicBezTo>
                  <a:pt x="11754" y="2306"/>
                  <a:pt x="11695" y="2332"/>
                  <a:pt x="11611" y="2332"/>
                </a:cubicBezTo>
                <a:lnTo>
                  <a:pt x="11338" y="2332"/>
                </a:lnTo>
                <a:lnTo>
                  <a:pt x="11338" y="2015"/>
                </a:lnTo>
                <a:close/>
                <a:moveTo>
                  <a:pt x="10490" y="2023"/>
                </a:moveTo>
                <a:lnTo>
                  <a:pt x="10651" y="2409"/>
                </a:lnTo>
                <a:lnTo>
                  <a:pt x="10329" y="2409"/>
                </a:lnTo>
                <a:lnTo>
                  <a:pt x="10490" y="2023"/>
                </a:lnTo>
                <a:close/>
                <a:moveTo>
                  <a:pt x="13842" y="2023"/>
                </a:moveTo>
                <a:lnTo>
                  <a:pt x="14003" y="2409"/>
                </a:lnTo>
                <a:lnTo>
                  <a:pt x="13681" y="2409"/>
                </a:lnTo>
                <a:lnTo>
                  <a:pt x="13842" y="2023"/>
                </a:lnTo>
                <a:close/>
                <a:moveTo>
                  <a:pt x="4278" y="2599"/>
                </a:moveTo>
                <a:lnTo>
                  <a:pt x="4278" y="2720"/>
                </a:lnTo>
                <a:lnTo>
                  <a:pt x="4395" y="2720"/>
                </a:lnTo>
                <a:lnTo>
                  <a:pt x="4395" y="2599"/>
                </a:lnTo>
                <a:lnTo>
                  <a:pt x="4278" y="2599"/>
                </a:lnTo>
                <a:close/>
                <a:moveTo>
                  <a:pt x="14567" y="2599"/>
                </a:moveTo>
                <a:lnTo>
                  <a:pt x="14567" y="2720"/>
                </a:lnTo>
                <a:lnTo>
                  <a:pt x="14683" y="2720"/>
                </a:lnTo>
                <a:lnTo>
                  <a:pt x="14683" y="2599"/>
                </a:lnTo>
                <a:lnTo>
                  <a:pt x="14567" y="2599"/>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Segoe UI"/>
            </a:endParaRPr>
          </a:p>
        </p:txBody>
      </p:sp>
      <p:sp>
        <p:nvSpPr>
          <p:cNvPr id="2" name="Subtitle 1"/>
          <p:cNvSpPr>
            <a:spLocks noGrp="1"/>
          </p:cNvSpPr>
          <p:nvPr>
            <p:ph type="subTitle" idx="1"/>
          </p:nvPr>
        </p:nvSpPr>
        <p:spPr>
          <a:xfrm>
            <a:off x="462644" y="3959051"/>
            <a:ext cx="5910616" cy="586823"/>
          </a:xfrm>
        </p:spPr>
        <p:txBody>
          <a:bodyPr>
            <a:noAutofit/>
          </a:bodyPr>
          <a:lstStyle/>
          <a:p>
            <a:r>
              <a:rPr lang="en-IN" sz="2200" b="1" kern="0" dirty="0">
                <a:solidFill>
                  <a:schemeClr val="tx1"/>
                </a:solidFill>
                <a:latin typeface="Arial" panose="020B0604020202020204" pitchFamily="34" charset="0"/>
                <a:cs typeface="Arial" panose="020B0604020202020204" pitchFamily="34" charset="0"/>
              </a:rPr>
              <a:t>Course Number: CTR-GSP-GxP-QCL-0XX</a:t>
            </a:r>
            <a:endParaRPr lang="en-US" sz="2200" b="1" kern="0" dirty="0">
              <a:solidFill>
                <a:schemeClr val="tx1"/>
              </a:solidFill>
              <a:latin typeface="Arial" panose="020B0604020202020204" pitchFamily="34" charset="0"/>
              <a:cs typeface="Arial" panose="020B0604020202020204" pitchFamily="34" charset="0"/>
            </a:endParaRPr>
          </a:p>
          <a:p>
            <a:r>
              <a:rPr lang="en-IN" sz="2200" b="1" dirty="0">
                <a:solidFill>
                  <a:schemeClr val="tx1"/>
                </a:solidFill>
                <a:latin typeface="Arial" panose="020B0604020202020204" pitchFamily="34" charset="0"/>
                <a:cs typeface="Arial" panose="020B0604020202020204" pitchFamily="34" charset="0"/>
              </a:rPr>
              <a:t>Version: 2.0 (for GXPLMS Trial)</a:t>
            </a:r>
          </a:p>
        </p:txBody>
      </p:sp>
    </p:spTree>
    <p:custDataLst>
      <p:tags r:id="rId1"/>
    </p:custDataLst>
    <p:extLst>
      <p:ext uri="{BB962C8B-B14F-4D97-AF65-F5344CB8AC3E}">
        <p14:creationId xmlns:p14="http://schemas.microsoft.com/office/powerpoint/2010/main" val="247157004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41" y="105318"/>
            <a:ext cx="6697770" cy="523149"/>
          </a:xfrm>
        </p:spPr>
        <p:txBody>
          <a:bodyPr>
            <a:normAutofit/>
          </a:bodyPr>
          <a:lstStyle/>
          <a:p>
            <a:r>
              <a:rPr lang="en-US" b="1" dirty="0"/>
              <a:t>Quality is connected with the Culture</a:t>
            </a:r>
          </a:p>
        </p:txBody>
      </p:sp>
      <p:sp>
        <p:nvSpPr>
          <p:cNvPr id="4" name="Footer Placeholder 3"/>
          <p:cNvSpPr>
            <a:spLocks noGrp="1"/>
          </p:cNvSpPr>
          <p:nvPr>
            <p:ph type="ftr" sz="quarter" idx="11"/>
          </p:nvPr>
        </p:nvSpPr>
        <p:spPr/>
        <p:txBody>
          <a:bodyPr/>
          <a:lstStyle/>
          <a:p>
            <a:r>
              <a:rPr lang="en-US" dirty="0"/>
              <a:t>Sun Pharmaceutical Industries Limited</a:t>
            </a:r>
          </a:p>
        </p:txBody>
      </p:sp>
      <p:sp>
        <p:nvSpPr>
          <p:cNvPr id="5" name="Slide Number Placeholder 4"/>
          <p:cNvSpPr>
            <a:spLocks noGrp="1"/>
          </p:cNvSpPr>
          <p:nvPr>
            <p:ph type="sldNum" sz="quarter" idx="12"/>
          </p:nvPr>
        </p:nvSpPr>
        <p:spPr/>
        <p:txBody>
          <a:bodyPr/>
          <a:lstStyle/>
          <a:p>
            <a:fld id="{A52AA322-2C79-4759-9A44-C309782E71FD}" type="slidenum">
              <a:rPr lang="en-US" smtClean="0"/>
              <a:t>10</a:t>
            </a:fld>
            <a:endParaRPr lang="en-US" dirty="0"/>
          </a:p>
        </p:txBody>
      </p:sp>
      <p:sp>
        <p:nvSpPr>
          <p:cNvPr id="15" name="Content Placeholder 2"/>
          <p:cNvSpPr txBox="1">
            <a:spLocks/>
          </p:cNvSpPr>
          <p:nvPr/>
        </p:nvSpPr>
        <p:spPr>
          <a:xfrm>
            <a:off x="1439507" y="2048996"/>
            <a:ext cx="9455617" cy="411138"/>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latin typeface="Segoe UI" panose="020B0502040204020203" pitchFamily="34" charset="0"/>
                <a:cs typeface="Segoe UI" panose="020B0502040204020203" pitchFamily="34" charset="0"/>
              </a:rPr>
              <a:t>Technology touches the heads, Culture touches the heart. - Dr. Juran</a:t>
            </a:r>
          </a:p>
        </p:txBody>
      </p:sp>
      <p:sp>
        <p:nvSpPr>
          <p:cNvPr id="16" name="Rectangle 15"/>
          <p:cNvSpPr/>
          <p:nvPr/>
        </p:nvSpPr>
        <p:spPr>
          <a:xfrm>
            <a:off x="3827238" y="2910424"/>
            <a:ext cx="2281395" cy="369332"/>
          </a:xfrm>
          <a:prstGeom prst="rect">
            <a:avLst/>
          </a:prstGeom>
          <a:noFill/>
        </p:spPr>
        <p:txBody>
          <a:bodyPr wrap="none" lIns="91440" tIns="45720" rIns="91440" bIns="45720">
            <a:spAutoFit/>
          </a:bodyPr>
          <a:lstStyle/>
          <a:p>
            <a:pPr algn="ctr"/>
            <a:r>
              <a:rPr lang="en-US" b="1" dirty="0">
                <a:ln w="0"/>
                <a:latin typeface="Segoe UI" panose="020B0502040204020203" pitchFamily="34" charset="0"/>
                <a:cs typeface="Segoe UI" panose="020B0502040204020203" pitchFamily="34" charset="0"/>
              </a:rPr>
              <a:t>Knowledge &amp; Skills</a:t>
            </a:r>
          </a:p>
        </p:txBody>
      </p:sp>
      <p:cxnSp>
        <p:nvCxnSpPr>
          <p:cNvPr id="17" name="Straight Connector 16"/>
          <p:cNvCxnSpPr/>
          <p:nvPr/>
        </p:nvCxnSpPr>
        <p:spPr>
          <a:xfrm>
            <a:off x="1439507" y="2460134"/>
            <a:ext cx="4014544" cy="0"/>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5656461" y="2460601"/>
            <a:ext cx="3291840" cy="0"/>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flipH="1">
            <a:off x="4967936" y="2343366"/>
            <a:ext cx="0" cy="54864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flipH="1">
            <a:off x="8602191" y="2343366"/>
            <a:ext cx="0" cy="54864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sp>
        <p:nvSpPr>
          <p:cNvPr id="21" name="Rectangle 20">
            <a:extLst>
              <a:ext uri="{FF2B5EF4-FFF2-40B4-BE49-F238E27FC236}">
                <a16:creationId xmlns:a16="http://schemas.microsoft.com/office/drawing/2014/main" id="{5C799BE7-D83D-4A46-AA21-2064FB4A4DED}"/>
              </a:ext>
            </a:extLst>
          </p:cNvPr>
          <p:cNvSpPr/>
          <p:nvPr/>
        </p:nvSpPr>
        <p:spPr>
          <a:xfrm>
            <a:off x="7931360" y="2908170"/>
            <a:ext cx="1084143" cy="369332"/>
          </a:xfrm>
          <a:prstGeom prst="rect">
            <a:avLst/>
          </a:prstGeom>
          <a:noFill/>
        </p:spPr>
        <p:txBody>
          <a:bodyPr wrap="none" lIns="91440" tIns="45720" rIns="91440" bIns="45720">
            <a:spAutoFit/>
          </a:bodyPr>
          <a:lstStyle/>
          <a:p>
            <a:pPr algn="ctr"/>
            <a:r>
              <a:rPr lang="en-US" b="1" dirty="0">
                <a:ln w="0"/>
                <a:solidFill>
                  <a:srgbClr val="00B050"/>
                </a:solidFill>
                <a:latin typeface="Segoe UI" panose="020B0502040204020203" pitchFamily="34" charset="0"/>
                <a:cs typeface="Segoe UI" panose="020B0502040204020203" pitchFamily="34" charset="0"/>
              </a:rPr>
              <a:t>Attitude</a:t>
            </a: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9848" y="1080493"/>
            <a:ext cx="984685" cy="984685"/>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7717" y="1124782"/>
            <a:ext cx="984685" cy="984685"/>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0911" y="875798"/>
            <a:ext cx="1134047" cy="1134047"/>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9257" y="991707"/>
            <a:ext cx="984040" cy="984040"/>
          </a:xfrm>
          <a:prstGeom prst="rect">
            <a:avLst/>
          </a:prstGeom>
        </p:spPr>
      </p:pic>
      <p:sp>
        <p:nvSpPr>
          <p:cNvPr id="26" name="Rectangle 25"/>
          <p:cNvSpPr/>
          <p:nvPr/>
        </p:nvSpPr>
        <p:spPr>
          <a:xfrm>
            <a:off x="3793222" y="3505674"/>
            <a:ext cx="7552557" cy="1292662"/>
          </a:xfrm>
          <a:prstGeom prst="rect">
            <a:avLst/>
          </a:prstGeom>
        </p:spPr>
        <p:txBody>
          <a:bodyPr wrap="square">
            <a:spAutoFit/>
          </a:bodyPr>
          <a:lstStyle/>
          <a:p>
            <a:pPr algn="ctr"/>
            <a:r>
              <a:rPr lang="en-US" sz="2400" b="1" u="sng" dirty="0">
                <a:latin typeface="Segoe UI" panose="020B0502040204020203" pitchFamily="34" charset="0"/>
                <a:cs typeface="Segoe UI" panose="020B0502040204020203" pitchFamily="34" charset="0"/>
              </a:rPr>
              <a:t>People</a:t>
            </a:r>
            <a:r>
              <a:rPr lang="en-US" dirty="0">
                <a:latin typeface="Segoe UI" panose="020B0502040204020203" pitchFamily="34" charset="0"/>
                <a:cs typeface="Segoe UI" panose="020B0502040204020203" pitchFamily="34" charset="0"/>
              </a:rPr>
              <a:t> </a:t>
            </a:r>
          </a:p>
          <a:p>
            <a:pPr marL="285750" indent="-285750">
              <a:buFontTx/>
              <a:buChar char="-"/>
            </a:pPr>
            <a:r>
              <a:rPr lang="en-US" dirty="0">
                <a:latin typeface="Segoe UI" panose="020B0502040204020203" pitchFamily="34" charset="0"/>
                <a:cs typeface="Segoe UI" panose="020B0502040204020203" pitchFamily="34" charset="0"/>
              </a:rPr>
              <a:t>The ultimate </a:t>
            </a:r>
            <a:r>
              <a:rPr lang="en-US" b="1" dirty="0">
                <a:latin typeface="Segoe UI" panose="020B0502040204020203" pitchFamily="34" charset="0"/>
                <a:cs typeface="Segoe UI" panose="020B0502040204020203" pitchFamily="34" charset="0"/>
              </a:rPr>
              <a:t>creators of quality products</a:t>
            </a:r>
          </a:p>
          <a:p>
            <a:pPr marL="285750" indent="-285750">
              <a:buFontTx/>
              <a:buChar char="-"/>
            </a:pPr>
            <a:r>
              <a:rPr lang="en-US" b="1" dirty="0">
                <a:latin typeface="Segoe UI" panose="020B0502040204020203" pitchFamily="34" charset="0"/>
                <a:cs typeface="Segoe UI" panose="020B0502040204020203" pitchFamily="34" charset="0"/>
              </a:rPr>
              <a:t>Manage processes </a:t>
            </a:r>
            <a:r>
              <a:rPr lang="en-US" dirty="0">
                <a:latin typeface="Segoe UI" panose="020B0502040204020203" pitchFamily="34" charset="0"/>
                <a:cs typeface="Segoe UI" panose="020B0502040204020203" pitchFamily="34" charset="0"/>
              </a:rPr>
              <a:t>and </a:t>
            </a:r>
            <a:r>
              <a:rPr lang="en-US" b="1" dirty="0">
                <a:latin typeface="Segoe UI" panose="020B0502040204020203" pitchFamily="34" charset="0"/>
                <a:cs typeface="Segoe UI" panose="020B0502040204020203" pitchFamily="34" charset="0"/>
              </a:rPr>
              <a:t>make the systems </a:t>
            </a:r>
            <a:r>
              <a:rPr lang="en-US" dirty="0">
                <a:latin typeface="Segoe UI" panose="020B0502040204020203" pitchFamily="34" charset="0"/>
                <a:cs typeface="Segoe UI" panose="020B0502040204020203" pitchFamily="34" charset="0"/>
              </a:rPr>
              <a:t>work</a:t>
            </a:r>
          </a:p>
          <a:p>
            <a:pPr marL="285750" indent="-285750">
              <a:buFontTx/>
              <a:buChar char="-"/>
            </a:pPr>
            <a:r>
              <a:rPr lang="en-US" b="1" dirty="0">
                <a:latin typeface="Segoe UI" panose="020B0502040204020203" pitchFamily="34" charset="0"/>
                <a:cs typeface="Segoe UI" panose="020B0502040204020203" pitchFamily="34" charset="0"/>
              </a:rPr>
              <a:t>People who make poor systems work and good systems fail </a:t>
            </a:r>
            <a:endParaRPr lang="en-US" dirty="0">
              <a:latin typeface="Segoe UI" panose="020B0502040204020203" pitchFamily="34" charset="0"/>
              <a:cs typeface="Segoe UI" panose="020B0502040204020203" pitchFamily="34" charset="0"/>
            </a:endParaRPr>
          </a:p>
        </p:txBody>
      </p:sp>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6540" y="3616644"/>
            <a:ext cx="1345862" cy="1345862"/>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8013" y="5514293"/>
            <a:ext cx="613447" cy="613447"/>
          </a:xfrm>
          <a:prstGeom prst="rect">
            <a:avLst/>
          </a:prstGeom>
        </p:spPr>
      </p:pic>
      <p:sp>
        <p:nvSpPr>
          <p:cNvPr id="29" name="Rectangle 28"/>
          <p:cNvSpPr/>
          <p:nvPr/>
        </p:nvSpPr>
        <p:spPr>
          <a:xfrm>
            <a:off x="1233713" y="5636351"/>
            <a:ext cx="10682515" cy="369332"/>
          </a:xfrm>
          <a:prstGeom prst="rect">
            <a:avLst/>
          </a:prstGeom>
        </p:spPr>
        <p:txBody>
          <a:bodyPr wrap="square">
            <a:spAutoFit/>
          </a:bodyPr>
          <a:lstStyle/>
          <a:p>
            <a:r>
              <a:rPr lang="en-US" dirty="0">
                <a:latin typeface="Segoe UI" panose="020B0502040204020203" pitchFamily="34" charset="0"/>
                <a:cs typeface="Segoe UI" panose="020B0502040204020203" pitchFamily="34" charset="0"/>
              </a:rPr>
              <a:t>Hence, Our mindset in tune of quality is a prerequisite for development of quality culture.</a:t>
            </a:r>
          </a:p>
        </p:txBody>
      </p:sp>
    </p:spTree>
    <p:custDataLst>
      <p:tags r:id="rId1"/>
    </p:custDataLst>
    <p:extLst>
      <p:ext uri="{BB962C8B-B14F-4D97-AF65-F5344CB8AC3E}">
        <p14:creationId xmlns:p14="http://schemas.microsoft.com/office/powerpoint/2010/main" val="1782551550"/>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03A7B-BB62-541C-3FB1-B905B8A75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84F17-45D8-EF4A-AA05-76ED5981719F}"/>
              </a:ext>
            </a:extLst>
          </p:cNvPr>
          <p:cNvSpPr>
            <a:spLocks noGrp="1"/>
          </p:cNvSpPr>
          <p:nvPr>
            <p:ph type="title"/>
          </p:nvPr>
        </p:nvSpPr>
        <p:spPr>
          <a:xfrm>
            <a:off x="2834641" y="105318"/>
            <a:ext cx="6697770" cy="523149"/>
          </a:xfrm>
        </p:spPr>
        <p:txBody>
          <a:bodyPr>
            <a:normAutofit/>
          </a:bodyPr>
          <a:lstStyle/>
          <a:p>
            <a:r>
              <a:rPr lang="en-US" b="1" dirty="0"/>
              <a:t>Quality is connected with the Culture</a:t>
            </a:r>
          </a:p>
        </p:txBody>
      </p:sp>
      <p:sp>
        <p:nvSpPr>
          <p:cNvPr id="4" name="Footer Placeholder 3">
            <a:extLst>
              <a:ext uri="{FF2B5EF4-FFF2-40B4-BE49-F238E27FC236}">
                <a16:creationId xmlns:a16="http://schemas.microsoft.com/office/drawing/2014/main" id="{3854D6A3-AB47-CDC3-9B34-EBD3B3DF9794}"/>
              </a:ext>
            </a:extLst>
          </p:cNvPr>
          <p:cNvSpPr>
            <a:spLocks noGrp="1"/>
          </p:cNvSpPr>
          <p:nvPr>
            <p:ph type="ftr" sz="quarter" idx="11"/>
          </p:nvPr>
        </p:nvSpPr>
        <p:spPr/>
        <p:txBody>
          <a:bodyPr/>
          <a:lstStyle/>
          <a:p>
            <a:r>
              <a:rPr lang="en-US" dirty="0"/>
              <a:t>Sun Pharmaceutical Industries Limited</a:t>
            </a:r>
          </a:p>
        </p:txBody>
      </p:sp>
      <p:sp>
        <p:nvSpPr>
          <p:cNvPr id="5" name="Slide Number Placeholder 4">
            <a:extLst>
              <a:ext uri="{FF2B5EF4-FFF2-40B4-BE49-F238E27FC236}">
                <a16:creationId xmlns:a16="http://schemas.microsoft.com/office/drawing/2014/main" id="{829592C9-C642-A3D0-0E5B-A5326D5B0C62}"/>
              </a:ext>
            </a:extLst>
          </p:cNvPr>
          <p:cNvSpPr>
            <a:spLocks noGrp="1"/>
          </p:cNvSpPr>
          <p:nvPr>
            <p:ph type="sldNum" sz="quarter" idx="12"/>
          </p:nvPr>
        </p:nvSpPr>
        <p:spPr/>
        <p:txBody>
          <a:bodyPr/>
          <a:lstStyle/>
          <a:p>
            <a:fld id="{A52AA322-2C79-4759-9A44-C309782E71FD}" type="slidenum">
              <a:rPr lang="en-US" smtClean="0"/>
              <a:t>11</a:t>
            </a:fld>
            <a:endParaRPr lang="en-US" dirty="0"/>
          </a:p>
        </p:txBody>
      </p:sp>
      <p:sp>
        <p:nvSpPr>
          <p:cNvPr id="15" name="Content Placeholder 2">
            <a:extLst>
              <a:ext uri="{FF2B5EF4-FFF2-40B4-BE49-F238E27FC236}">
                <a16:creationId xmlns:a16="http://schemas.microsoft.com/office/drawing/2014/main" id="{4C228B14-452B-A12A-6B41-8ECE31EB5E0A}"/>
              </a:ext>
            </a:extLst>
          </p:cNvPr>
          <p:cNvSpPr txBox="1">
            <a:spLocks/>
          </p:cNvSpPr>
          <p:nvPr/>
        </p:nvSpPr>
        <p:spPr>
          <a:xfrm>
            <a:off x="1439507" y="2048996"/>
            <a:ext cx="9455617" cy="411138"/>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latin typeface="Segoe UI" panose="020B0502040204020203" pitchFamily="34" charset="0"/>
                <a:cs typeface="Segoe UI" panose="020B0502040204020203" pitchFamily="34" charset="0"/>
              </a:rPr>
              <a:t>Technology touches the heads, Culture touches the heart. - Dr. Juran</a:t>
            </a:r>
          </a:p>
        </p:txBody>
      </p:sp>
      <p:sp>
        <p:nvSpPr>
          <p:cNvPr id="16" name="Rectangle 15">
            <a:extLst>
              <a:ext uri="{FF2B5EF4-FFF2-40B4-BE49-F238E27FC236}">
                <a16:creationId xmlns:a16="http://schemas.microsoft.com/office/drawing/2014/main" id="{F3185CDD-909D-FA2A-8B56-AE5CA05E37EF}"/>
              </a:ext>
            </a:extLst>
          </p:cNvPr>
          <p:cNvSpPr/>
          <p:nvPr/>
        </p:nvSpPr>
        <p:spPr>
          <a:xfrm>
            <a:off x="3827238" y="2910424"/>
            <a:ext cx="2281395" cy="369332"/>
          </a:xfrm>
          <a:prstGeom prst="rect">
            <a:avLst/>
          </a:prstGeom>
          <a:noFill/>
        </p:spPr>
        <p:txBody>
          <a:bodyPr wrap="none" lIns="91440" tIns="45720" rIns="91440" bIns="45720">
            <a:spAutoFit/>
          </a:bodyPr>
          <a:lstStyle/>
          <a:p>
            <a:pPr algn="ctr"/>
            <a:r>
              <a:rPr lang="en-US" b="1" dirty="0">
                <a:ln w="0"/>
                <a:latin typeface="Segoe UI" panose="020B0502040204020203" pitchFamily="34" charset="0"/>
                <a:cs typeface="Segoe UI" panose="020B0502040204020203" pitchFamily="34" charset="0"/>
              </a:rPr>
              <a:t>Knowledge &amp; Skills</a:t>
            </a:r>
          </a:p>
        </p:txBody>
      </p:sp>
      <p:cxnSp>
        <p:nvCxnSpPr>
          <p:cNvPr id="17" name="Straight Connector 16">
            <a:extLst>
              <a:ext uri="{FF2B5EF4-FFF2-40B4-BE49-F238E27FC236}">
                <a16:creationId xmlns:a16="http://schemas.microsoft.com/office/drawing/2014/main" id="{40FC8944-0623-CECE-88DB-67A7521C6957}"/>
              </a:ext>
            </a:extLst>
          </p:cNvPr>
          <p:cNvCxnSpPr/>
          <p:nvPr/>
        </p:nvCxnSpPr>
        <p:spPr>
          <a:xfrm>
            <a:off x="1439507" y="2460134"/>
            <a:ext cx="4014544" cy="0"/>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AD368B9-7216-879A-6476-EC5B4F120058}"/>
              </a:ext>
            </a:extLst>
          </p:cNvPr>
          <p:cNvCxnSpPr/>
          <p:nvPr/>
        </p:nvCxnSpPr>
        <p:spPr>
          <a:xfrm>
            <a:off x="5656461" y="2460601"/>
            <a:ext cx="3291840" cy="0"/>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FC78218F-5109-163F-9CAD-7CD005AE3170}"/>
              </a:ext>
            </a:extLst>
          </p:cNvPr>
          <p:cNvCxnSpPr/>
          <p:nvPr/>
        </p:nvCxnSpPr>
        <p:spPr>
          <a:xfrm flipH="1">
            <a:off x="4967936" y="2343366"/>
            <a:ext cx="0" cy="54864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58456B74-570E-63FA-6DF0-CCBCEADA76C2}"/>
              </a:ext>
            </a:extLst>
          </p:cNvPr>
          <p:cNvCxnSpPr/>
          <p:nvPr/>
        </p:nvCxnSpPr>
        <p:spPr>
          <a:xfrm flipH="1">
            <a:off x="8602191" y="2343366"/>
            <a:ext cx="0" cy="54864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sp>
        <p:nvSpPr>
          <p:cNvPr id="21" name="Rectangle 20">
            <a:extLst>
              <a:ext uri="{FF2B5EF4-FFF2-40B4-BE49-F238E27FC236}">
                <a16:creationId xmlns:a16="http://schemas.microsoft.com/office/drawing/2014/main" id="{4329D777-410D-AC42-5F27-E65CD0D19A26}"/>
              </a:ext>
            </a:extLst>
          </p:cNvPr>
          <p:cNvSpPr/>
          <p:nvPr/>
        </p:nvSpPr>
        <p:spPr>
          <a:xfrm>
            <a:off x="7931360" y="2908170"/>
            <a:ext cx="1084143" cy="369332"/>
          </a:xfrm>
          <a:prstGeom prst="rect">
            <a:avLst/>
          </a:prstGeom>
          <a:noFill/>
        </p:spPr>
        <p:txBody>
          <a:bodyPr wrap="none" lIns="91440" tIns="45720" rIns="91440" bIns="45720">
            <a:spAutoFit/>
          </a:bodyPr>
          <a:lstStyle/>
          <a:p>
            <a:pPr algn="ctr"/>
            <a:r>
              <a:rPr lang="en-US" b="1" dirty="0">
                <a:ln w="0"/>
                <a:solidFill>
                  <a:srgbClr val="00B050"/>
                </a:solidFill>
                <a:latin typeface="Segoe UI" panose="020B0502040204020203" pitchFamily="34" charset="0"/>
                <a:cs typeface="Segoe UI" panose="020B0502040204020203" pitchFamily="34" charset="0"/>
              </a:rPr>
              <a:t>Attitude</a:t>
            </a:r>
          </a:p>
        </p:txBody>
      </p:sp>
      <p:pic>
        <p:nvPicPr>
          <p:cNvPr id="22" name="Picture 21">
            <a:extLst>
              <a:ext uri="{FF2B5EF4-FFF2-40B4-BE49-F238E27FC236}">
                <a16:creationId xmlns:a16="http://schemas.microsoft.com/office/drawing/2014/main" id="{C6B78D99-FA25-8BB7-3E7D-974FAD9314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9848" y="1080493"/>
            <a:ext cx="984685" cy="984685"/>
          </a:xfrm>
          <a:prstGeom prst="rect">
            <a:avLst/>
          </a:prstGeom>
        </p:spPr>
      </p:pic>
      <p:pic>
        <p:nvPicPr>
          <p:cNvPr id="23" name="Picture 22">
            <a:extLst>
              <a:ext uri="{FF2B5EF4-FFF2-40B4-BE49-F238E27FC236}">
                <a16:creationId xmlns:a16="http://schemas.microsoft.com/office/drawing/2014/main" id="{D4479353-8CF8-CAF8-AE9C-12B7D882EE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7717" y="1124782"/>
            <a:ext cx="984685" cy="984685"/>
          </a:xfrm>
          <a:prstGeom prst="rect">
            <a:avLst/>
          </a:prstGeom>
        </p:spPr>
      </p:pic>
      <p:pic>
        <p:nvPicPr>
          <p:cNvPr id="24" name="Picture 23">
            <a:extLst>
              <a:ext uri="{FF2B5EF4-FFF2-40B4-BE49-F238E27FC236}">
                <a16:creationId xmlns:a16="http://schemas.microsoft.com/office/drawing/2014/main" id="{17D49806-ACF0-9E06-64E3-2E0B4DE829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0911" y="875798"/>
            <a:ext cx="1134047" cy="1134047"/>
          </a:xfrm>
          <a:prstGeom prst="rect">
            <a:avLst/>
          </a:prstGeom>
        </p:spPr>
      </p:pic>
      <p:pic>
        <p:nvPicPr>
          <p:cNvPr id="25" name="Picture 24">
            <a:extLst>
              <a:ext uri="{FF2B5EF4-FFF2-40B4-BE49-F238E27FC236}">
                <a16:creationId xmlns:a16="http://schemas.microsoft.com/office/drawing/2014/main" id="{73D2EAC8-DF1C-B221-540C-F16FC5EE83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9257" y="991707"/>
            <a:ext cx="984040" cy="984040"/>
          </a:xfrm>
          <a:prstGeom prst="rect">
            <a:avLst/>
          </a:prstGeom>
        </p:spPr>
      </p:pic>
      <p:sp>
        <p:nvSpPr>
          <p:cNvPr id="26" name="Rectangle 25">
            <a:extLst>
              <a:ext uri="{FF2B5EF4-FFF2-40B4-BE49-F238E27FC236}">
                <a16:creationId xmlns:a16="http://schemas.microsoft.com/office/drawing/2014/main" id="{3671DA70-38E9-17D1-88B0-48A3C36DC9F4}"/>
              </a:ext>
            </a:extLst>
          </p:cNvPr>
          <p:cNvSpPr/>
          <p:nvPr/>
        </p:nvSpPr>
        <p:spPr>
          <a:xfrm>
            <a:off x="3793222" y="3505674"/>
            <a:ext cx="7552557" cy="1292662"/>
          </a:xfrm>
          <a:prstGeom prst="rect">
            <a:avLst/>
          </a:prstGeom>
        </p:spPr>
        <p:txBody>
          <a:bodyPr wrap="square">
            <a:spAutoFit/>
          </a:bodyPr>
          <a:lstStyle/>
          <a:p>
            <a:pPr algn="ctr"/>
            <a:r>
              <a:rPr lang="en-US" sz="2400" b="1" u="sng" dirty="0">
                <a:latin typeface="Segoe UI" panose="020B0502040204020203" pitchFamily="34" charset="0"/>
                <a:cs typeface="Segoe UI" panose="020B0502040204020203" pitchFamily="34" charset="0"/>
              </a:rPr>
              <a:t>People</a:t>
            </a:r>
            <a:r>
              <a:rPr lang="en-US" dirty="0">
                <a:latin typeface="Segoe UI" panose="020B0502040204020203" pitchFamily="34" charset="0"/>
                <a:cs typeface="Segoe UI" panose="020B0502040204020203" pitchFamily="34" charset="0"/>
              </a:rPr>
              <a:t> </a:t>
            </a:r>
          </a:p>
          <a:p>
            <a:pPr marL="285750" indent="-285750">
              <a:buFontTx/>
              <a:buChar char="-"/>
            </a:pPr>
            <a:r>
              <a:rPr lang="en-US" dirty="0">
                <a:latin typeface="Segoe UI" panose="020B0502040204020203" pitchFamily="34" charset="0"/>
                <a:cs typeface="Segoe UI" panose="020B0502040204020203" pitchFamily="34" charset="0"/>
              </a:rPr>
              <a:t>The ultimate </a:t>
            </a:r>
            <a:r>
              <a:rPr lang="en-US" b="1" dirty="0">
                <a:latin typeface="Segoe UI" panose="020B0502040204020203" pitchFamily="34" charset="0"/>
                <a:cs typeface="Segoe UI" panose="020B0502040204020203" pitchFamily="34" charset="0"/>
              </a:rPr>
              <a:t>creators of quality products</a:t>
            </a:r>
          </a:p>
          <a:p>
            <a:pPr marL="285750" indent="-285750">
              <a:buFontTx/>
              <a:buChar char="-"/>
            </a:pPr>
            <a:r>
              <a:rPr lang="en-US" b="1" dirty="0">
                <a:latin typeface="Segoe UI" panose="020B0502040204020203" pitchFamily="34" charset="0"/>
                <a:cs typeface="Segoe UI" panose="020B0502040204020203" pitchFamily="34" charset="0"/>
              </a:rPr>
              <a:t>Manage processes </a:t>
            </a:r>
            <a:r>
              <a:rPr lang="en-US" dirty="0">
                <a:latin typeface="Segoe UI" panose="020B0502040204020203" pitchFamily="34" charset="0"/>
                <a:cs typeface="Segoe UI" panose="020B0502040204020203" pitchFamily="34" charset="0"/>
              </a:rPr>
              <a:t>and </a:t>
            </a:r>
            <a:r>
              <a:rPr lang="en-US" b="1" dirty="0">
                <a:latin typeface="Segoe UI" panose="020B0502040204020203" pitchFamily="34" charset="0"/>
                <a:cs typeface="Segoe UI" panose="020B0502040204020203" pitchFamily="34" charset="0"/>
              </a:rPr>
              <a:t>make the systems </a:t>
            </a:r>
            <a:r>
              <a:rPr lang="en-US" dirty="0">
                <a:latin typeface="Segoe UI" panose="020B0502040204020203" pitchFamily="34" charset="0"/>
                <a:cs typeface="Segoe UI" panose="020B0502040204020203" pitchFamily="34" charset="0"/>
              </a:rPr>
              <a:t>work</a:t>
            </a:r>
          </a:p>
          <a:p>
            <a:pPr marL="285750" indent="-285750">
              <a:buFontTx/>
              <a:buChar char="-"/>
            </a:pPr>
            <a:r>
              <a:rPr lang="en-US" b="1" dirty="0">
                <a:latin typeface="Segoe UI" panose="020B0502040204020203" pitchFamily="34" charset="0"/>
                <a:cs typeface="Segoe UI" panose="020B0502040204020203" pitchFamily="34" charset="0"/>
              </a:rPr>
              <a:t>People who make poor systems work and good systems fail </a:t>
            </a:r>
            <a:endParaRPr lang="en-US" dirty="0">
              <a:latin typeface="Segoe UI" panose="020B0502040204020203" pitchFamily="34" charset="0"/>
              <a:cs typeface="Segoe UI" panose="020B0502040204020203" pitchFamily="34" charset="0"/>
            </a:endParaRPr>
          </a:p>
        </p:txBody>
      </p:sp>
      <p:pic>
        <p:nvPicPr>
          <p:cNvPr id="27" name="Picture 26">
            <a:extLst>
              <a:ext uri="{FF2B5EF4-FFF2-40B4-BE49-F238E27FC236}">
                <a16:creationId xmlns:a16="http://schemas.microsoft.com/office/drawing/2014/main" id="{BBC98E21-F281-1761-B95A-C3634ABB5F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6540" y="3616644"/>
            <a:ext cx="1345862" cy="1345862"/>
          </a:xfrm>
          <a:prstGeom prst="rect">
            <a:avLst/>
          </a:prstGeom>
        </p:spPr>
      </p:pic>
      <p:pic>
        <p:nvPicPr>
          <p:cNvPr id="28" name="Picture 27">
            <a:extLst>
              <a:ext uri="{FF2B5EF4-FFF2-40B4-BE49-F238E27FC236}">
                <a16:creationId xmlns:a16="http://schemas.microsoft.com/office/drawing/2014/main" id="{5CFCCDA0-2AEE-F95E-E29B-0829C38419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8013" y="5514293"/>
            <a:ext cx="613447" cy="613447"/>
          </a:xfrm>
          <a:prstGeom prst="rect">
            <a:avLst/>
          </a:prstGeom>
        </p:spPr>
      </p:pic>
      <p:sp>
        <p:nvSpPr>
          <p:cNvPr id="29" name="Rectangle 28">
            <a:extLst>
              <a:ext uri="{FF2B5EF4-FFF2-40B4-BE49-F238E27FC236}">
                <a16:creationId xmlns:a16="http://schemas.microsoft.com/office/drawing/2014/main" id="{12DA3A2B-A73D-4060-3285-8F7C237E8954}"/>
              </a:ext>
            </a:extLst>
          </p:cNvPr>
          <p:cNvSpPr/>
          <p:nvPr/>
        </p:nvSpPr>
        <p:spPr>
          <a:xfrm>
            <a:off x="1233713" y="5636351"/>
            <a:ext cx="10682515" cy="369332"/>
          </a:xfrm>
          <a:prstGeom prst="rect">
            <a:avLst/>
          </a:prstGeom>
        </p:spPr>
        <p:txBody>
          <a:bodyPr wrap="square">
            <a:spAutoFit/>
          </a:bodyPr>
          <a:lstStyle/>
          <a:p>
            <a:r>
              <a:rPr lang="en-US" dirty="0">
                <a:latin typeface="Segoe UI" panose="020B0502040204020203" pitchFamily="34" charset="0"/>
                <a:cs typeface="Segoe UI" panose="020B0502040204020203" pitchFamily="34" charset="0"/>
              </a:rPr>
              <a:t>Hence, Our mindset in tune of quality is a prerequisite for development of quality culture.</a:t>
            </a:r>
          </a:p>
        </p:txBody>
      </p:sp>
    </p:spTree>
    <p:custDataLst>
      <p:tags r:id="rId1"/>
    </p:custDataLst>
    <p:extLst>
      <p:ext uri="{BB962C8B-B14F-4D97-AF65-F5344CB8AC3E}">
        <p14:creationId xmlns:p14="http://schemas.microsoft.com/office/powerpoint/2010/main" val="2883848025"/>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5F699893-0B83-428A-978E-253F429E82B8}"/>
              </a:ext>
            </a:extLst>
          </p:cNvPr>
          <p:cNvSpPr>
            <a:spLocks noGrp="1"/>
          </p:cNvSpPr>
          <p:nvPr>
            <p:ph type="title"/>
          </p:nvPr>
        </p:nvSpPr>
        <p:spPr/>
        <p:txBody>
          <a:bodyPr/>
          <a:lstStyle/>
          <a:p>
            <a:r>
              <a:rPr lang="en-IN" b="1" dirty="0"/>
              <a:t>Why Quality Culture </a:t>
            </a:r>
          </a:p>
        </p:txBody>
      </p:sp>
      <p:sp>
        <p:nvSpPr>
          <p:cNvPr id="4" name="Footer Placeholder 3">
            <a:extLst>
              <a:ext uri="{FF2B5EF4-FFF2-40B4-BE49-F238E27FC236}">
                <a16:creationId xmlns:a16="http://schemas.microsoft.com/office/drawing/2014/main" id="{F8FA87B7-668A-4688-BF22-A600945622AF}"/>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A3B087B9-0437-46FB-9AA9-BEF428078CF9}"/>
              </a:ext>
            </a:extLst>
          </p:cNvPr>
          <p:cNvSpPr>
            <a:spLocks noGrp="1"/>
          </p:cNvSpPr>
          <p:nvPr>
            <p:ph type="sldNum" sz="quarter" idx="12"/>
          </p:nvPr>
        </p:nvSpPr>
        <p:spPr/>
        <p:txBody>
          <a:bodyPr/>
          <a:lstStyle/>
          <a:p>
            <a:fld id="{A52AA322-2C79-4759-9A44-C309782E71FD}" type="slidenum">
              <a:rPr lang="en-US" smtClean="0"/>
              <a:pPr/>
              <a:t>12</a:t>
            </a:fld>
            <a:endParaRPr lang="en-US" dirty="0"/>
          </a:p>
        </p:txBody>
      </p:sp>
      <p:sp>
        <p:nvSpPr>
          <p:cNvPr id="7" name="Rectangle: Rounded Corners 6">
            <a:extLst>
              <a:ext uri="{FF2B5EF4-FFF2-40B4-BE49-F238E27FC236}">
                <a16:creationId xmlns:a16="http://schemas.microsoft.com/office/drawing/2014/main" id="{42374D76-6125-4CF8-96BF-B74FFA8FDD6C}"/>
              </a:ext>
            </a:extLst>
          </p:cNvPr>
          <p:cNvSpPr/>
          <p:nvPr/>
        </p:nvSpPr>
        <p:spPr>
          <a:xfrm>
            <a:off x="640136" y="885824"/>
            <a:ext cx="10166115" cy="57150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Rounded Corners 7">
            <a:extLst>
              <a:ext uri="{FF2B5EF4-FFF2-40B4-BE49-F238E27FC236}">
                <a16:creationId xmlns:a16="http://schemas.microsoft.com/office/drawing/2014/main" id="{EAA53621-3B6E-497C-B981-2390196BB65D}"/>
              </a:ext>
            </a:extLst>
          </p:cNvPr>
          <p:cNvSpPr/>
          <p:nvPr/>
        </p:nvSpPr>
        <p:spPr>
          <a:xfrm>
            <a:off x="793377" y="995082"/>
            <a:ext cx="9525392" cy="379079"/>
          </a:xfrm>
          <a:prstGeom prst="roundRect">
            <a:avLst/>
          </a:prstGeom>
          <a:solidFill>
            <a:schemeClr val="bg2">
              <a:lumMod val="50000"/>
              <a:alpha val="56000"/>
            </a:schemeClr>
          </a:solidFill>
          <a:effectLst>
            <a:outerShdw blurRad="6223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Freeform: Shape 13">
            <a:extLst>
              <a:ext uri="{FF2B5EF4-FFF2-40B4-BE49-F238E27FC236}">
                <a16:creationId xmlns:a16="http://schemas.microsoft.com/office/drawing/2014/main" id="{4ECD688D-486A-498D-94B1-3182FDDB0320}"/>
              </a:ext>
            </a:extLst>
          </p:cNvPr>
          <p:cNvSpPr/>
          <p:nvPr/>
        </p:nvSpPr>
        <p:spPr>
          <a:xfrm>
            <a:off x="3351365" y="4200525"/>
            <a:ext cx="1768849" cy="1428750"/>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Freeform: Shape 15">
            <a:extLst>
              <a:ext uri="{FF2B5EF4-FFF2-40B4-BE49-F238E27FC236}">
                <a16:creationId xmlns:a16="http://schemas.microsoft.com/office/drawing/2014/main" id="{1B67B032-B5FA-4AC3-B848-88544E988AB2}"/>
              </a:ext>
            </a:extLst>
          </p:cNvPr>
          <p:cNvSpPr/>
          <p:nvPr/>
        </p:nvSpPr>
        <p:spPr>
          <a:xfrm>
            <a:off x="5965923" y="4138021"/>
            <a:ext cx="1885065" cy="1491788"/>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solidFill>
            <a:schemeClr val="accent1">
              <a:lumMod val="40000"/>
              <a:lumOff val="60000"/>
            </a:schemeClr>
          </a:soli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0"/>
              <a:solidFill>
                <a:schemeClr val="tx1"/>
              </a:solidFill>
            </a:endParaRPr>
          </a:p>
        </p:txBody>
      </p:sp>
      <p:sp>
        <p:nvSpPr>
          <p:cNvPr id="17" name="Freeform: Shape 16">
            <a:extLst>
              <a:ext uri="{FF2B5EF4-FFF2-40B4-BE49-F238E27FC236}">
                <a16:creationId xmlns:a16="http://schemas.microsoft.com/office/drawing/2014/main" id="{575ADF8E-4506-4593-916A-6749E3A09330}"/>
              </a:ext>
            </a:extLst>
          </p:cNvPr>
          <p:cNvSpPr/>
          <p:nvPr/>
        </p:nvSpPr>
        <p:spPr>
          <a:xfrm>
            <a:off x="4565111" y="2995884"/>
            <a:ext cx="1831617" cy="1428750"/>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gradFill flip="none" rotWithShape="1">
            <a:gsLst>
              <a:gs pos="0">
                <a:schemeClr val="accent6">
                  <a:lumMod val="5000"/>
                  <a:lumOff val="95000"/>
                </a:schemeClr>
              </a:gs>
              <a:gs pos="36000">
                <a:schemeClr val="accent6">
                  <a:lumMod val="45000"/>
                  <a:lumOff val="55000"/>
                </a:schemeClr>
              </a:gs>
              <a:gs pos="92000">
                <a:schemeClr val="accent6">
                  <a:lumMod val="45000"/>
                  <a:lumOff val="55000"/>
                </a:schemeClr>
              </a:gs>
              <a:gs pos="100000">
                <a:schemeClr val="accent6">
                  <a:lumMod val="30000"/>
                  <a:lumOff val="70000"/>
                </a:schemeClr>
              </a:gs>
            </a:gsLst>
            <a:lin ang="5400000" scaled="1"/>
            <a:tileRect/>
          </a:gra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Freeform: Shape 18">
            <a:extLst>
              <a:ext uri="{FF2B5EF4-FFF2-40B4-BE49-F238E27FC236}">
                <a16:creationId xmlns:a16="http://schemas.microsoft.com/office/drawing/2014/main" id="{BA6A77C4-CEFE-4FF4-9BD4-BE71862DB503}"/>
              </a:ext>
            </a:extLst>
          </p:cNvPr>
          <p:cNvSpPr/>
          <p:nvPr/>
        </p:nvSpPr>
        <p:spPr>
          <a:xfrm>
            <a:off x="8666169" y="4307667"/>
            <a:ext cx="1768849" cy="1428750"/>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Freeform: Shape 19">
            <a:extLst>
              <a:ext uri="{FF2B5EF4-FFF2-40B4-BE49-F238E27FC236}">
                <a16:creationId xmlns:a16="http://schemas.microsoft.com/office/drawing/2014/main" id="{F806776C-1FC2-4865-9DA4-EB01CBC0EF1E}"/>
              </a:ext>
            </a:extLst>
          </p:cNvPr>
          <p:cNvSpPr/>
          <p:nvPr/>
        </p:nvSpPr>
        <p:spPr>
          <a:xfrm>
            <a:off x="7429502" y="2995884"/>
            <a:ext cx="1857373" cy="1461816"/>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gradFill flip="none" rotWithShape="1">
            <a:gsLst>
              <a:gs pos="23000">
                <a:schemeClr val="accent4">
                  <a:lumMod val="40000"/>
                  <a:lumOff val="60000"/>
                  <a:alpha val="50000"/>
                </a:schemeClr>
              </a:gs>
              <a:gs pos="73000">
                <a:schemeClr val="accent4">
                  <a:lumMod val="95000"/>
                  <a:lumOff val="5000"/>
                </a:schemeClr>
              </a:gs>
              <a:gs pos="100000">
                <a:schemeClr val="accent4">
                  <a:lumMod val="60000"/>
                </a:schemeClr>
              </a:gs>
            </a:gsLst>
            <a:lin ang="2700000" scaled="1"/>
            <a:tileRect/>
          </a:gra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a:extLst>
              <a:ext uri="{FF2B5EF4-FFF2-40B4-BE49-F238E27FC236}">
                <a16:creationId xmlns:a16="http://schemas.microsoft.com/office/drawing/2014/main" id="{2B0BA0D3-8AF5-40BF-AF8A-1C18BBB50452}"/>
              </a:ext>
            </a:extLst>
          </p:cNvPr>
          <p:cNvSpPr/>
          <p:nvPr/>
        </p:nvSpPr>
        <p:spPr>
          <a:xfrm>
            <a:off x="3086100" y="-12858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4574BA4D-AC69-4294-B419-E0E2E207359D}"/>
              </a:ext>
            </a:extLst>
          </p:cNvPr>
          <p:cNvSpPr/>
          <p:nvPr/>
        </p:nvSpPr>
        <p:spPr>
          <a:xfrm>
            <a:off x="9318155" y="966092"/>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820C0DF9-DF52-4D41-B57E-60BD754F7E34}"/>
              </a:ext>
            </a:extLst>
          </p:cNvPr>
          <p:cNvSpPr/>
          <p:nvPr/>
        </p:nvSpPr>
        <p:spPr>
          <a:xfrm>
            <a:off x="8194412" y="995082"/>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9" name="Group 68">
            <a:extLst>
              <a:ext uri="{FF2B5EF4-FFF2-40B4-BE49-F238E27FC236}">
                <a16:creationId xmlns:a16="http://schemas.microsoft.com/office/drawing/2014/main" id="{72EA2FB8-9E88-461A-B52C-2C86158222C0}"/>
              </a:ext>
            </a:extLst>
          </p:cNvPr>
          <p:cNvGrpSpPr/>
          <p:nvPr/>
        </p:nvGrpSpPr>
        <p:grpSpPr>
          <a:xfrm>
            <a:off x="5289064" y="979443"/>
            <a:ext cx="394439" cy="342901"/>
            <a:chOff x="5190628" y="966093"/>
            <a:chExt cx="394439" cy="342901"/>
          </a:xfrm>
        </p:grpSpPr>
        <p:sp>
          <p:nvSpPr>
            <p:cNvPr id="48" name="Oval 47">
              <a:extLst>
                <a:ext uri="{FF2B5EF4-FFF2-40B4-BE49-F238E27FC236}">
                  <a16:creationId xmlns:a16="http://schemas.microsoft.com/office/drawing/2014/main" id="{A515FCF7-65F2-4467-B030-AC225C0C0337}"/>
                </a:ext>
              </a:extLst>
            </p:cNvPr>
            <p:cNvSpPr/>
            <p:nvPr/>
          </p:nvSpPr>
          <p:spPr>
            <a:xfrm>
              <a:off x="5190628" y="966093"/>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Oval 61">
              <a:extLst>
                <a:ext uri="{FF2B5EF4-FFF2-40B4-BE49-F238E27FC236}">
                  <a16:creationId xmlns:a16="http://schemas.microsoft.com/office/drawing/2014/main" id="{8C831057-5934-4A63-A8ED-71335D432362}"/>
                </a:ext>
              </a:extLst>
            </p:cNvPr>
            <p:cNvSpPr/>
            <p:nvPr/>
          </p:nvSpPr>
          <p:spPr>
            <a:xfrm>
              <a:off x="5267837" y="1014491"/>
              <a:ext cx="265579" cy="267925"/>
            </a:xfrm>
            <a:prstGeom prst="ellipse">
              <a:avLst/>
            </a:prstGeom>
            <a:gradFill flip="none" rotWithShape="1">
              <a:gsLst>
                <a:gs pos="0">
                  <a:schemeClr val="accent6">
                    <a:lumMod val="5000"/>
                    <a:lumOff val="95000"/>
                  </a:schemeClr>
                </a:gs>
                <a:gs pos="36000">
                  <a:schemeClr val="accent6">
                    <a:lumMod val="45000"/>
                    <a:lumOff val="55000"/>
                  </a:schemeClr>
                </a:gs>
                <a:gs pos="92000">
                  <a:schemeClr val="accent6">
                    <a:lumMod val="45000"/>
                    <a:lumOff val="55000"/>
                  </a:schemeClr>
                </a:gs>
                <a:gs pos="100000">
                  <a:schemeClr val="accent6">
                    <a:lumMod val="30000"/>
                    <a:lumOff val="70000"/>
                  </a:schemeClr>
                </a:gs>
              </a:gsLst>
              <a:lin ang="5400000" scaled="1"/>
              <a:tileRect/>
            </a:gra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grpSp>
        <p:nvGrpSpPr>
          <p:cNvPr id="70" name="Group 69">
            <a:extLst>
              <a:ext uri="{FF2B5EF4-FFF2-40B4-BE49-F238E27FC236}">
                <a16:creationId xmlns:a16="http://schemas.microsoft.com/office/drawing/2014/main" id="{EA14485F-CDD7-4503-A652-8B0CAE103F35}"/>
              </a:ext>
            </a:extLst>
          </p:cNvPr>
          <p:cNvGrpSpPr/>
          <p:nvPr/>
        </p:nvGrpSpPr>
        <p:grpSpPr>
          <a:xfrm>
            <a:off x="6733449" y="994856"/>
            <a:ext cx="394439" cy="342901"/>
            <a:chOff x="6551841" y="971761"/>
            <a:chExt cx="394439" cy="342901"/>
          </a:xfrm>
        </p:grpSpPr>
        <p:sp>
          <p:nvSpPr>
            <p:cNvPr id="47" name="Oval 46">
              <a:extLst>
                <a:ext uri="{FF2B5EF4-FFF2-40B4-BE49-F238E27FC236}">
                  <a16:creationId xmlns:a16="http://schemas.microsoft.com/office/drawing/2014/main" id="{CFD1409D-6B85-4FBD-8CB9-D54D2F1F1C52}"/>
                </a:ext>
              </a:extLst>
            </p:cNvPr>
            <p:cNvSpPr/>
            <p:nvPr/>
          </p:nvSpPr>
          <p:spPr>
            <a:xfrm>
              <a:off x="6551841" y="971761"/>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Oval 62">
              <a:extLst>
                <a:ext uri="{FF2B5EF4-FFF2-40B4-BE49-F238E27FC236}">
                  <a16:creationId xmlns:a16="http://schemas.microsoft.com/office/drawing/2014/main" id="{0ABEA4E1-B4A2-4E1E-AEFA-3184D969E08B}"/>
                </a:ext>
              </a:extLst>
            </p:cNvPr>
            <p:cNvSpPr/>
            <p:nvPr/>
          </p:nvSpPr>
          <p:spPr>
            <a:xfrm>
              <a:off x="6654860" y="1043305"/>
              <a:ext cx="265579" cy="267925"/>
            </a:xfrm>
            <a:prstGeom prst="ellipse">
              <a:avLst/>
            </a:prstGeom>
            <a:gradFill flip="none" rotWithShape="1">
              <a:gsLst>
                <a:gs pos="30118">
                  <a:srgbClr val="D7E1F2"/>
                </a:gs>
                <a:gs pos="0">
                  <a:schemeClr val="accent5">
                    <a:lumMod val="5000"/>
                    <a:lumOff val="95000"/>
                    <a:alpha val="5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sp>
        <p:nvSpPr>
          <p:cNvPr id="64" name="Oval 63">
            <a:extLst>
              <a:ext uri="{FF2B5EF4-FFF2-40B4-BE49-F238E27FC236}">
                <a16:creationId xmlns:a16="http://schemas.microsoft.com/office/drawing/2014/main" id="{4E03BC93-0ACB-455C-99EF-29573F879741}"/>
              </a:ext>
            </a:extLst>
          </p:cNvPr>
          <p:cNvSpPr/>
          <p:nvPr/>
        </p:nvSpPr>
        <p:spPr>
          <a:xfrm>
            <a:off x="8225557" y="1025843"/>
            <a:ext cx="350174" cy="267925"/>
          </a:xfrm>
          <a:prstGeom prst="ellipse">
            <a:avLst/>
          </a:prstGeom>
          <a:gradFill flip="none" rotWithShape="1">
            <a:gsLst>
              <a:gs pos="35400">
                <a:srgbClr val="FFDD76"/>
              </a:gs>
              <a:gs pos="23000">
                <a:schemeClr val="accent4">
                  <a:lumMod val="40000"/>
                  <a:lumOff val="60000"/>
                  <a:alpha val="60000"/>
                </a:schemeClr>
              </a:gs>
              <a:gs pos="73000">
                <a:schemeClr val="accent4">
                  <a:lumMod val="95000"/>
                  <a:lumOff val="5000"/>
                </a:schemeClr>
              </a:gs>
              <a:gs pos="100000">
                <a:schemeClr val="accent4">
                  <a:lumMod val="60000"/>
                </a:schemeClr>
              </a:gs>
            </a:gsLst>
            <a:lin ang="27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66" name="Oval 65">
            <a:extLst>
              <a:ext uri="{FF2B5EF4-FFF2-40B4-BE49-F238E27FC236}">
                <a16:creationId xmlns:a16="http://schemas.microsoft.com/office/drawing/2014/main" id="{BCE2B16F-E4C0-4F44-8246-9E7094DACF44}"/>
              </a:ext>
            </a:extLst>
          </p:cNvPr>
          <p:cNvSpPr/>
          <p:nvPr/>
        </p:nvSpPr>
        <p:spPr>
          <a:xfrm>
            <a:off x="9400634" y="1025843"/>
            <a:ext cx="265579" cy="267925"/>
          </a:xfrm>
          <a:prstGeom prst="ellipse">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cxnSp>
        <p:nvCxnSpPr>
          <p:cNvPr id="94" name="Straight Connector 93">
            <a:extLst>
              <a:ext uri="{FF2B5EF4-FFF2-40B4-BE49-F238E27FC236}">
                <a16:creationId xmlns:a16="http://schemas.microsoft.com/office/drawing/2014/main" id="{6E2F4AA1-3D02-4841-9DC8-BE70467283B6}"/>
              </a:ext>
            </a:extLst>
          </p:cNvPr>
          <p:cNvCxnSpPr>
            <a:cxnSpLocks/>
          </p:cNvCxnSpPr>
          <p:nvPr/>
        </p:nvCxnSpPr>
        <p:spPr>
          <a:xfrm flipV="1">
            <a:off x="1586420" y="4040360"/>
            <a:ext cx="78409" cy="87839"/>
          </a:xfrm>
          <a:prstGeom prst="line">
            <a:avLst/>
          </a:prstGeom>
        </p:spPr>
        <p:style>
          <a:lnRef idx="1">
            <a:schemeClr val="dk1"/>
          </a:lnRef>
          <a:fillRef idx="0">
            <a:schemeClr val="dk1"/>
          </a:fillRef>
          <a:effectRef idx="0">
            <a:schemeClr val="dk1"/>
          </a:effectRef>
          <a:fontRef idx="minor">
            <a:schemeClr val="tx1"/>
          </a:fontRef>
        </p:style>
      </p:cxnSp>
      <p:grpSp>
        <p:nvGrpSpPr>
          <p:cNvPr id="171" name="Group 170">
            <a:extLst>
              <a:ext uri="{FF2B5EF4-FFF2-40B4-BE49-F238E27FC236}">
                <a16:creationId xmlns:a16="http://schemas.microsoft.com/office/drawing/2014/main" id="{6E0467D1-E6EF-41F2-BC15-94477A516E75}"/>
              </a:ext>
            </a:extLst>
          </p:cNvPr>
          <p:cNvGrpSpPr/>
          <p:nvPr/>
        </p:nvGrpSpPr>
        <p:grpSpPr>
          <a:xfrm>
            <a:off x="736807" y="981960"/>
            <a:ext cx="1768849" cy="4647315"/>
            <a:chOff x="736807" y="981960"/>
            <a:chExt cx="1768849" cy="4647315"/>
          </a:xfrm>
        </p:grpSpPr>
        <p:sp>
          <p:nvSpPr>
            <p:cNvPr id="12" name="Freeform: Shape 11">
              <a:extLst>
                <a:ext uri="{FF2B5EF4-FFF2-40B4-BE49-F238E27FC236}">
                  <a16:creationId xmlns:a16="http://schemas.microsoft.com/office/drawing/2014/main" id="{52E0B45B-3C58-4B37-9AFD-1BF9B8243FBF}"/>
                </a:ext>
              </a:extLst>
            </p:cNvPr>
            <p:cNvSpPr/>
            <p:nvPr/>
          </p:nvSpPr>
          <p:spPr>
            <a:xfrm>
              <a:off x="736807" y="4130211"/>
              <a:ext cx="1768849" cy="1499064"/>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gradFill flip="none" rotWithShape="1">
              <a:gsLst>
                <a:gs pos="35400">
                  <a:srgbClr val="FFDD76"/>
                </a:gs>
                <a:gs pos="23000">
                  <a:schemeClr val="accent4">
                    <a:lumMod val="40000"/>
                    <a:lumOff val="60000"/>
                    <a:alpha val="60000"/>
                  </a:schemeClr>
                </a:gs>
                <a:gs pos="73000">
                  <a:schemeClr val="accent4">
                    <a:lumMod val="95000"/>
                    <a:lumOff val="5000"/>
                  </a:schemeClr>
                </a:gs>
                <a:gs pos="100000">
                  <a:schemeClr val="accent4">
                    <a:lumMod val="60000"/>
                  </a:schemeClr>
                </a:gs>
              </a:gsLst>
              <a:lin ang="27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76" name="Group 75">
              <a:extLst>
                <a:ext uri="{FF2B5EF4-FFF2-40B4-BE49-F238E27FC236}">
                  <a16:creationId xmlns:a16="http://schemas.microsoft.com/office/drawing/2014/main" id="{DBF8F625-8D09-4CBA-BFAE-BC441514E525}"/>
                </a:ext>
              </a:extLst>
            </p:cNvPr>
            <p:cNvGrpSpPr/>
            <p:nvPr/>
          </p:nvGrpSpPr>
          <p:grpSpPr>
            <a:xfrm>
              <a:off x="1385749" y="981960"/>
              <a:ext cx="394439" cy="342901"/>
              <a:chOff x="1116107" y="995082"/>
              <a:chExt cx="394439" cy="342901"/>
            </a:xfrm>
          </p:grpSpPr>
          <p:sp>
            <p:nvSpPr>
              <p:cNvPr id="24" name="Oval 23">
                <a:extLst>
                  <a:ext uri="{FF2B5EF4-FFF2-40B4-BE49-F238E27FC236}">
                    <a16:creationId xmlns:a16="http://schemas.microsoft.com/office/drawing/2014/main" id="{C8E4BD1A-2974-492C-B33D-B543681A382D}"/>
                  </a:ext>
                </a:extLst>
              </p:cNvPr>
              <p:cNvSpPr/>
              <p:nvPr/>
            </p:nvSpPr>
            <p:spPr>
              <a:xfrm>
                <a:off x="1116107" y="995082"/>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46B4F1A0-43CB-43FC-8EDC-53B9252743E2}"/>
                  </a:ext>
                </a:extLst>
              </p:cNvPr>
              <p:cNvSpPr/>
              <p:nvPr/>
            </p:nvSpPr>
            <p:spPr>
              <a:xfrm>
                <a:off x="1212893" y="1043305"/>
                <a:ext cx="265579" cy="267925"/>
              </a:xfrm>
              <a:prstGeom prst="ellipse">
                <a:avLst/>
              </a:prstGeom>
              <a:gradFill flip="none" rotWithShape="1">
                <a:gsLst>
                  <a:gs pos="35400">
                    <a:srgbClr val="FFDD76"/>
                  </a:gs>
                  <a:gs pos="23000">
                    <a:schemeClr val="accent4">
                      <a:lumMod val="40000"/>
                      <a:lumOff val="60000"/>
                      <a:alpha val="60000"/>
                    </a:schemeClr>
                  </a:gs>
                  <a:gs pos="73000">
                    <a:schemeClr val="accent4">
                      <a:lumMod val="95000"/>
                      <a:lumOff val="5000"/>
                    </a:schemeClr>
                  </a:gs>
                  <a:gs pos="100000">
                    <a:schemeClr val="accent4">
                      <a:lumMod val="60000"/>
                    </a:schemeClr>
                  </a:gs>
                </a:gsLst>
                <a:lin ang="27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grpSp>
          <p:nvGrpSpPr>
            <p:cNvPr id="113" name="Group 112">
              <a:extLst>
                <a:ext uri="{FF2B5EF4-FFF2-40B4-BE49-F238E27FC236}">
                  <a16:creationId xmlns:a16="http://schemas.microsoft.com/office/drawing/2014/main" id="{4F49F69F-C39A-4A92-B29E-054AC174A088}"/>
                </a:ext>
              </a:extLst>
            </p:cNvPr>
            <p:cNvGrpSpPr/>
            <p:nvPr/>
          </p:nvGrpSpPr>
          <p:grpSpPr>
            <a:xfrm>
              <a:off x="1582634" y="1337983"/>
              <a:ext cx="101268" cy="2969684"/>
              <a:chOff x="1582634" y="1337983"/>
              <a:chExt cx="101268" cy="2969684"/>
            </a:xfrm>
          </p:grpSpPr>
          <p:cxnSp>
            <p:nvCxnSpPr>
              <p:cNvPr id="72" name="Straight Connector 71">
                <a:extLst>
                  <a:ext uri="{FF2B5EF4-FFF2-40B4-BE49-F238E27FC236}">
                    <a16:creationId xmlns:a16="http://schemas.microsoft.com/office/drawing/2014/main" id="{B25ECCAB-0E4C-4D97-963F-12B410284D4E}"/>
                  </a:ext>
                </a:extLst>
              </p:cNvPr>
              <p:cNvCxnSpPr>
                <a:cxnSpLocks/>
                <a:endCxn id="92"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112" name="Group 111">
                <a:extLst>
                  <a:ext uri="{FF2B5EF4-FFF2-40B4-BE49-F238E27FC236}">
                    <a16:creationId xmlns:a16="http://schemas.microsoft.com/office/drawing/2014/main" id="{C438D8F9-4B19-492C-B1C9-F1C1BF63BF92}"/>
                  </a:ext>
                </a:extLst>
              </p:cNvPr>
              <p:cNvGrpSpPr/>
              <p:nvPr/>
            </p:nvGrpSpPr>
            <p:grpSpPr>
              <a:xfrm>
                <a:off x="1582634" y="4032909"/>
                <a:ext cx="101268" cy="274758"/>
                <a:chOff x="1582634" y="4032909"/>
                <a:chExt cx="101268" cy="274758"/>
              </a:xfrm>
            </p:grpSpPr>
            <p:sp>
              <p:nvSpPr>
                <p:cNvPr id="91" name="Freeform: Shape 90">
                  <a:extLst>
                    <a:ext uri="{FF2B5EF4-FFF2-40B4-BE49-F238E27FC236}">
                      <a16:creationId xmlns:a16="http://schemas.microsoft.com/office/drawing/2014/main" id="{C1B31BAB-F1A4-440B-9E1E-477B638A5535}"/>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92" name="Freeform: Shape 91">
                  <a:extLst>
                    <a:ext uri="{FF2B5EF4-FFF2-40B4-BE49-F238E27FC236}">
                      <a16:creationId xmlns:a16="http://schemas.microsoft.com/office/drawing/2014/main" id="{61432652-CDE6-4990-B9C2-96468123A626}"/>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96" name="Straight Connector 95">
                  <a:extLst>
                    <a:ext uri="{FF2B5EF4-FFF2-40B4-BE49-F238E27FC236}">
                      <a16:creationId xmlns:a16="http://schemas.microsoft.com/office/drawing/2014/main" id="{DFD22561-0575-46D9-B948-0FFB4BED45BD}"/>
                    </a:ext>
                  </a:extLst>
                </p:cNvPr>
                <p:cNvCxnSpPr>
                  <a:cxnSpLocks/>
                  <a:stCxn id="91"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grpSp>
      <p:grpSp>
        <p:nvGrpSpPr>
          <p:cNvPr id="172" name="Group 171">
            <a:extLst>
              <a:ext uri="{FF2B5EF4-FFF2-40B4-BE49-F238E27FC236}">
                <a16:creationId xmlns:a16="http://schemas.microsoft.com/office/drawing/2014/main" id="{A0042C23-47FA-4FD4-9D2A-99995E9D8052}"/>
              </a:ext>
            </a:extLst>
          </p:cNvPr>
          <p:cNvGrpSpPr/>
          <p:nvPr/>
        </p:nvGrpSpPr>
        <p:grpSpPr>
          <a:xfrm>
            <a:off x="1950553" y="988356"/>
            <a:ext cx="1768849" cy="3510438"/>
            <a:chOff x="1950553" y="988356"/>
            <a:chExt cx="1768849" cy="3510438"/>
          </a:xfrm>
        </p:grpSpPr>
        <p:sp>
          <p:nvSpPr>
            <p:cNvPr id="13" name="Freeform: Shape 12">
              <a:extLst>
                <a:ext uri="{FF2B5EF4-FFF2-40B4-BE49-F238E27FC236}">
                  <a16:creationId xmlns:a16="http://schemas.microsoft.com/office/drawing/2014/main" id="{3A5D1DC6-4836-4D78-BEEF-6367D4046293}"/>
                </a:ext>
              </a:extLst>
            </p:cNvPr>
            <p:cNvSpPr/>
            <p:nvPr/>
          </p:nvSpPr>
          <p:spPr>
            <a:xfrm>
              <a:off x="1950553" y="3070044"/>
              <a:ext cx="1768849" cy="1428750"/>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solidFill>
              <a:schemeClr val="accent1">
                <a:lumMod val="40000"/>
                <a:lumOff val="60000"/>
              </a:schemeClr>
            </a:soli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67" name="Group 66">
              <a:extLst>
                <a:ext uri="{FF2B5EF4-FFF2-40B4-BE49-F238E27FC236}">
                  <a16:creationId xmlns:a16="http://schemas.microsoft.com/office/drawing/2014/main" id="{AB643579-D59F-4289-934D-CB01B4712F54}"/>
                </a:ext>
              </a:extLst>
            </p:cNvPr>
            <p:cNvGrpSpPr/>
            <p:nvPr/>
          </p:nvGrpSpPr>
          <p:grpSpPr>
            <a:xfrm>
              <a:off x="2664410" y="988356"/>
              <a:ext cx="394439" cy="342901"/>
              <a:chOff x="2524260" y="988356"/>
              <a:chExt cx="394439" cy="342901"/>
            </a:xfrm>
          </p:grpSpPr>
          <p:sp>
            <p:nvSpPr>
              <p:cNvPr id="42" name="Oval 41">
                <a:extLst>
                  <a:ext uri="{FF2B5EF4-FFF2-40B4-BE49-F238E27FC236}">
                    <a16:creationId xmlns:a16="http://schemas.microsoft.com/office/drawing/2014/main" id="{53423FF3-C360-41B6-BD69-F3E59FA44311}"/>
                  </a:ext>
                </a:extLst>
              </p:cNvPr>
              <p:cNvSpPr/>
              <p:nvPr/>
            </p:nvSpPr>
            <p:spPr>
              <a:xfrm>
                <a:off x="2524260" y="988356"/>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6694BAA0-719C-4FA3-8CC6-F485E8D9B7C1}"/>
                  </a:ext>
                </a:extLst>
              </p:cNvPr>
              <p:cNvSpPr/>
              <p:nvPr/>
            </p:nvSpPr>
            <p:spPr>
              <a:xfrm>
                <a:off x="2612328" y="1048831"/>
                <a:ext cx="265579" cy="267925"/>
              </a:xfrm>
              <a:prstGeom prst="ellipse">
                <a:avLst/>
              </a:prstGeom>
              <a:gradFill flip="none" rotWithShape="1">
                <a:gsLst>
                  <a:gs pos="30118">
                    <a:srgbClr val="D7E1F2"/>
                  </a:gs>
                  <a:gs pos="0">
                    <a:schemeClr val="accent5">
                      <a:lumMod val="5000"/>
                      <a:lumOff val="95000"/>
                      <a:alpha val="5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grpSp>
          <p:nvGrpSpPr>
            <p:cNvPr id="114" name="Group 113">
              <a:extLst>
                <a:ext uri="{FF2B5EF4-FFF2-40B4-BE49-F238E27FC236}">
                  <a16:creationId xmlns:a16="http://schemas.microsoft.com/office/drawing/2014/main" id="{6E30F511-7E5B-42DE-877B-8C3D395AB1CC}"/>
                </a:ext>
              </a:extLst>
            </p:cNvPr>
            <p:cNvGrpSpPr/>
            <p:nvPr/>
          </p:nvGrpSpPr>
          <p:grpSpPr>
            <a:xfrm>
              <a:off x="2793667" y="1354577"/>
              <a:ext cx="182256" cy="1836413"/>
              <a:chOff x="1582634" y="1337983"/>
              <a:chExt cx="101268" cy="2969684"/>
            </a:xfrm>
          </p:grpSpPr>
          <p:cxnSp>
            <p:nvCxnSpPr>
              <p:cNvPr id="115" name="Straight Connector 114">
                <a:extLst>
                  <a:ext uri="{FF2B5EF4-FFF2-40B4-BE49-F238E27FC236}">
                    <a16:creationId xmlns:a16="http://schemas.microsoft.com/office/drawing/2014/main" id="{5892E605-EAD9-4996-BDA8-3081D19E3390}"/>
                  </a:ext>
                </a:extLst>
              </p:cNvPr>
              <p:cNvCxnSpPr>
                <a:cxnSpLocks/>
                <a:endCxn id="118"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116" name="Group 115">
                <a:extLst>
                  <a:ext uri="{FF2B5EF4-FFF2-40B4-BE49-F238E27FC236}">
                    <a16:creationId xmlns:a16="http://schemas.microsoft.com/office/drawing/2014/main" id="{986FA9B2-030C-45F1-BF76-70743A397564}"/>
                  </a:ext>
                </a:extLst>
              </p:cNvPr>
              <p:cNvGrpSpPr/>
              <p:nvPr/>
            </p:nvGrpSpPr>
            <p:grpSpPr>
              <a:xfrm>
                <a:off x="1582634" y="4032909"/>
                <a:ext cx="101268" cy="274758"/>
                <a:chOff x="1582634" y="4032909"/>
                <a:chExt cx="101268" cy="274758"/>
              </a:xfrm>
            </p:grpSpPr>
            <p:sp>
              <p:nvSpPr>
                <p:cNvPr id="117" name="Freeform: Shape 116">
                  <a:extLst>
                    <a:ext uri="{FF2B5EF4-FFF2-40B4-BE49-F238E27FC236}">
                      <a16:creationId xmlns:a16="http://schemas.microsoft.com/office/drawing/2014/main" id="{F93BC476-3AA9-4613-BF21-36D67CA675C9}"/>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118" name="Freeform: Shape 117">
                  <a:extLst>
                    <a:ext uri="{FF2B5EF4-FFF2-40B4-BE49-F238E27FC236}">
                      <a16:creationId xmlns:a16="http://schemas.microsoft.com/office/drawing/2014/main" id="{8CF64071-37D3-4071-A576-AE614D4DE486}"/>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119" name="Straight Connector 118">
                  <a:extLst>
                    <a:ext uri="{FF2B5EF4-FFF2-40B4-BE49-F238E27FC236}">
                      <a16:creationId xmlns:a16="http://schemas.microsoft.com/office/drawing/2014/main" id="{EB1E8146-D33C-48BA-9C1C-6C14B5EDEB42}"/>
                    </a:ext>
                  </a:extLst>
                </p:cNvPr>
                <p:cNvCxnSpPr>
                  <a:cxnSpLocks/>
                  <a:stCxn id="117"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grpSp>
      <p:grpSp>
        <p:nvGrpSpPr>
          <p:cNvPr id="138" name="Group 137">
            <a:extLst>
              <a:ext uri="{FF2B5EF4-FFF2-40B4-BE49-F238E27FC236}">
                <a16:creationId xmlns:a16="http://schemas.microsoft.com/office/drawing/2014/main" id="{48921754-6022-4ADE-8787-03F386514E4E}"/>
              </a:ext>
            </a:extLst>
          </p:cNvPr>
          <p:cNvGrpSpPr/>
          <p:nvPr/>
        </p:nvGrpSpPr>
        <p:grpSpPr>
          <a:xfrm>
            <a:off x="9442294" y="1308993"/>
            <a:ext cx="305934" cy="3146366"/>
            <a:chOff x="1582634" y="1337983"/>
            <a:chExt cx="101268" cy="2969684"/>
          </a:xfrm>
        </p:grpSpPr>
        <p:cxnSp>
          <p:nvCxnSpPr>
            <p:cNvPr id="139" name="Straight Connector 138">
              <a:extLst>
                <a:ext uri="{FF2B5EF4-FFF2-40B4-BE49-F238E27FC236}">
                  <a16:creationId xmlns:a16="http://schemas.microsoft.com/office/drawing/2014/main" id="{E841F402-1152-43DC-9ED5-8D7C0AAE49AD}"/>
                </a:ext>
              </a:extLst>
            </p:cNvPr>
            <p:cNvCxnSpPr>
              <a:cxnSpLocks/>
              <a:endCxn id="142"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140" name="Group 139">
              <a:extLst>
                <a:ext uri="{FF2B5EF4-FFF2-40B4-BE49-F238E27FC236}">
                  <a16:creationId xmlns:a16="http://schemas.microsoft.com/office/drawing/2014/main" id="{F938EB1D-11D9-4848-8C52-75371FF2A5FD}"/>
                </a:ext>
              </a:extLst>
            </p:cNvPr>
            <p:cNvGrpSpPr/>
            <p:nvPr/>
          </p:nvGrpSpPr>
          <p:grpSpPr>
            <a:xfrm>
              <a:off x="1582634" y="4032909"/>
              <a:ext cx="101268" cy="274758"/>
              <a:chOff x="1582634" y="4032909"/>
              <a:chExt cx="101268" cy="274758"/>
            </a:xfrm>
          </p:grpSpPr>
          <p:sp>
            <p:nvSpPr>
              <p:cNvPr id="141" name="Freeform: Shape 140">
                <a:extLst>
                  <a:ext uri="{FF2B5EF4-FFF2-40B4-BE49-F238E27FC236}">
                    <a16:creationId xmlns:a16="http://schemas.microsoft.com/office/drawing/2014/main" id="{9C0E9DFA-3430-4243-855C-F27E0C25C932}"/>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142" name="Freeform: Shape 141">
                <a:extLst>
                  <a:ext uri="{FF2B5EF4-FFF2-40B4-BE49-F238E27FC236}">
                    <a16:creationId xmlns:a16="http://schemas.microsoft.com/office/drawing/2014/main" id="{3C061DEF-140E-40E6-B6EA-1731F1853D14}"/>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143" name="Straight Connector 142">
                <a:extLst>
                  <a:ext uri="{FF2B5EF4-FFF2-40B4-BE49-F238E27FC236}">
                    <a16:creationId xmlns:a16="http://schemas.microsoft.com/office/drawing/2014/main" id="{330A637C-9FEF-47B4-9C72-9F29F6560D1D}"/>
                  </a:ext>
                </a:extLst>
              </p:cNvPr>
              <p:cNvCxnSpPr>
                <a:cxnSpLocks/>
                <a:stCxn id="141"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grpSp>
        <p:nvGrpSpPr>
          <p:cNvPr id="150" name="Group 149">
            <a:extLst>
              <a:ext uri="{FF2B5EF4-FFF2-40B4-BE49-F238E27FC236}">
                <a16:creationId xmlns:a16="http://schemas.microsoft.com/office/drawing/2014/main" id="{3A9905E4-480D-4C45-A536-E3BBF7249E7B}"/>
              </a:ext>
            </a:extLst>
          </p:cNvPr>
          <p:cNvGrpSpPr/>
          <p:nvPr/>
        </p:nvGrpSpPr>
        <p:grpSpPr>
          <a:xfrm>
            <a:off x="6819769" y="954952"/>
            <a:ext cx="171226" cy="3327551"/>
            <a:chOff x="1582634" y="1337983"/>
            <a:chExt cx="101268" cy="2969684"/>
          </a:xfrm>
        </p:grpSpPr>
        <p:cxnSp>
          <p:nvCxnSpPr>
            <p:cNvPr id="151" name="Straight Connector 150">
              <a:extLst>
                <a:ext uri="{FF2B5EF4-FFF2-40B4-BE49-F238E27FC236}">
                  <a16:creationId xmlns:a16="http://schemas.microsoft.com/office/drawing/2014/main" id="{60A46839-7BB4-43A3-B45D-CC569EA49928}"/>
                </a:ext>
              </a:extLst>
            </p:cNvPr>
            <p:cNvCxnSpPr>
              <a:cxnSpLocks/>
              <a:endCxn id="154"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152" name="Group 151">
              <a:extLst>
                <a:ext uri="{FF2B5EF4-FFF2-40B4-BE49-F238E27FC236}">
                  <a16:creationId xmlns:a16="http://schemas.microsoft.com/office/drawing/2014/main" id="{BC89EBD6-BA75-4AA3-B43F-2C7C24CDA7C8}"/>
                </a:ext>
              </a:extLst>
            </p:cNvPr>
            <p:cNvGrpSpPr/>
            <p:nvPr/>
          </p:nvGrpSpPr>
          <p:grpSpPr>
            <a:xfrm>
              <a:off x="1582634" y="4032909"/>
              <a:ext cx="101268" cy="274758"/>
              <a:chOff x="1582634" y="4032909"/>
              <a:chExt cx="101268" cy="274758"/>
            </a:xfrm>
          </p:grpSpPr>
          <p:sp>
            <p:nvSpPr>
              <p:cNvPr id="153" name="Freeform: Shape 152">
                <a:extLst>
                  <a:ext uri="{FF2B5EF4-FFF2-40B4-BE49-F238E27FC236}">
                    <a16:creationId xmlns:a16="http://schemas.microsoft.com/office/drawing/2014/main" id="{E512E8E3-2162-4AF8-8E56-AD8AEA96E1C0}"/>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154" name="Freeform: Shape 153">
                <a:extLst>
                  <a:ext uri="{FF2B5EF4-FFF2-40B4-BE49-F238E27FC236}">
                    <a16:creationId xmlns:a16="http://schemas.microsoft.com/office/drawing/2014/main" id="{9C7C0FA6-1C28-427D-BFA7-073EFAAB9104}"/>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155" name="Straight Connector 154">
                <a:extLst>
                  <a:ext uri="{FF2B5EF4-FFF2-40B4-BE49-F238E27FC236}">
                    <a16:creationId xmlns:a16="http://schemas.microsoft.com/office/drawing/2014/main" id="{9BF08284-2D9D-47E0-B905-B79EA8C98D79}"/>
                  </a:ext>
                </a:extLst>
              </p:cNvPr>
              <p:cNvCxnSpPr>
                <a:cxnSpLocks/>
                <a:stCxn id="153"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grpSp>
        <p:nvGrpSpPr>
          <p:cNvPr id="156" name="Group 155">
            <a:extLst>
              <a:ext uri="{FF2B5EF4-FFF2-40B4-BE49-F238E27FC236}">
                <a16:creationId xmlns:a16="http://schemas.microsoft.com/office/drawing/2014/main" id="{847B349D-D0F7-4875-A1A4-F36ECCE83709}"/>
              </a:ext>
            </a:extLst>
          </p:cNvPr>
          <p:cNvGrpSpPr/>
          <p:nvPr/>
        </p:nvGrpSpPr>
        <p:grpSpPr>
          <a:xfrm>
            <a:off x="5398095" y="1337983"/>
            <a:ext cx="165647" cy="1747899"/>
            <a:chOff x="1582634" y="1337983"/>
            <a:chExt cx="101268" cy="2969684"/>
          </a:xfrm>
        </p:grpSpPr>
        <p:cxnSp>
          <p:nvCxnSpPr>
            <p:cNvPr id="157" name="Straight Connector 156">
              <a:extLst>
                <a:ext uri="{FF2B5EF4-FFF2-40B4-BE49-F238E27FC236}">
                  <a16:creationId xmlns:a16="http://schemas.microsoft.com/office/drawing/2014/main" id="{8561101D-E8C5-4F0F-8B36-36E438293D90}"/>
                </a:ext>
              </a:extLst>
            </p:cNvPr>
            <p:cNvCxnSpPr>
              <a:cxnSpLocks/>
              <a:endCxn id="160"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158" name="Group 157">
              <a:extLst>
                <a:ext uri="{FF2B5EF4-FFF2-40B4-BE49-F238E27FC236}">
                  <a16:creationId xmlns:a16="http://schemas.microsoft.com/office/drawing/2014/main" id="{981A9FD9-8A44-4C16-8ED2-0740EBECBF00}"/>
                </a:ext>
              </a:extLst>
            </p:cNvPr>
            <p:cNvGrpSpPr/>
            <p:nvPr/>
          </p:nvGrpSpPr>
          <p:grpSpPr>
            <a:xfrm>
              <a:off x="1582634" y="4032909"/>
              <a:ext cx="101268" cy="274758"/>
              <a:chOff x="1582634" y="4032909"/>
              <a:chExt cx="101268" cy="274758"/>
            </a:xfrm>
          </p:grpSpPr>
          <p:sp>
            <p:nvSpPr>
              <p:cNvPr id="159" name="Freeform: Shape 158">
                <a:extLst>
                  <a:ext uri="{FF2B5EF4-FFF2-40B4-BE49-F238E27FC236}">
                    <a16:creationId xmlns:a16="http://schemas.microsoft.com/office/drawing/2014/main" id="{ECAC7654-0085-4270-AAA2-4B42A7D8046F}"/>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160" name="Freeform: Shape 159">
                <a:extLst>
                  <a:ext uri="{FF2B5EF4-FFF2-40B4-BE49-F238E27FC236}">
                    <a16:creationId xmlns:a16="http://schemas.microsoft.com/office/drawing/2014/main" id="{CEB5C45F-06A7-4200-80A2-2DDF09CB1D39}"/>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161" name="Straight Connector 160">
                <a:extLst>
                  <a:ext uri="{FF2B5EF4-FFF2-40B4-BE49-F238E27FC236}">
                    <a16:creationId xmlns:a16="http://schemas.microsoft.com/office/drawing/2014/main" id="{43221788-BC96-4F8F-A1BA-39CAD1C09DCA}"/>
                  </a:ext>
                </a:extLst>
              </p:cNvPr>
              <p:cNvCxnSpPr>
                <a:cxnSpLocks/>
                <a:stCxn id="159"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grpSp>
        <p:nvGrpSpPr>
          <p:cNvPr id="162" name="Group 161">
            <a:extLst>
              <a:ext uri="{FF2B5EF4-FFF2-40B4-BE49-F238E27FC236}">
                <a16:creationId xmlns:a16="http://schemas.microsoft.com/office/drawing/2014/main" id="{A61E6E6E-D4F4-4165-93B0-9643E236648C}"/>
              </a:ext>
            </a:extLst>
          </p:cNvPr>
          <p:cNvGrpSpPr/>
          <p:nvPr/>
        </p:nvGrpSpPr>
        <p:grpSpPr>
          <a:xfrm>
            <a:off x="8286038" y="1300804"/>
            <a:ext cx="163864" cy="1812300"/>
            <a:chOff x="1582634" y="1337983"/>
            <a:chExt cx="101268" cy="2969684"/>
          </a:xfrm>
        </p:grpSpPr>
        <p:cxnSp>
          <p:nvCxnSpPr>
            <p:cNvPr id="163" name="Straight Connector 162">
              <a:extLst>
                <a:ext uri="{FF2B5EF4-FFF2-40B4-BE49-F238E27FC236}">
                  <a16:creationId xmlns:a16="http://schemas.microsoft.com/office/drawing/2014/main" id="{B632FDD4-7EF0-479C-9784-F8DE66A23474}"/>
                </a:ext>
              </a:extLst>
            </p:cNvPr>
            <p:cNvCxnSpPr>
              <a:cxnSpLocks/>
              <a:endCxn id="166"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164" name="Group 163">
              <a:extLst>
                <a:ext uri="{FF2B5EF4-FFF2-40B4-BE49-F238E27FC236}">
                  <a16:creationId xmlns:a16="http://schemas.microsoft.com/office/drawing/2014/main" id="{EA3A1464-0400-48CE-AAE9-8D10DCD9D378}"/>
                </a:ext>
              </a:extLst>
            </p:cNvPr>
            <p:cNvGrpSpPr/>
            <p:nvPr/>
          </p:nvGrpSpPr>
          <p:grpSpPr>
            <a:xfrm>
              <a:off x="1582634" y="4032909"/>
              <a:ext cx="101268" cy="274758"/>
              <a:chOff x="1582634" y="4032909"/>
              <a:chExt cx="101268" cy="274758"/>
            </a:xfrm>
          </p:grpSpPr>
          <p:sp>
            <p:nvSpPr>
              <p:cNvPr id="165" name="Freeform: Shape 164">
                <a:extLst>
                  <a:ext uri="{FF2B5EF4-FFF2-40B4-BE49-F238E27FC236}">
                    <a16:creationId xmlns:a16="http://schemas.microsoft.com/office/drawing/2014/main" id="{BE8DA745-5D5D-4FE0-BA34-27C1E25F77B2}"/>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166" name="Freeform: Shape 165">
                <a:extLst>
                  <a:ext uri="{FF2B5EF4-FFF2-40B4-BE49-F238E27FC236}">
                    <a16:creationId xmlns:a16="http://schemas.microsoft.com/office/drawing/2014/main" id="{E2197DD1-7C80-4AC9-8C2A-17B600E8EE1B}"/>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167" name="Straight Connector 166">
                <a:extLst>
                  <a:ext uri="{FF2B5EF4-FFF2-40B4-BE49-F238E27FC236}">
                    <a16:creationId xmlns:a16="http://schemas.microsoft.com/office/drawing/2014/main" id="{BE6B9BAF-344D-4DC9-A315-57D69B59A5C9}"/>
                  </a:ext>
                </a:extLst>
              </p:cNvPr>
              <p:cNvCxnSpPr>
                <a:cxnSpLocks/>
                <a:stCxn id="165"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grpSp>
        <p:nvGrpSpPr>
          <p:cNvPr id="68" name="Group 67">
            <a:extLst>
              <a:ext uri="{FF2B5EF4-FFF2-40B4-BE49-F238E27FC236}">
                <a16:creationId xmlns:a16="http://schemas.microsoft.com/office/drawing/2014/main" id="{BA2D9212-602F-4BF2-AB97-07BC47EEA0B3}"/>
              </a:ext>
            </a:extLst>
          </p:cNvPr>
          <p:cNvGrpSpPr/>
          <p:nvPr/>
        </p:nvGrpSpPr>
        <p:grpSpPr>
          <a:xfrm>
            <a:off x="4009793" y="1003487"/>
            <a:ext cx="394439" cy="342901"/>
            <a:chOff x="3782475" y="1016927"/>
            <a:chExt cx="394439" cy="342901"/>
          </a:xfrm>
        </p:grpSpPr>
        <p:sp>
          <p:nvSpPr>
            <p:cNvPr id="49" name="Oval 48">
              <a:extLst>
                <a:ext uri="{FF2B5EF4-FFF2-40B4-BE49-F238E27FC236}">
                  <a16:creationId xmlns:a16="http://schemas.microsoft.com/office/drawing/2014/main" id="{2906E54D-682A-4515-A0A7-7751A6DB359A}"/>
                </a:ext>
              </a:extLst>
            </p:cNvPr>
            <p:cNvSpPr/>
            <p:nvPr/>
          </p:nvSpPr>
          <p:spPr>
            <a:xfrm>
              <a:off x="3782475" y="1016927"/>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Oval 60">
              <a:extLst>
                <a:ext uri="{FF2B5EF4-FFF2-40B4-BE49-F238E27FC236}">
                  <a16:creationId xmlns:a16="http://schemas.microsoft.com/office/drawing/2014/main" id="{846935FC-D239-4672-A38E-836A651E70DE}"/>
                </a:ext>
              </a:extLst>
            </p:cNvPr>
            <p:cNvSpPr/>
            <p:nvPr/>
          </p:nvSpPr>
          <p:spPr>
            <a:xfrm>
              <a:off x="3864954" y="1075181"/>
              <a:ext cx="265579" cy="267925"/>
            </a:xfrm>
            <a:prstGeom prst="ellipse">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sp>
        <p:nvSpPr>
          <p:cNvPr id="169" name="Freeform: Shape 168">
            <a:extLst>
              <a:ext uri="{FF2B5EF4-FFF2-40B4-BE49-F238E27FC236}">
                <a16:creationId xmlns:a16="http://schemas.microsoft.com/office/drawing/2014/main" id="{E1FF547B-AD22-4C05-82EF-A99AABABEFF5}"/>
              </a:ext>
            </a:extLst>
          </p:cNvPr>
          <p:cNvSpPr/>
          <p:nvPr/>
        </p:nvSpPr>
        <p:spPr>
          <a:xfrm>
            <a:off x="3369706" y="4282503"/>
            <a:ext cx="1768849" cy="1428750"/>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solidFill>
            <a:srgbClr val="FF99CC"/>
          </a:soli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0" name="Freeform: Shape 169">
            <a:extLst>
              <a:ext uri="{FF2B5EF4-FFF2-40B4-BE49-F238E27FC236}">
                <a16:creationId xmlns:a16="http://schemas.microsoft.com/office/drawing/2014/main" id="{45203B56-4B4C-475A-8F70-38E6BB18DFE0}"/>
              </a:ext>
            </a:extLst>
          </p:cNvPr>
          <p:cNvSpPr/>
          <p:nvPr/>
        </p:nvSpPr>
        <p:spPr>
          <a:xfrm>
            <a:off x="8671691" y="4309893"/>
            <a:ext cx="1768849" cy="1428750"/>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solidFill>
            <a:srgbClr val="FF99CC"/>
          </a:soli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74" name="Picture 173">
            <a:extLst>
              <a:ext uri="{FF2B5EF4-FFF2-40B4-BE49-F238E27FC236}">
                <a16:creationId xmlns:a16="http://schemas.microsoft.com/office/drawing/2014/main" id="{AE2AC3D2-5BE5-4D2D-B11F-4EAA87433CEA}"/>
              </a:ext>
            </a:extLst>
          </p:cNvPr>
          <p:cNvPicPr>
            <a:picLocks noChangeAspect="1"/>
          </p:cNvPicPr>
          <p:nvPr/>
        </p:nvPicPr>
        <p:blipFill>
          <a:blip r:embed="rId4"/>
          <a:stretch>
            <a:fillRect/>
          </a:stretch>
        </p:blipFill>
        <p:spPr>
          <a:xfrm>
            <a:off x="1385749" y="5047023"/>
            <a:ext cx="472995" cy="472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88" name="Group 187">
            <a:extLst>
              <a:ext uri="{FF2B5EF4-FFF2-40B4-BE49-F238E27FC236}">
                <a16:creationId xmlns:a16="http://schemas.microsoft.com/office/drawing/2014/main" id="{C36E4959-FC1E-434C-85F5-77EE3A2670AA}"/>
              </a:ext>
            </a:extLst>
          </p:cNvPr>
          <p:cNvGrpSpPr/>
          <p:nvPr/>
        </p:nvGrpSpPr>
        <p:grpSpPr>
          <a:xfrm>
            <a:off x="722907" y="981960"/>
            <a:ext cx="1768849" cy="4647315"/>
            <a:chOff x="736807" y="981960"/>
            <a:chExt cx="1768849" cy="4647315"/>
          </a:xfrm>
        </p:grpSpPr>
        <p:sp>
          <p:nvSpPr>
            <p:cNvPr id="189" name="Freeform: Shape 188">
              <a:extLst>
                <a:ext uri="{FF2B5EF4-FFF2-40B4-BE49-F238E27FC236}">
                  <a16:creationId xmlns:a16="http://schemas.microsoft.com/office/drawing/2014/main" id="{4D899A75-2261-4571-97DD-AFB94FECE948}"/>
                </a:ext>
              </a:extLst>
            </p:cNvPr>
            <p:cNvSpPr/>
            <p:nvPr/>
          </p:nvSpPr>
          <p:spPr>
            <a:xfrm>
              <a:off x="736807" y="4130211"/>
              <a:ext cx="1768849" cy="1499064"/>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gradFill flip="none" rotWithShape="1">
              <a:gsLst>
                <a:gs pos="35400">
                  <a:srgbClr val="FFDD76"/>
                </a:gs>
                <a:gs pos="23000">
                  <a:schemeClr val="accent4">
                    <a:lumMod val="40000"/>
                    <a:lumOff val="60000"/>
                    <a:alpha val="60000"/>
                  </a:schemeClr>
                </a:gs>
                <a:gs pos="73000">
                  <a:schemeClr val="accent4">
                    <a:lumMod val="95000"/>
                    <a:lumOff val="5000"/>
                  </a:schemeClr>
                </a:gs>
                <a:gs pos="100000">
                  <a:schemeClr val="accent4">
                    <a:lumMod val="60000"/>
                  </a:schemeClr>
                </a:gs>
              </a:gsLst>
              <a:lin ang="27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90" name="Group 189">
              <a:extLst>
                <a:ext uri="{FF2B5EF4-FFF2-40B4-BE49-F238E27FC236}">
                  <a16:creationId xmlns:a16="http://schemas.microsoft.com/office/drawing/2014/main" id="{A07B9B17-8151-4F41-B817-B8D6450D378B}"/>
                </a:ext>
              </a:extLst>
            </p:cNvPr>
            <p:cNvGrpSpPr/>
            <p:nvPr/>
          </p:nvGrpSpPr>
          <p:grpSpPr>
            <a:xfrm>
              <a:off x="1385749" y="981960"/>
              <a:ext cx="394439" cy="342901"/>
              <a:chOff x="1116107" y="995082"/>
              <a:chExt cx="394439" cy="342901"/>
            </a:xfrm>
          </p:grpSpPr>
          <p:sp>
            <p:nvSpPr>
              <p:cNvPr id="197" name="Oval 196">
                <a:extLst>
                  <a:ext uri="{FF2B5EF4-FFF2-40B4-BE49-F238E27FC236}">
                    <a16:creationId xmlns:a16="http://schemas.microsoft.com/office/drawing/2014/main" id="{D5F01BCD-480C-4329-ACB3-07716B45241D}"/>
                  </a:ext>
                </a:extLst>
              </p:cNvPr>
              <p:cNvSpPr/>
              <p:nvPr/>
            </p:nvSpPr>
            <p:spPr>
              <a:xfrm>
                <a:off x="1116107" y="995082"/>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8" name="Oval 197">
                <a:extLst>
                  <a:ext uri="{FF2B5EF4-FFF2-40B4-BE49-F238E27FC236}">
                    <a16:creationId xmlns:a16="http://schemas.microsoft.com/office/drawing/2014/main" id="{C1632B89-9225-4915-B36D-40A4E58810EB}"/>
                  </a:ext>
                </a:extLst>
              </p:cNvPr>
              <p:cNvSpPr/>
              <p:nvPr/>
            </p:nvSpPr>
            <p:spPr>
              <a:xfrm>
                <a:off x="1212893" y="1043305"/>
                <a:ext cx="265579" cy="267925"/>
              </a:xfrm>
              <a:prstGeom prst="ellipse">
                <a:avLst/>
              </a:prstGeom>
              <a:gradFill flip="none" rotWithShape="1">
                <a:gsLst>
                  <a:gs pos="35400">
                    <a:srgbClr val="FFDD76"/>
                  </a:gs>
                  <a:gs pos="23000">
                    <a:schemeClr val="accent4">
                      <a:lumMod val="40000"/>
                      <a:lumOff val="60000"/>
                      <a:alpha val="60000"/>
                    </a:schemeClr>
                  </a:gs>
                  <a:gs pos="73000">
                    <a:schemeClr val="accent4">
                      <a:lumMod val="95000"/>
                      <a:lumOff val="5000"/>
                    </a:schemeClr>
                  </a:gs>
                  <a:gs pos="100000">
                    <a:schemeClr val="accent4">
                      <a:lumMod val="60000"/>
                    </a:schemeClr>
                  </a:gs>
                </a:gsLst>
                <a:lin ang="27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grpSp>
          <p:nvGrpSpPr>
            <p:cNvPr id="191" name="Group 190">
              <a:extLst>
                <a:ext uri="{FF2B5EF4-FFF2-40B4-BE49-F238E27FC236}">
                  <a16:creationId xmlns:a16="http://schemas.microsoft.com/office/drawing/2014/main" id="{22BA6D82-13A5-4C94-8FB7-6F43F9391F2F}"/>
                </a:ext>
              </a:extLst>
            </p:cNvPr>
            <p:cNvGrpSpPr/>
            <p:nvPr/>
          </p:nvGrpSpPr>
          <p:grpSpPr>
            <a:xfrm>
              <a:off x="1582634" y="1337983"/>
              <a:ext cx="101268" cy="2969684"/>
              <a:chOff x="1582634" y="1337983"/>
              <a:chExt cx="101268" cy="2969684"/>
            </a:xfrm>
          </p:grpSpPr>
          <p:cxnSp>
            <p:nvCxnSpPr>
              <p:cNvPr id="192" name="Straight Connector 191">
                <a:extLst>
                  <a:ext uri="{FF2B5EF4-FFF2-40B4-BE49-F238E27FC236}">
                    <a16:creationId xmlns:a16="http://schemas.microsoft.com/office/drawing/2014/main" id="{021864BA-2EEF-4AC9-872F-8DF4A2934E03}"/>
                  </a:ext>
                </a:extLst>
              </p:cNvPr>
              <p:cNvCxnSpPr>
                <a:cxnSpLocks/>
                <a:endCxn id="195"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193" name="Group 192">
                <a:extLst>
                  <a:ext uri="{FF2B5EF4-FFF2-40B4-BE49-F238E27FC236}">
                    <a16:creationId xmlns:a16="http://schemas.microsoft.com/office/drawing/2014/main" id="{35E2CF54-F80E-4B79-90A3-84289D0781BB}"/>
                  </a:ext>
                </a:extLst>
              </p:cNvPr>
              <p:cNvGrpSpPr/>
              <p:nvPr/>
            </p:nvGrpSpPr>
            <p:grpSpPr>
              <a:xfrm>
                <a:off x="1582634" y="4032909"/>
                <a:ext cx="101268" cy="274758"/>
                <a:chOff x="1582634" y="4032909"/>
                <a:chExt cx="101268" cy="274758"/>
              </a:xfrm>
            </p:grpSpPr>
            <p:sp>
              <p:nvSpPr>
                <p:cNvPr id="194" name="Freeform: Shape 193">
                  <a:extLst>
                    <a:ext uri="{FF2B5EF4-FFF2-40B4-BE49-F238E27FC236}">
                      <a16:creationId xmlns:a16="http://schemas.microsoft.com/office/drawing/2014/main" id="{CF84904B-465E-49F5-A5F2-941FBC56C929}"/>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195" name="Freeform: Shape 194">
                  <a:extLst>
                    <a:ext uri="{FF2B5EF4-FFF2-40B4-BE49-F238E27FC236}">
                      <a16:creationId xmlns:a16="http://schemas.microsoft.com/office/drawing/2014/main" id="{A95A24F6-D802-4FCE-8168-2F53EB768702}"/>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196" name="Straight Connector 195">
                  <a:extLst>
                    <a:ext uri="{FF2B5EF4-FFF2-40B4-BE49-F238E27FC236}">
                      <a16:creationId xmlns:a16="http://schemas.microsoft.com/office/drawing/2014/main" id="{50652AEB-7A60-43B8-9633-B1404B0367FD}"/>
                    </a:ext>
                  </a:extLst>
                </p:cNvPr>
                <p:cNvCxnSpPr>
                  <a:cxnSpLocks/>
                  <a:stCxn id="194"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grpSp>
      <p:sp>
        <p:nvSpPr>
          <p:cNvPr id="199" name="Rectangle 198">
            <a:extLst>
              <a:ext uri="{FF2B5EF4-FFF2-40B4-BE49-F238E27FC236}">
                <a16:creationId xmlns:a16="http://schemas.microsoft.com/office/drawing/2014/main" id="{4BFC2F1F-72AA-4437-A89F-111708BA8EAA}"/>
              </a:ext>
            </a:extLst>
          </p:cNvPr>
          <p:cNvSpPr/>
          <p:nvPr/>
        </p:nvSpPr>
        <p:spPr>
          <a:xfrm>
            <a:off x="1025680" y="4324190"/>
            <a:ext cx="1259319" cy="523220"/>
          </a:xfrm>
          <a:prstGeom prst="rect">
            <a:avLst/>
          </a:prstGeom>
        </p:spPr>
        <p:txBody>
          <a:bodyPr wrap="none">
            <a:spAutoFit/>
          </a:bodyPr>
          <a:lstStyle/>
          <a:p>
            <a:pPr algn="ctr"/>
            <a:r>
              <a:rPr lang="en-US" sz="1400" b="1" dirty="0"/>
              <a:t>Ensure </a:t>
            </a:r>
          </a:p>
          <a:p>
            <a:pPr algn="ctr"/>
            <a:r>
              <a:rPr lang="en-US" sz="1400" b="1" dirty="0"/>
              <a:t>Patient Safety </a:t>
            </a:r>
          </a:p>
        </p:txBody>
      </p:sp>
      <p:sp>
        <p:nvSpPr>
          <p:cNvPr id="200" name="Rectangle 199">
            <a:extLst>
              <a:ext uri="{FF2B5EF4-FFF2-40B4-BE49-F238E27FC236}">
                <a16:creationId xmlns:a16="http://schemas.microsoft.com/office/drawing/2014/main" id="{6FC0C6E1-8ACC-45A3-BFD9-A06C2FE933B2}"/>
              </a:ext>
            </a:extLst>
          </p:cNvPr>
          <p:cNvSpPr/>
          <p:nvPr/>
        </p:nvSpPr>
        <p:spPr>
          <a:xfrm>
            <a:off x="2303806" y="3292417"/>
            <a:ext cx="1202637" cy="523220"/>
          </a:xfrm>
          <a:prstGeom prst="rect">
            <a:avLst/>
          </a:prstGeom>
        </p:spPr>
        <p:txBody>
          <a:bodyPr wrap="none">
            <a:spAutoFit/>
          </a:bodyPr>
          <a:lstStyle/>
          <a:p>
            <a:pPr algn="ctr"/>
            <a:r>
              <a:rPr lang="en-US" sz="1400" b="1" dirty="0"/>
              <a:t>Prevents </a:t>
            </a:r>
          </a:p>
          <a:p>
            <a:pPr algn="ctr"/>
            <a:r>
              <a:rPr lang="en-US" sz="1400" b="1" dirty="0"/>
              <a:t>Costly Errors  </a:t>
            </a:r>
          </a:p>
        </p:txBody>
      </p:sp>
      <p:sp>
        <p:nvSpPr>
          <p:cNvPr id="201" name="Rectangle 200">
            <a:extLst>
              <a:ext uri="{FF2B5EF4-FFF2-40B4-BE49-F238E27FC236}">
                <a16:creationId xmlns:a16="http://schemas.microsoft.com/office/drawing/2014/main" id="{1E83EB57-263E-4638-B337-E45FC617D826}"/>
              </a:ext>
            </a:extLst>
          </p:cNvPr>
          <p:cNvSpPr/>
          <p:nvPr/>
        </p:nvSpPr>
        <p:spPr>
          <a:xfrm>
            <a:off x="3780514" y="4578812"/>
            <a:ext cx="1019831" cy="307777"/>
          </a:xfrm>
          <a:prstGeom prst="rect">
            <a:avLst/>
          </a:prstGeom>
        </p:spPr>
        <p:txBody>
          <a:bodyPr wrap="none">
            <a:spAutoFit/>
          </a:bodyPr>
          <a:lstStyle/>
          <a:p>
            <a:pPr algn="ctr"/>
            <a:r>
              <a:rPr lang="en-US" sz="1400" b="1" dirty="0"/>
              <a:t>Build Trust </a:t>
            </a:r>
          </a:p>
        </p:txBody>
      </p:sp>
      <p:grpSp>
        <p:nvGrpSpPr>
          <p:cNvPr id="202" name="Group 201">
            <a:extLst>
              <a:ext uri="{FF2B5EF4-FFF2-40B4-BE49-F238E27FC236}">
                <a16:creationId xmlns:a16="http://schemas.microsoft.com/office/drawing/2014/main" id="{4B495B44-6323-4DB3-A3EE-D8D8A02A3BC6}"/>
              </a:ext>
            </a:extLst>
          </p:cNvPr>
          <p:cNvGrpSpPr/>
          <p:nvPr/>
        </p:nvGrpSpPr>
        <p:grpSpPr>
          <a:xfrm>
            <a:off x="4124065" y="1443989"/>
            <a:ext cx="292955" cy="2953090"/>
            <a:chOff x="1582634" y="1337983"/>
            <a:chExt cx="101268" cy="2969684"/>
          </a:xfrm>
        </p:grpSpPr>
        <p:cxnSp>
          <p:nvCxnSpPr>
            <p:cNvPr id="203" name="Straight Connector 202">
              <a:extLst>
                <a:ext uri="{FF2B5EF4-FFF2-40B4-BE49-F238E27FC236}">
                  <a16:creationId xmlns:a16="http://schemas.microsoft.com/office/drawing/2014/main" id="{5E5E48A1-602F-4A7C-87CB-685C618C6429}"/>
                </a:ext>
              </a:extLst>
            </p:cNvPr>
            <p:cNvCxnSpPr>
              <a:cxnSpLocks/>
              <a:endCxn id="206"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204" name="Group 203">
              <a:extLst>
                <a:ext uri="{FF2B5EF4-FFF2-40B4-BE49-F238E27FC236}">
                  <a16:creationId xmlns:a16="http://schemas.microsoft.com/office/drawing/2014/main" id="{78BF6215-146B-4913-9C3C-F9250EFC2260}"/>
                </a:ext>
              </a:extLst>
            </p:cNvPr>
            <p:cNvGrpSpPr/>
            <p:nvPr/>
          </p:nvGrpSpPr>
          <p:grpSpPr>
            <a:xfrm>
              <a:off x="1582634" y="4032909"/>
              <a:ext cx="101268" cy="274758"/>
              <a:chOff x="1582634" y="4032909"/>
              <a:chExt cx="101268" cy="274758"/>
            </a:xfrm>
          </p:grpSpPr>
          <p:sp>
            <p:nvSpPr>
              <p:cNvPr id="205" name="Freeform: Shape 204">
                <a:extLst>
                  <a:ext uri="{FF2B5EF4-FFF2-40B4-BE49-F238E27FC236}">
                    <a16:creationId xmlns:a16="http://schemas.microsoft.com/office/drawing/2014/main" id="{DD422442-B86F-4114-B123-C6FA063A01B5}"/>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206" name="Freeform: Shape 205">
                <a:extLst>
                  <a:ext uri="{FF2B5EF4-FFF2-40B4-BE49-F238E27FC236}">
                    <a16:creationId xmlns:a16="http://schemas.microsoft.com/office/drawing/2014/main" id="{ADF18E21-1736-4853-A835-DAAE49E308D6}"/>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207" name="Straight Connector 206">
                <a:extLst>
                  <a:ext uri="{FF2B5EF4-FFF2-40B4-BE49-F238E27FC236}">
                    <a16:creationId xmlns:a16="http://schemas.microsoft.com/office/drawing/2014/main" id="{387FE253-4FA6-4AC3-BF14-458431688968}"/>
                  </a:ext>
                </a:extLst>
              </p:cNvPr>
              <p:cNvCxnSpPr>
                <a:cxnSpLocks/>
                <a:stCxn id="205"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sp>
        <p:nvSpPr>
          <p:cNvPr id="208" name="Rectangle 207">
            <a:extLst>
              <a:ext uri="{FF2B5EF4-FFF2-40B4-BE49-F238E27FC236}">
                <a16:creationId xmlns:a16="http://schemas.microsoft.com/office/drawing/2014/main" id="{11471EE4-85DA-45C2-8091-24DD5F392EEF}"/>
              </a:ext>
            </a:extLst>
          </p:cNvPr>
          <p:cNvSpPr/>
          <p:nvPr/>
        </p:nvSpPr>
        <p:spPr>
          <a:xfrm>
            <a:off x="4562656" y="3313074"/>
            <a:ext cx="1922899" cy="523220"/>
          </a:xfrm>
          <a:prstGeom prst="rect">
            <a:avLst/>
          </a:prstGeom>
        </p:spPr>
        <p:txBody>
          <a:bodyPr wrap="square">
            <a:spAutoFit/>
          </a:bodyPr>
          <a:lstStyle/>
          <a:p>
            <a:pPr algn="ctr"/>
            <a:r>
              <a:rPr lang="en-US" sz="1400" b="1" dirty="0"/>
              <a:t>Drives Continuous</a:t>
            </a:r>
          </a:p>
          <a:p>
            <a:pPr algn="ctr"/>
            <a:r>
              <a:rPr lang="en-US" sz="1400" b="1" dirty="0"/>
              <a:t> Improvement </a:t>
            </a:r>
          </a:p>
        </p:txBody>
      </p:sp>
      <p:sp>
        <p:nvSpPr>
          <p:cNvPr id="209" name="Rectangle 208">
            <a:extLst>
              <a:ext uri="{FF2B5EF4-FFF2-40B4-BE49-F238E27FC236}">
                <a16:creationId xmlns:a16="http://schemas.microsoft.com/office/drawing/2014/main" id="{6C4F46FF-B325-40A3-BB5A-16208649D580}"/>
              </a:ext>
            </a:extLst>
          </p:cNvPr>
          <p:cNvSpPr/>
          <p:nvPr/>
        </p:nvSpPr>
        <p:spPr>
          <a:xfrm>
            <a:off x="6010745" y="4481302"/>
            <a:ext cx="1885065" cy="738664"/>
          </a:xfrm>
          <a:prstGeom prst="rect">
            <a:avLst/>
          </a:prstGeom>
        </p:spPr>
        <p:txBody>
          <a:bodyPr wrap="square">
            <a:spAutoFit/>
          </a:bodyPr>
          <a:lstStyle/>
          <a:p>
            <a:pPr algn="ctr"/>
            <a:r>
              <a:rPr lang="en-US" sz="1400" b="1" dirty="0">
                <a:ln w="0"/>
              </a:rPr>
              <a:t>Promotes adherence to Compliance </a:t>
            </a:r>
          </a:p>
          <a:p>
            <a:pPr algn="ctr"/>
            <a:r>
              <a:rPr lang="en-US" sz="1400" b="1" dirty="0">
                <a:ln w="0"/>
              </a:rPr>
              <a:t>&amp; Regulatory Standard</a:t>
            </a:r>
          </a:p>
        </p:txBody>
      </p:sp>
      <p:sp>
        <p:nvSpPr>
          <p:cNvPr id="210" name="Freeform: Shape 209">
            <a:extLst>
              <a:ext uri="{FF2B5EF4-FFF2-40B4-BE49-F238E27FC236}">
                <a16:creationId xmlns:a16="http://schemas.microsoft.com/office/drawing/2014/main" id="{B2F5BCAB-AF22-4A23-80DF-D23070E90B16}"/>
              </a:ext>
            </a:extLst>
          </p:cNvPr>
          <p:cNvSpPr/>
          <p:nvPr/>
        </p:nvSpPr>
        <p:spPr>
          <a:xfrm>
            <a:off x="7426914" y="2993543"/>
            <a:ext cx="1857373" cy="1461816"/>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gradFill flip="none" rotWithShape="1">
            <a:gsLst>
              <a:gs pos="23000">
                <a:schemeClr val="accent4">
                  <a:lumMod val="40000"/>
                  <a:lumOff val="60000"/>
                  <a:alpha val="50000"/>
                </a:schemeClr>
              </a:gs>
              <a:gs pos="73000">
                <a:schemeClr val="accent4">
                  <a:lumMod val="95000"/>
                  <a:lumOff val="5000"/>
                </a:schemeClr>
              </a:gs>
              <a:gs pos="100000">
                <a:schemeClr val="accent4">
                  <a:lumMod val="60000"/>
                </a:schemeClr>
              </a:gs>
            </a:gsLst>
            <a:lin ang="2700000" scaled="1"/>
            <a:tileRect/>
          </a:gra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Prevents Recurring Deviations and Failures</a:t>
            </a:r>
          </a:p>
        </p:txBody>
      </p:sp>
      <p:sp>
        <p:nvSpPr>
          <p:cNvPr id="211" name="Rectangle 210">
            <a:extLst>
              <a:ext uri="{FF2B5EF4-FFF2-40B4-BE49-F238E27FC236}">
                <a16:creationId xmlns:a16="http://schemas.microsoft.com/office/drawing/2014/main" id="{255B37A0-1F20-414D-B8BC-6A6ABD37D150}"/>
              </a:ext>
            </a:extLst>
          </p:cNvPr>
          <p:cNvSpPr/>
          <p:nvPr/>
        </p:nvSpPr>
        <p:spPr>
          <a:xfrm>
            <a:off x="8832548" y="4494535"/>
            <a:ext cx="1495730" cy="738664"/>
          </a:xfrm>
          <a:prstGeom prst="rect">
            <a:avLst/>
          </a:prstGeom>
        </p:spPr>
        <p:txBody>
          <a:bodyPr wrap="none">
            <a:spAutoFit/>
          </a:bodyPr>
          <a:lstStyle/>
          <a:p>
            <a:pPr algn="ctr"/>
            <a:r>
              <a:rPr lang="en-US" sz="1400" b="1" dirty="0"/>
              <a:t>Boosts Employee </a:t>
            </a:r>
          </a:p>
          <a:p>
            <a:pPr algn="ctr"/>
            <a:r>
              <a:rPr lang="en-US" sz="1400" b="1" dirty="0"/>
              <a:t>Engagement</a:t>
            </a:r>
          </a:p>
          <a:p>
            <a:pPr algn="ctr"/>
            <a:r>
              <a:rPr lang="en-US" sz="1400" b="1" dirty="0"/>
              <a:t> and Ownership</a:t>
            </a:r>
          </a:p>
        </p:txBody>
      </p:sp>
      <p:pic>
        <p:nvPicPr>
          <p:cNvPr id="226" name="Picture 225">
            <a:extLst>
              <a:ext uri="{FF2B5EF4-FFF2-40B4-BE49-F238E27FC236}">
                <a16:creationId xmlns:a16="http://schemas.microsoft.com/office/drawing/2014/main" id="{A7C604A7-14F2-4043-BD1B-C829B5B21D7C}"/>
              </a:ext>
            </a:extLst>
          </p:cNvPr>
          <p:cNvPicPr>
            <a:picLocks noChangeAspect="1"/>
          </p:cNvPicPr>
          <p:nvPr/>
        </p:nvPicPr>
        <p:blipFill>
          <a:blip r:embed="rId5"/>
          <a:stretch>
            <a:fillRect/>
          </a:stretch>
        </p:blipFill>
        <p:spPr>
          <a:xfrm>
            <a:off x="2670004" y="3902902"/>
            <a:ext cx="375576" cy="360350"/>
          </a:xfrm>
          <a:prstGeom prst="rect">
            <a:avLst/>
          </a:prstGeom>
        </p:spPr>
      </p:pic>
      <p:pic>
        <p:nvPicPr>
          <p:cNvPr id="228" name="Picture 227">
            <a:extLst>
              <a:ext uri="{FF2B5EF4-FFF2-40B4-BE49-F238E27FC236}">
                <a16:creationId xmlns:a16="http://schemas.microsoft.com/office/drawing/2014/main" id="{0DB6B5C8-F005-4E6C-93B2-F6E46112D101}"/>
              </a:ext>
            </a:extLst>
          </p:cNvPr>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9334746" y="5278593"/>
            <a:ext cx="377848" cy="377848"/>
          </a:xfrm>
          <a:prstGeom prst="rect">
            <a:avLst/>
          </a:prstGeom>
        </p:spPr>
      </p:pic>
      <p:pic>
        <p:nvPicPr>
          <p:cNvPr id="229" name="Picture 228">
            <a:extLst>
              <a:ext uri="{FF2B5EF4-FFF2-40B4-BE49-F238E27FC236}">
                <a16:creationId xmlns:a16="http://schemas.microsoft.com/office/drawing/2014/main" id="{06207068-7D9A-426A-B834-FDE9D1BC13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7072" y="4094760"/>
            <a:ext cx="291692" cy="291692"/>
          </a:xfrm>
          <a:prstGeom prst="rect">
            <a:avLst/>
          </a:prstGeom>
        </p:spPr>
      </p:pic>
      <p:pic>
        <p:nvPicPr>
          <p:cNvPr id="230" name="Picture 229">
            <a:extLst>
              <a:ext uri="{FF2B5EF4-FFF2-40B4-BE49-F238E27FC236}">
                <a16:creationId xmlns:a16="http://schemas.microsoft.com/office/drawing/2014/main" id="{C4686A52-DFD2-4EAD-AA14-7C37E64FF6B5}"/>
              </a:ext>
            </a:extLst>
          </p:cNvPr>
          <p:cNvPicPr>
            <a:picLocks noChangeAspect="1"/>
          </p:cNvPicPr>
          <p:nvPr/>
        </p:nvPicPr>
        <p:blipFill>
          <a:blip r:embed="rId8"/>
          <a:stretch>
            <a:fillRect/>
          </a:stretch>
        </p:blipFill>
        <p:spPr>
          <a:xfrm>
            <a:off x="4082908" y="5011041"/>
            <a:ext cx="403711" cy="418002"/>
          </a:xfrm>
          <a:prstGeom prst="rect">
            <a:avLst/>
          </a:prstGeom>
        </p:spPr>
      </p:pic>
      <p:pic>
        <p:nvPicPr>
          <p:cNvPr id="233" name="Picture 232">
            <a:extLst>
              <a:ext uri="{FF2B5EF4-FFF2-40B4-BE49-F238E27FC236}">
                <a16:creationId xmlns:a16="http://schemas.microsoft.com/office/drawing/2014/main" id="{0A335B20-A0F0-47EA-B24C-04237CBF6775}"/>
              </a:ext>
            </a:extLst>
          </p:cNvPr>
          <p:cNvPicPr>
            <a:picLocks noChangeAspect="1"/>
          </p:cNvPicPr>
          <p:nvPr/>
        </p:nvPicPr>
        <p:blipFill>
          <a:blip r:embed="rId9"/>
          <a:stretch>
            <a:fillRect/>
          </a:stretch>
        </p:blipFill>
        <p:spPr>
          <a:xfrm>
            <a:off x="5346764" y="3919389"/>
            <a:ext cx="318056" cy="320580"/>
          </a:xfrm>
          <a:prstGeom prst="rect">
            <a:avLst/>
          </a:prstGeom>
        </p:spPr>
      </p:pic>
      <p:pic>
        <p:nvPicPr>
          <p:cNvPr id="236" name="Picture 235">
            <a:extLst>
              <a:ext uri="{FF2B5EF4-FFF2-40B4-BE49-F238E27FC236}">
                <a16:creationId xmlns:a16="http://schemas.microsoft.com/office/drawing/2014/main" id="{6D81547D-0566-4D78-9D4D-0225735DDDC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08289" y="5241775"/>
            <a:ext cx="256357" cy="256357"/>
          </a:xfrm>
          <a:prstGeom prst="rect">
            <a:avLst/>
          </a:prstGeom>
        </p:spPr>
      </p:pic>
      <p:pic>
        <p:nvPicPr>
          <p:cNvPr id="1026" name="Picture 2" descr="45+ Thousand Patient Safety Icon ...">
            <a:extLst>
              <a:ext uri="{FF2B5EF4-FFF2-40B4-BE49-F238E27FC236}">
                <a16:creationId xmlns:a16="http://schemas.microsoft.com/office/drawing/2014/main" id="{CD82A165-8BA0-4DEB-8C3D-5C05939C108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91382" y="4932972"/>
            <a:ext cx="286643" cy="3092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2708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heel(1)">
                                      <p:cBhvr>
                                        <p:cTn id="7" dur="20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6"/>
                                        </p:tgtEl>
                                        <p:attrNameLst>
                                          <p:attrName>style.visibility</p:attrName>
                                        </p:attrNameLst>
                                      </p:cBhvr>
                                      <p:to>
                                        <p:strVal val="visible"/>
                                      </p:to>
                                    </p:set>
                                    <p:animEffect transition="in" filter="wheel(1)">
                                      <p:cBhvr>
                                        <p:cTn id="12" dur="2000"/>
                                        <p:tgtEl>
                                          <p:spTgt spid="226"/>
                                        </p:tgtEl>
                                      </p:cBhvr>
                                    </p:animEffect>
                                  </p:childTnLst>
                                </p:cTn>
                              </p:par>
                              <p:par>
                                <p:cTn id="13" presetID="21" presetClass="entr" presetSubtype="1" fill="hold" nodeType="withEffect">
                                  <p:stCondLst>
                                    <p:cond delay="0"/>
                                  </p:stCondLst>
                                  <p:childTnLst>
                                    <p:set>
                                      <p:cBhvr>
                                        <p:cTn id="14" dur="1" fill="hold">
                                          <p:stCondLst>
                                            <p:cond delay="0"/>
                                          </p:stCondLst>
                                        </p:cTn>
                                        <p:tgtEl>
                                          <p:spTgt spid="228"/>
                                        </p:tgtEl>
                                        <p:attrNameLst>
                                          <p:attrName>style.visibility</p:attrName>
                                        </p:attrNameLst>
                                      </p:cBhvr>
                                      <p:to>
                                        <p:strVal val="visible"/>
                                      </p:to>
                                    </p:set>
                                    <p:animEffect transition="in" filter="wheel(1)">
                                      <p:cBhvr>
                                        <p:cTn id="15" dur="2000"/>
                                        <p:tgtEl>
                                          <p:spTgt spid="228"/>
                                        </p:tgtEl>
                                      </p:cBhvr>
                                    </p:animEffect>
                                  </p:childTnLst>
                                </p:cTn>
                              </p:par>
                              <p:par>
                                <p:cTn id="16" presetID="21" presetClass="entr" presetSubtype="1" fill="hold" nodeType="withEffect">
                                  <p:stCondLst>
                                    <p:cond delay="0"/>
                                  </p:stCondLst>
                                  <p:childTnLst>
                                    <p:set>
                                      <p:cBhvr>
                                        <p:cTn id="17" dur="1" fill="hold">
                                          <p:stCondLst>
                                            <p:cond delay="0"/>
                                          </p:stCondLst>
                                        </p:cTn>
                                        <p:tgtEl>
                                          <p:spTgt spid="229"/>
                                        </p:tgtEl>
                                        <p:attrNameLst>
                                          <p:attrName>style.visibility</p:attrName>
                                        </p:attrNameLst>
                                      </p:cBhvr>
                                      <p:to>
                                        <p:strVal val="visible"/>
                                      </p:to>
                                    </p:set>
                                    <p:animEffect transition="in" filter="wheel(1)">
                                      <p:cBhvr>
                                        <p:cTn id="18" dur="2000"/>
                                        <p:tgtEl>
                                          <p:spTgt spid="229"/>
                                        </p:tgtEl>
                                      </p:cBhvr>
                                    </p:animEffect>
                                  </p:childTnLst>
                                </p:cTn>
                              </p:par>
                              <p:par>
                                <p:cTn id="19" presetID="21" presetClass="entr" presetSubtype="1" fill="hold" nodeType="withEffect">
                                  <p:stCondLst>
                                    <p:cond delay="0"/>
                                  </p:stCondLst>
                                  <p:childTnLst>
                                    <p:set>
                                      <p:cBhvr>
                                        <p:cTn id="20" dur="1" fill="hold">
                                          <p:stCondLst>
                                            <p:cond delay="0"/>
                                          </p:stCondLst>
                                        </p:cTn>
                                        <p:tgtEl>
                                          <p:spTgt spid="230"/>
                                        </p:tgtEl>
                                        <p:attrNameLst>
                                          <p:attrName>style.visibility</p:attrName>
                                        </p:attrNameLst>
                                      </p:cBhvr>
                                      <p:to>
                                        <p:strVal val="visible"/>
                                      </p:to>
                                    </p:set>
                                    <p:animEffect transition="in" filter="wheel(1)">
                                      <p:cBhvr>
                                        <p:cTn id="21" dur="2000"/>
                                        <p:tgtEl>
                                          <p:spTgt spid="230"/>
                                        </p:tgtEl>
                                      </p:cBhvr>
                                    </p:animEffect>
                                  </p:childTnLst>
                                </p:cTn>
                              </p:par>
                              <p:par>
                                <p:cTn id="22" presetID="21" presetClass="entr" presetSubtype="1" fill="hold" nodeType="withEffect">
                                  <p:stCondLst>
                                    <p:cond delay="0"/>
                                  </p:stCondLst>
                                  <p:childTnLst>
                                    <p:set>
                                      <p:cBhvr>
                                        <p:cTn id="23" dur="1" fill="hold">
                                          <p:stCondLst>
                                            <p:cond delay="0"/>
                                          </p:stCondLst>
                                        </p:cTn>
                                        <p:tgtEl>
                                          <p:spTgt spid="233"/>
                                        </p:tgtEl>
                                        <p:attrNameLst>
                                          <p:attrName>style.visibility</p:attrName>
                                        </p:attrNameLst>
                                      </p:cBhvr>
                                      <p:to>
                                        <p:strVal val="visible"/>
                                      </p:to>
                                    </p:set>
                                    <p:animEffect transition="in" filter="wheel(1)">
                                      <p:cBhvr>
                                        <p:cTn id="24" dur="2000"/>
                                        <p:tgtEl>
                                          <p:spTgt spid="233"/>
                                        </p:tgtEl>
                                      </p:cBhvr>
                                    </p:animEffect>
                                  </p:childTnLst>
                                </p:cTn>
                              </p:par>
                              <p:par>
                                <p:cTn id="25" presetID="21" presetClass="entr" presetSubtype="1" fill="hold" nodeType="withEffect">
                                  <p:stCondLst>
                                    <p:cond delay="0"/>
                                  </p:stCondLst>
                                  <p:childTnLst>
                                    <p:set>
                                      <p:cBhvr>
                                        <p:cTn id="26" dur="1" fill="hold">
                                          <p:stCondLst>
                                            <p:cond delay="0"/>
                                          </p:stCondLst>
                                        </p:cTn>
                                        <p:tgtEl>
                                          <p:spTgt spid="236"/>
                                        </p:tgtEl>
                                        <p:attrNameLst>
                                          <p:attrName>style.visibility</p:attrName>
                                        </p:attrNameLst>
                                      </p:cBhvr>
                                      <p:to>
                                        <p:strVal val="visible"/>
                                      </p:to>
                                    </p:set>
                                    <p:animEffect transition="in" filter="wheel(1)">
                                      <p:cBhvr>
                                        <p:cTn id="27" dur="2000"/>
                                        <p:tgtEl>
                                          <p:spTgt spid="236"/>
                                        </p:tgtEl>
                                      </p:cBhvr>
                                    </p:animEffect>
                                  </p:childTnLst>
                                </p:cTn>
                              </p:par>
                              <p:par>
                                <p:cTn id="28" presetID="21" presetClass="entr" presetSubtype="1"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wheel(1)">
                                      <p:cBhvr>
                                        <p:cTn id="3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DBB4-945B-4A15-BCC4-358283F3598B}"/>
              </a:ext>
            </a:extLst>
          </p:cNvPr>
          <p:cNvSpPr>
            <a:spLocks noGrp="1"/>
          </p:cNvSpPr>
          <p:nvPr>
            <p:ph type="title"/>
          </p:nvPr>
        </p:nvSpPr>
        <p:spPr>
          <a:xfrm>
            <a:off x="2018547" y="218339"/>
            <a:ext cx="7593669" cy="329833"/>
          </a:xfrm>
        </p:spPr>
        <p:txBody>
          <a:bodyPr>
            <a:noAutofit/>
          </a:bodyPr>
          <a:lstStyle/>
          <a:p>
            <a:r>
              <a:rPr lang="en-IN" b="1" dirty="0"/>
              <a:t>Reactive Approach vs Proactive Approach </a:t>
            </a:r>
          </a:p>
        </p:txBody>
      </p:sp>
      <p:sp>
        <p:nvSpPr>
          <p:cNvPr id="4" name="Footer Placeholder 3">
            <a:extLst>
              <a:ext uri="{FF2B5EF4-FFF2-40B4-BE49-F238E27FC236}">
                <a16:creationId xmlns:a16="http://schemas.microsoft.com/office/drawing/2014/main" id="{05ABE27F-8F9E-4718-BD8C-B678EB996DA1}"/>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9D14DF91-8638-4F07-A0A7-FABD2226F61C}"/>
              </a:ext>
            </a:extLst>
          </p:cNvPr>
          <p:cNvSpPr>
            <a:spLocks noGrp="1"/>
          </p:cNvSpPr>
          <p:nvPr>
            <p:ph type="sldNum" sz="quarter" idx="12"/>
          </p:nvPr>
        </p:nvSpPr>
        <p:spPr/>
        <p:txBody>
          <a:bodyPr/>
          <a:lstStyle/>
          <a:p>
            <a:fld id="{A52AA322-2C79-4759-9A44-C309782E71FD}" type="slidenum">
              <a:rPr lang="en-US" smtClean="0"/>
              <a:pPr/>
              <a:t>13</a:t>
            </a:fld>
            <a:endParaRPr lang="en-US" dirty="0"/>
          </a:p>
        </p:txBody>
      </p:sp>
      <p:sp>
        <p:nvSpPr>
          <p:cNvPr id="6" name="AutoShape 2" descr="Proactive vs. Reactive: How to Stop Putting Out Fires">
            <a:extLst>
              <a:ext uri="{FF2B5EF4-FFF2-40B4-BE49-F238E27FC236}">
                <a16:creationId xmlns:a16="http://schemas.microsoft.com/office/drawing/2014/main" id="{ECA45ACC-53F2-4D0C-AF1F-FDD6E0E5A71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Rectangle 7">
            <a:extLst>
              <a:ext uri="{FF2B5EF4-FFF2-40B4-BE49-F238E27FC236}">
                <a16:creationId xmlns:a16="http://schemas.microsoft.com/office/drawing/2014/main" id="{C5E8AF3A-AB78-45F2-99F5-9C73FA53AF01}"/>
              </a:ext>
            </a:extLst>
          </p:cNvPr>
          <p:cNvSpPr/>
          <p:nvPr/>
        </p:nvSpPr>
        <p:spPr>
          <a:xfrm>
            <a:off x="8722013" y="2080991"/>
            <a:ext cx="2321791" cy="108143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A firefighting mentality of fixing </a:t>
            </a:r>
          </a:p>
        </p:txBody>
      </p:sp>
      <p:sp>
        <p:nvSpPr>
          <p:cNvPr id="16" name="Rectangle 15">
            <a:extLst>
              <a:ext uri="{FF2B5EF4-FFF2-40B4-BE49-F238E27FC236}">
                <a16:creationId xmlns:a16="http://schemas.microsoft.com/office/drawing/2014/main" id="{68D3BA96-D030-4ED0-AAEA-18957F1DDE9D}"/>
              </a:ext>
            </a:extLst>
          </p:cNvPr>
          <p:cNvSpPr/>
          <p:nvPr/>
        </p:nvSpPr>
        <p:spPr>
          <a:xfrm>
            <a:off x="7733229" y="1067292"/>
            <a:ext cx="2361539" cy="89138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Trend to blame Quality Department  for “quality performance “</a:t>
            </a:r>
          </a:p>
        </p:txBody>
      </p:sp>
      <p:sp>
        <p:nvSpPr>
          <p:cNvPr id="17" name="Rectangle 16">
            <a:extLst>
              <a:ext uri="{FF2B5EF4-FFF2-40B4-BE49-F238E27FC236}">
                <a16:creationId xmlns:a16="http://schemas.microsoft.com/office/drawing/2014/main" id="{2316254B-DB9C-4123-A205-AB7875C65625}"/>
              </a:ext>
            </a:extLst>
          </p:cNvPr>
          <p:cNvSpPr/>
          <p:nvPr/>
        </p:nvSpPr>
        <p:spPr>
          <a:xfrm>
            <a:off x="7733229" y="4648356"/>
            <a:ext cx="2669326" cy="109025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Little emphasis on analysing root causes  or understanding systemic issues </a:t>
            </a:r>
          </a:p>
        </p:txBody>
      </p:sp>
      <p:sp>
        <p:nvSpPr>
          <p:cNvPr id="18" name="Rectangle 17">
            <a:extLst>
              <a:ext uri="{FF2B5EF4-FFF2-40B4-BE49-F238E27FC236}">
                <a16:creationId xmlns:a16="http://schemas.microsoft.com/office/drawing/2014/main" id="{4C593537-7CF3-4ED8-A73D-906F6326C030}"/>
              </a:ext>
            </a:extLst>
          </p:cNvPr>
          <p:cNvSpPr/>
          <p:nvPr/>
        </p:nvSpPr>
        <p:spPr>
          <a:xfrm>
            <a:off x="8722013" y="3322508"/>
            <a:ext cx="2321791" cy="103667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Lack of proactive process improvement </a:t>
            </a:r>
          </a:p>
        </p:txBody>
      </p:sp>
      <p:sp>
        <p:nvSpPr>
          <p:cNvPr id="28" name="Rectangle 27">
            <a:extLst>
              <a:ext uri="{FF2B5EF4-FFF2-40B4-BE49-F238E27FC236}">
                <a16:creationId xmlns:a16="http://schemas.microsoft.com/office/drawing/2014/main" id="{CE161903-6CDB-4458-A64B-E39FBDBE6AE7}"/>
              </a:ext>
            </a:extLst>
          </p:cNvPr>
          <p:cNvSpPr/>
          <p:nvPr/>
        </p:nvSpPr>
        <p:spPr>
          <a:xfrm>
            <a:off x="2387599" y="1053467"/>
            <a:ext cx="2321791" cy="863601"/>
          </a:xfrm>
          <a:prstGeom prst="rect">
            <a:avLst/>
          </a:prstGeom>
          <a:solidFill>
            <a:srgbClr val="AFF5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Quality improvement is continued activity </a:t>
            </a:r>
          </a:p>
        </p:txBody>
      </p:sp>
      <p:sp>
        <p:nvSpPr>
          <p:cNvPr id="30" name="Rectangle 29">
            <a:extLst>
              <a:ext uri="{FF2B5EF4-FFF2-40B4-BE49-F238E27FC236}">
                <a16:creationId xmlns:a16="http://schemas.microsoft.com/office/drawing/2014/main" id="{2BF82D28-EAAB-4A12-9E9C-ADEB48F8F085}"/>
              </a:ext>
            </a:extLst>
          </p:cNvPr>
          <p:cNvSpPr/>
          <p:nvPr/>
        </p:nvSpPr>
        <p:spPr>
          <a:xfrm>
            <a:off x="698500" y="2118587"/>
            <a:ext cx="2321791" cy="1057098"/>
          </a:xfrm>
          <a:prstGeom prst="rect">
            <a:avLst/>
          </a:prstGeom>
          <a:solidFill>
            <a:srgbClr val="AFF5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Focus on prevention and risk mitigation </a:t>
            </a:r>
          </a:p>
        </p:txBody>
      </p:sp>
      <p:sp>
        <p:nvSpPr>
          <p:cNvPr id="31" name="Rectangle 30">
            <a:extLst>
              <a:ext uri="{FF2B5EF4-FFF2-40B4-BE49-F238E27FC236}">
                <a16:creationId xmlns:a16="http://schemas.microsoft.com/office/drawing/2014/main" id="{B39BE1C6-FB5F-4D8C-B4C8-A5DB5A04691F}"/>
              </a:ext>
            </a:extLst>
          </p:cNvPr>
          <p:cNvSpPr/>
          <p:nvPr/>
        </p:nvSpPr>
        <p:spPr>
          <a:xfrm>
            <a:off x="735104" y="3409439"/>
            <a:ext cx="2248581" cy="1057098"/>
          </a:xfrm>
          <a:prstGeom prst="rect">
            <a:avLst/>
          </a:prstGeom>
          <a:solidFill>
            <a:srgbClr val="AFF5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Long term strategic quality planned aligned with business goals </a:t>
            </a:r>
          </a:p>
        </p:txBody>
      </p:sp>
      <p:sp>
        <p:nvSpPr>
          <p:cNvPr id="33" name="Rectangle 32">
            <a:extLst>
              <a:ext uri="{FF2B5EF4-FFF2-40B4-BE49-F238E27FC236}">
                <a16:creationId xmlns:a16="http://schemas.microsoft.com/office/drawing/2014/main" id="{11982873-F923-4E29-BF3F-AD9E758B2E6F}"/>
              </a:ext>
            </a:extLst>
          </p:cNvPr>
          <p:cNvSpPr/>
          <p:nvPr/>
        </p:nvSpPr>
        <p:spPr>
          <a:xfrm>
            <a:off x="5977217" y="3244334"/>
            <a:ext cx="237566" cy="369332"/>
          </a:xfrm>
          <a:prstGeom prst="rect">
            <a:avLst/>
          </a:prstGeom>
        </p:spPr>
        <p:txBody>
          <a:bodyPr wrap="none">
            <a:spAutoFit/>
          </a:bodyPr>
          <a:lstStyle/>
          <a:p>
            <a:r>
              <a:rPr lang="en-IN" dirty="0"/>
              <a:t> </a:t>
            </a:r>
          </a:p>
        </p:txBody>
      </p:sp>
      <p:sp>
        <p:nvSpPr>
          <p:cNvPr id="34" name="Rectangle 33">
            <a:extLst>
              <a:ext uri="{FF2B5EF4-FFF2-40B4-BE49-F238E27FC236}">
                <a16:creationId xmlns:a16="http://schemas.microsoft.com/office/drawing/2014/main" id="{2BAFD24B-93FD-4A00-835C-EA1C5255689E}"/>
              </a:ext>
            </a:extLst>
          </p:cNvPr>
          <p:cNvSpPr/>
          <p:nvPr/>
        </p:nvSpPr>
        <p:spPr>
          <a:xfrm>
            <a:off x="2282246" y="4778774"/>
            <a:ext cx="2532495" cy="1057098"/>
          </a:xfrm>
          <a:prstGeom prst="rect">
            <a:avLst/>
          </a:prstGeom>
          <a:solidFill>
            <a:srgbClr val="AFF5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Quality is recognised as a shared  responsibility across the organisation </a:t>
            </a:r>
          </a:p>
        </p:txBody>
      </p:sp>
      <p:pic>
        <p:nvPicPr>
          <p:cNvPr id="3" name="Picture 2">
            <a:extLst>
              <a:ext uri="{FF2B5EF4-FFF2-40B4-BE49-F238E27FC236}">
                <a16:creationId xmlns:a16="http://schemas.microsoft.com/office/drawing/2014/main" id="{338D9F96-23EB-46DF-832B-CF1E4121BCB0}"/>
              </a:ext>
            </a:extLst>
          </p:cNvPr>
          <p:cNvPicPr>
            <a:picLocks noChangeAspect="1"/>
          </p:cNvPicPr>
          <p:nvPr/>
        </p:nvPicPr>
        <p:blipFill>
          <a:blip r:embed="rId4"/>
          <a:stretch>
            <a:fillRect/>
          </a:stretch>
        </p:blipFill>
        <p:spPr>
          <a:xfrm>
            <a:off x="9327184" y="50254"/>
            <a:ext cx="554322" cy="58831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0689" y="2373111"/>
            <a:ext cx="3405822" cy="1806978"/>
          </a:xfrm>
          <a:prstGeom prst="rect">
            <a:avLst/>
          </a:prstGeom>
        </p:spPr>
      </p:pic>
    </p:spTree>
    <p:custDataLst>
      <p:tags r:id="rId1"/>
    </p:custDataLst>
    <p:extLst>
      <p:ext uri="{BB962C8B-B14F-4D97-AF65-F5344CB8AC3E}">
        <p14:creationId xmlns:p14="http://schemas.microsoft.com/office/powerpoint/2010/main" val="77666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down)">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P spid="28" grpId="0" animBg="1"/>
      <p:bldP spid="30" grpId="0" animBg="1"/>
      <p:bldP spid="31"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A749A-939F-2297-0BA8-5C0A58248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BBFBC3-9752-E746-A305-BF746F516818}"/>
              </a:ext>
            </a:extLst>
          </p:cNvPr>
          <p:cNvSpPr>
            <a:spLocks noGrp="1"/>
          </p:cNvSpPr>
          <p:nvPr>
            <p:ph type="title"/>
          </p:nvPr>
        </p:nvSpPr>
        <p:spPr>
          <a:xfrm>
            <a:off x="2018547" y="218339"/>
            <a:ext cx="7593669" cy="329833"/>
          </a:xfrm>
        </p:spPr>
        <p:txBody>
          <a:bodyPr>
            <a:noAutofit/>
          </a:bodyPr>
          <a:lstStyle/>
          <a:p>
            <a:r>
              <a:rPr lang="en-IN" b="1" dirty="0"/>
              <a:t>Reactive Approach vs Proactive Approach </a:t>
            </a:r>
          </a:p>
        </p:txBody>
      </p:sp>
      <p:sp>
        <p:nvSpPr>
          <p:cNvPr id="4" name="Footer Placeholder 3">
            <a:extLst>
              <a:ext uri="{FF2B5EF4-FFF2-40B4-BE49-F238E27FC236}">
                <a16:creationId xmlns:a16="http://schemas.microsoft.com/office/drawing/2014/main" id="{8C57D185-A1F8-1BCE-4620-2527387447A4}"/>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9102A000-E7F1-D2D3-2E97-D574A1635A5B}"/>
              </a:ext>
            </a:extLst>
          </p:cNvPr>
          <p:cNvSpPr>
            <a:spLocks noGrp="1"/>
          </p:cNvSpPr>
          <p:nvPr>
            <p:ph type="sldNum" sz="quarter" idx="12"/>
          </p:nvPr>
        </p:nvSpPr>
        <p:spPr/>
        <p:txBody>
          <a:bodyPr/>
          <a:lstStyle/>
          <a:p>
            <a:fld id="{A52AA322-2C79-4759-9A44-C309782E71FD}" type="slidenum">
              <a:rPr lang="en-US" smtClean="0"/>
              <a:pPr/>
              <a:t>14</a:t>
            </a:fld>
            <a:endParaRPr lang="en-US" dirty="0"/>
          </a:p>
        </p:txBody>
      </p:sp>
      <p:sp>
        <p:nvSpPr>
          <p:cNvPr id="6" name="AutoShape 2" descr="Proactive vs. Reactive: How to Stop Putting Out Fires">
            <a:extLst>
              <a:ext uri="{FF2B5EF4-FFF2-40B4-BE49-F238E27FC236}">
                <a16:creationId xmlns:a16="http://schemas.microsoft.com/office/drawing/2014/main" id="{0C3EA4C5-48C8-1AC6-E586-AF5BE33F3E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Rectangle 7">
            <a:extLst>
              <a:ext uri="{FF2B5EF4-FFF2-40B4-BE49-F238E27FC236}">
                <a16:creationId xmlns:a16="http://schemas.microsoft.com/office/drawing/2014/main" id="{1A4013DF-D429-7C27-2AAA-4829362A0056}"/>
              </a:ext>
            </a:extLst>
          </p:cNvPr>
          <p:cNvSpPr/>
          <p:nvPr/>
        </p:nvSpPr>
        <p:spPr>
          <a:xfrm>
            <a:off x="8722013" y="2080991"/>
            <a:ext cx="2321791" cy="108143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A firefighting mentality of fixing </a:t>
            </a:r>
          </a:p>
        </p:txBody>
      </p:sp>
      <p:sp>
        <p:nvSpPr>
          <p:cNvPr id="16" name="Rectangle 15">
            <a:extLst>
              <a:ext uri="{FF2B5EF4-FFF2-40B4-BE49-F238E27FC236}">
                <a16:creationId xmlns:a16="http://schemas.microsoft.com/office/drawing/2014/main" id="{4067691E-0DC4-8A25-92F0-FB2082932359}"/>
              </a:ext>
            </a:extLst>
          </p:cNvPr>
          <p:cNvSpPr/>
          <p:nvPr/>
        </p:nvSpPr>
        <p:spPr>
          <a:xfrm>
            <a:off x="7733229" y="1067292"/>
            <a:ext cx="2361539" cy="89138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Trend to blame Quality Department  for “quality performance “</a:t>
            </a:r>
          </a:p>
        </p:txBody>
      </p:sp>
      <p:sp>
        <p:nvSpPr>
          <p:cNvPr id="17" name="Rectangle 16">
            <a:extLst>
              <a:ext uri="{FF2B5EF4-FFF2-40B4-BE49-F238E27FC236}">
                <a16:creationId xmlns:a16="http://schemas.microsoft.com/office/drawing/2014/main" id="{3FE5F5AB-205B-6D96-BEAA-6C2C4727A3AF}"/>
              </a:ext>
            </a:extLst>
          </p:cNvPr>
          <p:cNvSpPr/>
          <p:nvPr/>
        </p:nvSpPr>
        <p:spPr>
          <a:xfrm>
            <a:off x="7733229" y="4648356"/>
            <a:ext cx="2669326" cy="109025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Little emphasis on analysing root causes  or understanding systemic issues </a:t>
            </a:r>
          </a:p>
        </p:txBody>
      </p:sp>
      <p:sp>
        <p:nvSpPr>
          <p:cNvPr id="18" name="Rectangle 17">
            <a:extLst>
              <a:ext uri="{FF2B5EF4-FFF2-40B4-BE49-F238E27FC236}">
                <a16:creationId xmlns:a16="http://schemas.microsoft.com/office/drawing/2014/main" id="{23BBD255-BBB9-CB46-A9CE-B2DA7031BA56}"/>
              </a:ext>
            </a:extLst>
          </p:cNvPr>
          <p:cNvSpPr/>
          <p:nvPr/>
        </p:nvSpPr>
        <p:spPr>
          <a:xfrm>
            <a:off x="8722013" y="3322508"/>
            <a:ext cx="2321791" cy="103667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Lack of proactive process improvement </a:t>
            </a:r>
          </a:p>
        </p:txBody>
      </p:sp>
      <p:sp>
        <p:nvSpPr>
          <p:cNvPr id="28" name="Rectangle 27">
            <a:extLst>
              <a:ext uri="{FF2B5EF4-FFF2-40B4-BE49-F238E27FC236}">
                <a16:creationId xmlns:a16="http://schemas.microsoft.com/office/drawing/2014/main" id="{96AB1941-6984-2B25-73EA-490C72EFEFFA}"/>
              </a:ext>
            </a:extLst>
          </p:cNvPr>
          <p:cNvSpPr/>
          <p:nvPr/>
        </p:nvSpPr>
        <p:spPr>
          <a:xfrm>
            <a:off x="2387599" y="1053467"/>
            <a:ext cx="2321791" cy="863601"/>
          </a:xfrm>
          <a:prstGeom prst="rect">
            <a:avLst/>
          </a:prstGeom>
          <a:solidFill>
            <a:srgbClr val="AFF5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Quality improvement is continued activity </a:t>
            </a:r>
          </a:p>
        </p:txBody>
      </p:sp>
      <p:sp>
        <p:nvSpPr>
          <p:cNvPr id="30" name="Rectangle 29">
            <a:extLst>
              <a:ext uri="{FF2B5EF4-FFF2-40B4-BE49-F238E27FC236}">
                <a16:creationId xmlns:a16="http://schemas.microsoft.com/office/drawing/2014/main" id="{05DD1927-AEA0-F473-C06B-7281EA0C381A}"/>
              </a:ext>
            </a:extLst>
          </p:cNvPr>
          <p:cNvSpPr/>
          <p:nvPr/>
        </p:nvSpPr>
        <p:spPr>
          <a:xfrm>
            <a:off x="698500" y="2118587"/>
            <a:ext cx="2321791" cy="1057098"/>
          </a:xfrm>
          <a:prstGeom prst="rect">
            <a:avLst/>
          </a:prstGeom>
          <a:solidFill>
            <a:srgbClr val="AFF5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Focus on prevention and risk mitigation </a:t>
            </a:r>
          </a:p>
        </p:txBody>
      </p:sp>
      <p:sp>
        <p:nvSpPr>
          <p:cNvPr id="31" name="Rectangle 30">
            <a:extLst>
              <a:ext uri="{FF2B5EF4-FFF2-40B4-BE49-F238E27FC236}">
                <a16:creationId xmlns:a16="http://schemas.microsoft.com/office/drawing/2014/main" id="{227EBC0F-5252-17F4-853A-839CE259DC74}"/>
              </a:ext>
            </a:extLst>
          </p:cNvPr>
          <p:cNvSpPr/>
          <p:nvPr/>
        </p:nvSpPr>
        <p:spPr>
          <a:xfrm>
            <a:off x="735104" y="3409439"/>
            <a:ext cx="2248581" cy="1057098"/>
          </a:xfrm>
          <a:prstGeom prst="rect">
            <a:avLst/>
          </a:prstGeom>
          <a:solidFill>
            <a:srgbClr val="AFF5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Long term strategic quality planned aligned with business goals </a:t>
            </a:r>
          </a:p>
        </p:txBody>
      </p:sp>
      <p:sp>
        <p:nvSpPr>
          <p:cNvPr id="33" name="Rectangle 32">
            <a:extLst>
              <a:ext uri="{FF2B5EF4-FFF2-40B4-BE49-F238E27FC236}">
                <a16:creationId xmlns:a16="http://schemas.microsoft.com/office/drawing/2014/main" id="{55DD91AA-C856-F9C2-8F35-6ACB9BAB11C1}"/>
              </a:ext>
            </a:extLst>
          </p:cNvPr>
          <p:cNvSpPr/>
          <p:nvPr/>
        </p:nvSpPr>
        <p:spPr>
          <a:xfrm>
            <a:off x="5977217" y="3244334"/>
            <a:ext cx="237566" cy="369332"/>
          </a:xfrm>
          <a:prstGeom prst="rect">
            <a:avLst/>
          </a:prstGeom>
        </p:spPr>
        <p:txBody>
          <a:bodyPr wrap="none">
            <a:spAutoFit/>
          </a:bodyPr>
          <a:lstStyle/>
          <a:p>
            <a:r>
              <a:rPr lang="en-IN" dirty="0"/>
              <a:t> </a:t>
            </a:r>
          </a:p>
        </p:txBody>
      </p:sp>
      <p:sp>
        <p:nvSpPr>
          <p:cNvPr id="34" name="Rectangle 33">
            <a:extLst>
              <a:ext uri="{FF2B5EF4-FFF2-40B4-BE49-F238E27FC236}">
                <a16:creationId xmlns:a16="http://schemas.microsoft.com/office/drawing/2014/main" id="{CCF00BC4-DA3B-29CD-D700-4224C3C85888}"/>
              </a:ext>
            </a:extLst>
          </p:cNvPr>
          <p:cNvSpPr/>
          <p:nvPr/>
        </p:nvSpPr>
        <p:spPr>
          <a:xfrm>
            <a:off x="2282246" y="4778774"/>
            <a:ext cx="2532495" cy="1057098"/>
          </a:xfrm>
          <a:prstGeom prst="rect">
            <a:avLst/>
          </a:prstGeom>
          <a:solidFill>
            <a:srgbClr val="AFF5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Quality is recognised as a shared  responsibility across the organisation </a:t>
            </a:r>
          </a:p>
        </p:txBody>
      </p:sp>
      <p:pic>
        <p:nvPicPr>
          <p:cNvPr id="3" name="Picture 2">
            <a:extLst>
              <a:ext uri="{FF2B5EF4-FFF2-40B4-BE49-F238E27FC236}">
                <a16:creationId xmlns:a16="http://schemas.microsoft.com/office/drawing/2014/main" id="{397BC8ED-F413-1F26-2092-786F85278556}"/>
              </a:ext>
            </a:extLst>
          </p:cNvPr>
          <p:cNvPicPr>
            <a:picLocks noChangeAspect="1"/>
          </p:cNvPicPr>
          <p:nvPr/>
        </p:nvPicPr>
        <p:blipFill>
          <a:blip r:embed="rId4"/>
          <a:stretch>
            <a:fillRect/>
          </a:stretch>
        </p:blipFill>
        <p:spPr>
          <a:xfrm>
            <a:off x="9327184" y="50254"/>
            <a:ext cx="554322" cy="588319"/>
          </a:xfrm>
          <a:prstGeom prst="rect">
            <a:avLst/>
          </a:prstGeom>
        </p:spPr>
      </p:pic>
      <p:pic>
        <p:nvPicPr>
          <p:cNvPr id="9" name="Picture 8">
            <a:extLst>
              <a:ext uri="{FF2B5EF4-FFF2-40B4-BE49-F238E27FC236}">
                <a16:creationId xmlns:a16="http://schemas.microsoft.com/office/drawing/2014/main" id="{C2783204-FEA8-A0F2-ACD9-B3346BB3CA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0689" y="2373111"/>
            <a:ext cx="3405822" cy="1806978"/>
          </a:xfrm>
          <a:prstGeom prst="rect">
            <a:avLst/>
          </a:prstGeom>
        </p:spPr>
      </p:pic>
    </p:spTree>
    <p:custDataLst>
      <p:tags r:id="rId1"/>
    </p:custDataLst>
    <p:extLst>
      <p:ext uri="{BB962C8B-B14F-4D97-AF65-F5344CB8AC3E}">
        <p14:creationId xmlns:p14="http://schemas.microsoft.com/office/powerpoint/2010/main" val="3834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down)">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P spid="28" grpId="0" animBg="1"/>
      <p:bldP spid="30" grpId="0" animBg="1"/>
      <p:bldP spid="31"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DEEF-4A2F-4CA4-8AA8-CDBE95FF0E30}"/>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7E84EDB3-E62A-48C6-B0CD-8BA2479CA5B9}"/>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A309457F-13AD-4496-9883-40BD08636B20}"/>
              </a:ext>
            </a:extLst>
          </p:cNvPr>
          <p:cNvSpPr>
            <a:spLocks noGrp="1"/>
          </p:cNvSpPr>
          <p:nvPr>
            <p:ph type="sldNum" sz="quarter" idx="12"/>
          </p:nvPr>
        </p:nvSpPr>
        <p:spPr/>
        <p:txBody>
          <a:bodyPr/>
          <a:lstStyle/>
          <a:p>
            <a:fld id="{A52AA322-2C79-4759-9A44-C309782E71FD}" type="slidenum">
              <a:rPr lang="en-US" smtClean="0"/>
              <a:pPr/>
              <a:t>15</a:t>
            </a:fld>
            <a:endParaRPr lang="en-US" dirty="0"/>
          </a:p>
        </p:txBody>
      </p:sp>
      <p:sp>
        <p:nvSpPr>
          <p:cNvPr id="9" name="Parallelogram 8">
            <a:extLst>
              <a:ext uri="{FF2B5EF4-FFF2-40B4-BE49-F238E27FC236}">
                <a16:creationId xmlns:a16="http://schemas.microsoft.com/office/drawing/2014/main" id="{227B5F31-7F9B-448F-BF9A-803EFB4B32D3}"/>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product team is pushing to meet a deadline to submit documents for regulatory approval. You notice some data tables have inconsistencies, but you’re told “ We’ll fix it after submission”.</a:t>
            </a:r>
          </a:p>
          <a:p>
            <a:pPr algn="ctr"/>
            <a:r>
              <a:rPr lang="en-IN" sz="2000" dirty="0">
                <a:solidFill>
                  <a:schemeClr val="tx1"/>
                </a:solidFill>
                <a:highlight>
                  <a:srgbClr val="FFFF00"/>
                </a:highlight>
              </a:rPr>
              <a:t>WHAT’S THE BEST COURSE OF ACTION ?</a:t>
            </a:r>
          </a:p>
        </p:txBody>
      </p:sp>
      <p:sp>
        <p:nvSpPr>
          <p:cNvPr id="10" name="Parallelogram 9">
            <a:extLst>
              <a:ext uri="{FF2B5EF4-FFF2-40B4-BE49-F238E27FC236}">
                <a16:creationId xmlns:a16="http://schemas.microsoft.com/office/drawing/2014/main" id="{5AE9ADBE-0D12-4213-B191-62BAE078583C}"/>
              </a:ext>
            </a:extLst>
          </p:cNvPr>
          <p:cNvSpPr/>
          <p:nvPr/>
        </p:nvSpPr>
        <p:spPr>
          <a:xfrm>
            <a:off x="887506" y="3052482"/>
            <a:ext cx="3724835" cy="73958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Say nothing – It’s not your responsibility </a:t>
            </a:r>
          </a:p>
        </p:txBody>
      </p:sp>
      <p:sp>
        <p:nvSpPr>
          <p:cNvPr id="11" name="Parallelogram 10">
            <a:extLst>
              <a:ext uri="{FF2B5EF4-FFF2-40B4-BE49-F238E27FC236}">
                <a16:creationId xmlns:a16="http://schemas.microsoft.com/office/drawing/2014/main" id="{49F648CE-23B8-4989-9EC0-01D9F7040623}"/>
              </a:ext>
            </a:extLst>
          </p:cNvPr>
          <p:cNvSpPr/>
          <p:nvPr/>
        </p:nvSpPr>
        <p:spPr>
          <a:xfrm>
            <a:off x="887506" y="4491492"/>
            <a:ext cx="3724835" cy="73958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Escalate the issue to your manager or compliance team </a:t>
            </a:r>
          </a:p>
        </p:txBody>
      </p:sp>
      <p:sp>
        <p:nvSpPr>
          <p:cNvPr id="12" name="Parallelogram 11">
            <a:extLst>
              <a:ext uri="{FF2B5EF4-FFF2-40B4-BE49-F238E27FC236}">
                <a16:creationId xmlns:a16="http://schemas.microsoft.com/office/drawing/2014/main" id="{671CFB23-07AD-48F9-8B1B-492C9331F693}"/>
              </a:ext>
            </a:extLst>
          </p:cNvPr>
          <p:cNvSpPr/>
          <p:nvPr/>
        </p:nvSpPr>
        <p:spPr>
          <a:xfrm>
            <a:off x="6342530" y="4483624"/>
            <a:ext cx="3724835" cy="73958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Make a note but take no further action </a:t>
            </a:r>
          </a:p>
        </p:txBody>
      </p:sp>
      <p:sp>
        <p:nvSpPr>
          <p:cNvPr id="13" name="Parallelogram 12">
            <a:extLst>
              <a:ext uri="{FF2B5EF4-FFF2-40B4-BE49-F238E27FC236}">
                <a16:creationId xmlns:a16="http://schemas.microsoft.com/office/drawing/2014/main" id="{329799EF-28F9-4DAA-ACCB-5F1F18B00FA2}"/>
              </a:ext>
            </a:extLst>
          </p:cNvPr>
          <p:cNvSpPr/>
          <p:nvPr/>
        </p:nvSpPr>
        <p:spPr>
          <a:xfrm>
            <a:off x="6628983" y="2987487"/>
            <a:ext cx="3724835" cy="73958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Agree- Speed is more important </a:t>
            </a:r>
          </a:p>
        </p:txBody>
      </p:sp>
    </p:spTree>
    <p:custDataLst>
      <p:tags r:id="rId1"/>
    </p:custDataLst>
    <p:extLst>
      <p:ext uri="{BB962C8B-B14F-4D97-AF65-F5344CB8AC3E}">
        <p14:creationId xmlns:p14="http://schemas.microsoft.com/office/powerpoint/2010/main" val="2922621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DEEF-4A2F-4CA4-8AA8-CDBE95FF0E30}"/>
              </a:ext>
            </a:extLst>
          </p:cNvPr>
          <p:cNvSpPr>
            <a:spLocks noGrp="1"/>
          </p:cNvSpPr>
          <p:nvPr>
            <p:ph type="title"/>
          </p:nvPr>
        </p:nvSpPr>
        <p:spPr>
          <a:xfrm>
            <a:off x="3700598" y="-13992"/>
            <a:ext cx="4790803" cy="523149"/>
          </a:xfrm>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7E84EDB3-E62A-48C6-B0CD-8BA2479CA5B9}"/>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A309457F-13AD-4496-9883-40BD08636B20}"/>
              </a:ext>
            </a:extLst>
          </p:cNvPr>
          <p:cNvSpPr>
            <a:spLocks noGrp="1"/>
          </p:cNvSpPr>
          <p:nvPr>
            <p:ph type="sldNum" sz="quarter" idx="12"/>
          </p:nvPr>
        </p:nvSpPr>
        <p:spPr/>
        <p:txBody>
          <a:bodyPr/>
          <a:lstStyle/>
          <a:p>
            <a:fld id="{A52AA322-2C79-4759-9A44-C309782E71FD}" type="slidenum">
              <a:rPr lang="en-US" smtClean="0"/>
              <a:pPr/>
              <a:t>16</a:t>
            </a:fld>
            <a:endParaRPr lang="en-US" dirty="0"/>
          </a:p>
        </p:txBody>
      </p:sp>
      <p:sp>
        <p:nvSpPr>
          <p:cNvPr id="9" name="Parallelogram 8">
            <a:extLst>
              <a:ext uri="{FF2B5EF4-FFF2-40B4-BE49-F238E27FC236}">
                <a16:creationId xmlns:a16="http://schemas.microsoft.com/office/drawing/2014/main" id="{227B5F31-7F9B-448F-BF9A-803EFB4B32D3}"/>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product team is pushing to meet a deadline to submit documents for regulatory approval. You notice some data tables have inconsistencies, but you’re told “ We’ll fix it after submission”.</a:t>
            </a:r>
          </a:p>
          <a:p>
            <a:pPr algn="ctr"/>
            <a:r>
              <a:rPr lang="en-IN" sz="2000" dirty="0">
                <a:solidFill>
                  <a:schemeClr val="tx1"/>
                </a:solidFill>
                <a:highlight>
                  <a:srgbClr val="FFFF00"/>
                </a:highlight>
              </a:rPr>
              <a:t>WHAT’S THE BEST COURSE OF ACTION ?</a:t>
            </a:r>
          </a:p>
        </p:txBody>
      </p:sp>
      <p:sp>
        <p:nvSpPr>
          <p:cNvPr id="10" name="Parallelogram 9">
            <a:extLst>
              <a:ext uri="{FF2B5EF4-FFF2-40B4-BE49-F238E27FC236}">
                <a16:creationId xmlns:a16="http://schemas.microsoft.com/office/drawing/2014/main" id="{5AE9ADBE-0D12-4213-B191-62BAE078583C}"/>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Say nothing – It’s not your responsibility </a:t>
            </a:r>
          </a:p>
        </p:txBody>
      </p:sp>
      <p:sp>
        <p:nvSpPr>
          <p:cNvPr id="11" name="Parallelogram 10">
            <a:extLst>
              <a:ext uri="{FF2B5EF4-FFF2-40B4-BE49-F238E27FC236}">
                <a16:creationId xmlns:a16="http://schemas.microsoft.com/office/drawing/2014/main" id="{49F648CE-23B8-4989-9EC0-01D9F7040623}"/>
              </a:ext>
            </a:extLst>
          </p:cNvPr>
          <p:cNvSpPr/>
          <p:nvPr/>
        </p:nvSpPr>
        <p:spPr>
          <a:xfrm>
            <a:off x="887506" y="4491492"/>
            <a:ext cx="3724835" cy="739589"/>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Escalate the issue to your manager or compliance team </a:t>
            </a:r>
          </a:p>
        </p:txBody>
      </p:sp>
      <p:sp>
        <p:nvSpPr>
          <p:cNvPr id="12" name="Parallelogram 11">
            <a:extLst>
              <a:ext uri="{FF2B5EF4-FFF2-40B4-BE49-F238E27FC236}">
                <a16:creationId xmlns:a16="http://schemas.microsoft.com/office/drawing/2014/main" id="{671CFB23-07AD-48F9-8B1B-492C9331F693}"/>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Make a note but take no further action </a:t>
            </a:r>
          </a:p>
        </p:txBody>
      </p:sp>
      <p:sp>
        <p:nvSpPr>
          <p:cNvPr id="13" name="Parallelogram 12">
            <a:extLst>
              <a:ext uri="{FF2B5EF4-FFF2-40B4-BE49-F238E27FC236}">
                <a16:creationId xmlns:a16="http://schemas.microsoft.com/office/drawing/2014/main" id="{329799EF-28F9-4DAA-ACCB-5F1F18B00FA2}"/>
              </a:ext>
            </a:extLst>
          </p:cNvPr>
          <p:cNvSpPr/>
          <p:nvPr/>
        </p:nvSpPr>
        <p:spPr>
          <a:xfrm>
            <a:off x="6628983" y="2987487"/>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Agree- Speed is more important </a:t>
            </a:r>
          </a:p>
        </p:txBody>
      </p:sp>
    </p:spTree>
    <p:custDataLst>
      <p:tags r:id="rId1"/>
    </p:custDataLst>
    <p:extLst>
      <p:ext uri="{BB962C8B-B14F-4D97-AF65-F5344CB8AC3E}">
        <p14:creationId xmlns:p14="http://schemas.microsoft.com/office/powerpoint/2010/main" val="469212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DEEF-4A2F-4CA4-8AA8-CDBE95FF0E30}"/>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7E84EDB3-E62A-48C6-B0CD-8BA2479CA5B9}"/>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A309457F-13AD-4496-9883-40BD08636B20}"/>
              </a:ext>
            </a:extLst>
          </p:cNvPr>
          <p:cNvSpPr>
            <a:spLocks noGrp="1"/>
          </p:cNvSpPr>
          <p:nvPr>
            <p:ph type="sldNum" sz="quarter" idx="12"/>
          </p:nvPr>
        </p:nvSpPr>
        <p:spPr/>
        <p:txBody>
          <a:bodyPr/>
          <a:lstStyle/>
          <a:p>
            <a:fld id="{A52AA322-2C79-4759-9A44-C309782E71FD}" type="slidenum">
              <a:rPr lang="en-US" smtClean="0"/>
              <a:pPr/>
              <a:t>17</a:t>
            </a:fld>
            <a:endParaRPr lang="en-US" dirty="0"/>
          </a:p>
        </p:txBody>
      </p:sp>
      <p:sp>
        <p:nvSpPr>
          <p:cNvPr id="9" name="Parallelogram 8">
            <a:extLst>
              <a:ext uri="{FF2B5EF4-FFF2-40B4-BE49-F238E27FC236}">
                <a16:creationId xmlns:a16="http://schemas.microsoft.com/office/drawing/2014/main" id="{227B5F31-7F9B-448F-BF9A-803EFB4B32D3}"/>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5AE9ADBE-0D12-4213-B191-62BAE078583C}"/>
              </a:ext>
            </a:extLst>
          </p:cNvPr>
          <p:cNvSpPr/>
          <p:nvPr/>
        </p:nvSpPr>
        <p:spPr>
          <a:xfrm>
            <a:off x="887506" y="3052482"/>
            <a:ext cx="3724835" cy="73958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49F648CE-23B8-4989-9EC0-01D9F7040623}"/>
              </a:ext>
            </a:extLst>
          </p:cNvPr>
          <p:cNvSpPr/>
          <p:nvPr/>
        </p:nvSpPr>
        <p:spPr>
          <a:xfrm>
            <a:off x="887506" y="4491492"/>
            <a:ext cx="3724835" cy="73958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671CFB23-07AD-48F9-8B1B-492C9331F693}"/>
              </a:ext>
            </a:extLst>
          </p:cNvPr>
          <p:cNvSpPr/>
          <p:nvPr/>
        </p:nvSpPr>
        <p:spPr>
          <a:xfrm>
            <a:off x="6342530" y="4483624"/>
            <a:ext cx="3724835" cy="73958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329799EF-28F9-4DAA-ACCB-5F1F18B00FA2}"/>
              </a:ext>
            </a:extLst>
          </p:cNvPr>
          <p:cNvSpPr/>
          <p:nvPr/>
        </p:nvSpPr>
        <p:spPr>
          <a:xfrm>
            <a:off x="6628983" y="2987487"/>
            <a:ext cx="3724835" cy="804584"/>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3604547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DEEF-4A2F-4CA4-8AA8-CDBE95FF0E30}"/>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7E84EDB3-E62A-48C6-B0CD-8BA2479CA5B9}"/>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A309457F-13AD-4496-9883-40BD08636B20}"/>
              </a:ext>
            </a:extLst>
          </p:cNvPr>
          <p:cNvSpPr>
            <a:spLocks noGrp="1"/>
          </p:cNvSpPr>
          <p:nvPr>
            <p:ph type="sldNum" sz="quarter" idx="12"/>
          </p:nvPr>
        </p:nvSpPr>
        <p:spPr/>
        <p:txBody>
          <a:bodyPr/>
          <a:lstStyle/>
          <a:p>
            <a:fld id="{A52AA322-2C79-4759-9A44-C309782E71FD}" type="slidenum">
              <a:rPr lang="en-US" smtClean="0"/>
              <a:pPr/>
              <a:t>18</a:t>
            </a:fld>
            <a:endParaRPr lang="en-US" dirty="0"/>
          </a:p>
        </p:txBody>
      </p:sp>
      <p:sp>
        <p:nvSpPr>
          <p:cNvPr id="9" name="Parallelogram 8">
            <a:extLst>
              <a:ext uri="{FF2B5EF4-FFF2-40B4-BE49-F238E27FC236}">
                <a16:creationId xmlns:a16="http://schemas.microsoft.com/office/drawing/2014/main" id="{227B5F31-7F9B-448F-BF9A-803EFB4B32D3}"/>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5AE9ADBE-0D12-4213-B191-62BAE078583C}"/>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49F648CE-23B8-4989-9EC0-01D9F7040623}"/>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671CFB23-07AD-48F9-8B1B-492C9331F693}"/>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329799EF-28F9-4DAA-ACCB-5F1F18B00FA2}"/>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912602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AAE40-D189-14BE-343F-80765E4D1D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636DA9-F9F7-5DF9-E45A-21C2DE49F671}"/>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A3072740-517A-2086-BE72-60C1EC151915}"/>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7A3EDFD9-900F-1F42-3E94-684627CC0BC5}"/>
              </a:ext>
            </a:extLst>
          </p:cNvPr>
          <p:cNvSpPr>
            <a:spLocks noGrp="1"/>
          </p:cNvSpPr>
          <p:nvPr>
            <p:ph type="sldNum" sz="quarter" idx="12"/>
          </p:nvPr>
        </p:nvSpPr>
        <p:spPr/>
        <p:txBody>
          <a:bodyPr/>
          <a:lstStyle/>
          <a:p>
            <a:fld id="{A52AA322-2C79-4759-9A44-C309782E71FD}" type="slidenum">
              <a:rPr lang="en-US" smtClean="0"/>
              <a:pPr/>
              <a:t>19</a:t>
            </a:fld>
            <a:endParaRPr lang="en-US" dirty="0"/>
          </a:p>
        </p:txBody>
      </p:sp>
      <p:sp>
        <p:nvSpPr>
          <p:cNvPr id="9" name="Parallelogram 8">
            <a:extLst>
              <a:ext uri="{FF2B5EF4-FFF2-40B4-BE49-F238E27FC236}">
                <a16:creationId xmlns:a16="http://schemas.microsoft.com/office/drawing/2014/main" id="{977167CF-C368-6A58-2A0F-3F1C5D66D5A9}"/>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45ADF34D-46C2-068C-7359-EBA2E24C23DD}"/>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3B0D18CB-F32D-AF5C-41F1-4FE3FC153EDA}"/>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9D9DDC01-8DB3-B9D5-3252-13D17F701823}"/>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9C8CEC15-75D8-F6CB-95D6-2D1A8BE358B7}"/>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1386764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859E0-5A40-3B91-EE4E-F53392D7FC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17F676-30FE-7E77-2ECD-394BB42EA7FA}"/>
              </a:ext>
            </a:extLst>
          </p:cNvPr>
          <p:cNvSpPr>
            <a:spLocks noGrp="1"/>
          </p:cNvSpPr>
          <p:nvPr>
            <p:ph type="ctrTitle"/>
          </p:nvPr>
        </p:nvSpPr>
        <p:spPr>
          <a:xfrm>
            <a:off x="1043635" y="2655910"/>
            <a:ext cx="5910617" cy="857395"/>
          </a:xfrm>
          <a:effectLst/>
        </p:spPr>
        <p:txBody>
          <a:bodyPr>
            <a:noAutofit/>
          </a:bodyPr>
          <a:lstStyle/>
          <a:p>
            <a:pPr lvl="0" eaLnBrk="0" hangingPunct="0">
              <a:lnSpc>
                <a:spcPct val="150000"/>
              </a:lnSpc>
              <a:spcBef>
                <a:spcPct val="25000"/>
              </a:spcBef>
              <a:spcAft>
                <a:spcPct val="20000"/>
              </a:spcAft>
              <a:defRPr/>
            </a:pPr>
            <a:r>
              <a:rPr lang="en-US" sz="3200" b="1" kern="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Quality Culture </a:t>
            </a:r>
          </a:p>
        </p:txBody>
      </p:sp>
      <p:sp>
        <p:nvSpPr>
          <p:cNvPr id="6" name="Freeform 31">
            <a:extLst>
              <a:ext uri="{FF2B5EF4-FFF2-40B4-BE49-F238E27FC236}">
                <a16:creationId xmlns:a16="http://schemas.microsoft.com/office/drawing/2014/main" id="{022A2788-CFA1-B6D1-04A2-DAC2F891491F}"/>
              </a:ext>
            </a:extLst>
          </p:cNvPr>
          <p:cNvSpPr>
            <a:spLocks noEditPoints="1"/>
          </p:cNvSpPr>
          <p:nvPr/>
        </p:nvSpPr>
        <p:spPr bwMode="auto">
          <a:xfrm>
            <a:off x="1828800" y="6248400"/>
            <a:ext cx="4046102" cy="293114"/>
          </a:xfrm>
          <a:custGeom>
            <a:avLst/>
            <a:gdLst>
              <a:gd name="T0" fmla="*/ 27109 w 37682"/>
              <a:gd name="T1" fmla="*/ 386 h 2730"/>
              <a:gd name="T2" fmla="*/ 27035 w 37682"/>
              <a:gd name="T3" fmla="*/ 110 h 2730"/>
              <a:gd name="T4" fmla="*/ 31314 w 37682"/>
              <a:gd name="T5" fmla="*/ 232 h 2730"/>
              <a:gd name="T6" fmla="*/ 1016 w 37682"/>
              <a:gd name="T7" fmla="*/ 726 h 2730"/>
              <a:gd name="T8" fmla="*/ 1291 w 37682"/>
              <a:gd name="T9" fmla="*/ 254 h 2730"/>
              <a:gd name="T10" fmla="*/ 3081 w 37682"/>
              <a:gd name="T11" fmla="*/ 650 h 2730"/>
              <a:gd name="T12" fmla="*/ 7807 w 37682"/>
              <a:gd name="T13" fmla="*/ 740 h 2730"/>
              <a:gd name="T14" fmla="*/ 9425 w 37682"/>
              <a:gd name="T15" fmla="*/ 98 h 2730"/>
              <a:gd name="T16" fmla="*/ 9460 w 37682"/>
              <a:gd name="T17" fmla="*/ 300 h 2730"/>
              <a:gd name="T18" fmla="*/ 23403 w 37682"/>
              <a:gd name="T19" fmla="*/ 691 h 2730"/>
              <a:gd name="T20" fmla="*/ 23765 w 37682"/>
              <a:gd name="T21" fmla="*/ 106 h 2730"/>
              <a:gd name="T22" fmla="*/ 33979 w 37682"/>
              <a:gd name="T23" fmla="*/ 386 h 2730"/>
              <a:gd name="T24" fmla="*/ 37577 w 37682"/>
              <a:gd name="T25" fmla="*/ 152 h 2730"/>
              <a:gd name="T26" fmla="*/ 1527 w 37682"/>
              <a:gd name="T27" fmla="*/ 381 h 2730"/>
              <a:gd name="T28" fmla="*/ 2832 w 37682"/>
              <a:gd name="T29" fmla="*/ 558 h 2730"/>
              <a:gd name="T30" fmla="*/ 4184 w 37682"/>
              <a:gd name="T31" fmla="*/ 50 h 2730"/>
              <a:gd name="T32" fmla="*/ 5856 w 37682"/>
              <a:gd name="T33" fmla="*/ 558 h 2730"/>
              <a:gd name="T34" fmla="*/ 7036 w 37682"/>
              <a:gd name="T35" fmla="*/ 797 h 2730"/>
              <a:gd name="T36" fmla="*/ 8473 w 37682"/>
              <a:gd name="T37" fmla="*/ 50 h 2730"/>
              <a:gd name="T38" fmla="*/ 11528 w 37682"/>
              <a:gd name="T39" fmla="*/ 797 h 2730"/>
              <a:gd name="T40" fmla="*/ 12939 w 37682"/>
              <a:gd name="T41" fmla="*/ 797 h 2730"/>
              <a:gd name="T42" fmla="*/ 14299 w 37682"/>
              <a:gd name="T43" fmla="*/ 510 h 2730"/>
              <a:gd name="T44" fmla="*/ 14711 w 37682"/>
              <a:gd name="T45" fmla="*/ 50 h 2730"/>
              <a:gd name="T46" fmla="*/ 23982 w 37682"/>
              <a:gd name="T47" fmla="*/ 50 h 2730"/>
              <a:gd name="T48" fmla="*/ 25436 w 37682"/>
              <a:gd name="T49" fmla="*/ 50 h 2730"/>
              <a:gd name="T50" fmla="*/ 27557 w 37682"/>
              <a:gd name="T51" fmla="*/ 797 h 2730"/>
              <a:gd name="T52" fmla="*/ 29605 w 37682"/>
              <a:gd name="T53" fmla="*/ 50 h 2730"/>
              <a:gd name="T54" fmla="*/ 35714 w 37682"/>
              <a:gd name="T55" fmla="*/ 797 h 2730"/>
              <a:gd name="T56" fmla="*/ 3901 w 37682"/>
              <a:gd name="T57" fmla="*/ 122 h 2730"/>
              <a:gd name="T58" fmla="*/ 12174 w 37682"/>
              <a:gd name="T59" fmla="*/ 172 h 2730"/>
              <a:gd name="T60" fmla="*/ 17318 w 37682"/>
              <a:gd name="T61" fmla="*/ 384 h 2730"/>
              <a:gd name="T62" fmla="*/ 36702 w 37682"/>
              <a:gd name="T63" fmla="*/ 209 h 2730"/>
              <a:gd name="T64" fmla="*/ 18644 w 37682"/>
              <a:gd name="T65" fmla="*/ 308 h 2730"/>
              <a:gd name="T66" fmla="*/ 19846 w 37682"/>
              <a:gd name="T67" fmla="*/ 458 h 2730"/>
              <a:gd name="T68" fmla="*/ 21161 w 37682"/>
              <a:gd name="T69" fmla="*/ 721 h 2730"/>
              <a:gd name="T70" fmla="*/ 22034 w 37682"/>
              <a:gd name="T71" fmla="*/ 308 h 2730"/>
              <a:gd name="T72" fmla="*/ 22576 w 37682"/>
              <a:gd name="T73" fmla="*/ 323 h 2730"/>
              <a:gd name="T74" fmla="*/ 31872 w 37682"/>
              <a:gd name="T75" fmla="*/ 806 h 2730"/>
              <a:gd name="T76" fmla="*/ 32548 w 37682"/>
              <a:gd name="T77" fmla="*/ 308 h 2730"/>
              <a:gd name="T78" fmla="*/ 33076 w 37682"/>
              <a:gd name="T79" fmla="*/ 636 h 2730"/>
              <a:gd name="T80" fmla="*/ 9127 w 37682"/>
              <a:gd name="T81" fmla="*/ 232 h 2730"/>
              <a:gd name="T82" fmla="*/ 30693 w 37682"/>
              <a:gd name="T83" fmla="*/ 559 h 2730"/>
              <a:gd name="T84" fmla="*/ 6429 w 37682"/>
              <a:gd name="T85" fmla="*/ 587 h 2730"/>
              <a:gd name="T86" fmla="*/ 28831 w 37682"/>
              <a:gd name="T87" fmla="*/ 329 h 2730"/>
              <a:gd name="T88" fmla="*/ 20870 w 37682"/>
              <a:gd name="T89" fmla="*/ 364 h 2730"/>
              <a:gd name="T90" fmla="*/ 22186 w 37682"/>
              <a:gd name="T91" fmla="*/ 510 h 2730"/>
              <a:gd name="T92" fmla="*/ 85 w 37682"/>
              <a:gd name="T93" fmla="*/ 717 h 2730"/>
              <a:gd name="T94" fmla="*/ 2206 w 37682"/>
              <a:gd name="T95" fmla="*/ 682 h 2730"/>
              <a:gd name="T96" fmla="*/ 35962 w 37682"/>
              <a:gd name="T97" fmla="*/ 682 h 2730"/>
              <a:gd name="T98" fmla="*/ 5046 w 37682"/>
              <a:gd name="T99" fmla="*/ 2261 h 2730"/>
              <a:gd name="T100" fmla="*/ 15610 w 37682"/>
              <a:gd name="T101" fmla="*/ 2600 h 2730"/>
              <a:gd name="T102" fmla="*/ 0 w 37682"/>
              <a:gd name="T103" fmla="*/ 1930 h 2730"/>
              <a:gd name="T104" fmla="*/ 2436 w 37682"/>
              <a:gd name="T105" fmla="*/ 1930 h 2730"/>
              <a:gd name="T106" fmla="*/ 5812 w 37682"/>
              <a:gd name="T107" fmla="*/ 1930 h 2730"/>
              <a:gd name="T108" fmla="*/ 7617 w 37682"/>
              <a:gd name="T109" fmla="*/ 1930 h 2730"/>
              <a:gd name="T110" fmla="*/ 9732 w 37682"/>
              <a:gd name="T111" fmla="*/ 2720 h 2730"/>
              <a:gd name="T112" fmla="*/ 11803 w 37682"/>
              <a:gd name="T113" fmla="*/ 2720 h 2730"/>
              <a:gd name="T114" fmla="*/ 13786 w 37682"/>
              <a:gd name="T115" fmla="*/ 1930 h 2730"/>
              <a:gd name="T116" fmla="*/ 17360 w 37682"/>
              <a:gd name="T117" fmla="*/ 1930 h 2730"/>
              <a:gd name="T118" fmla="*/ 11803 w 37682"/>
              <a:gd name="T119" fmla="*/ 2177 h 2730"/>
              <a:gd name="T120" fmla="*/ 14683 w 37682"/>
              <a:gd name="T121" fmla="*/ 2599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682" h="2730">
                <a:moveTo>
                  <a:pt x="26756" y="0"/>
                </a:moveTo>
                <a:cubicBezTo>
                  <a:pt x="26698" y="0"/>
                  <a:pt x="26642" y="13"/>
                  <a:pt x="26585" y="39"/>
                </a:cubicBezTo>
                <a:cubicBezTo>
                  <a:pt x="26527" y="65"/>
                  <a:pt x="26477" y="99"/>
                  <a:pt x="26434" y="142"/>
                </a:cubicBezTo>
                <a:cubicBezTo>
                  <a:pt x="26391" y="186"/>
                  <a:pt x="26356" y="236"/>
                  <a:pt x="26331" y="293"/>
                </a:cubicBezTo>
                <a:cubicBezTo>
                  <a:pt x="26305" y="350"/>
                  <a:pt x="26294" y="407"/>
                  <a:pt x="26294" y="463"/>
                </a:cubicBezTo>
                <a:cubicBezTo>
                  <a:pt x="26294" y="520"/>
                  <a:pt x="26303" y="572"/>
                  <a:pt x="26322" y="618"/>
                </a:cubicBezTo>
                <a:cubicBezTo>
                  <a:pt x="26341" y="664"/>
                  <a:pt x="26367" y="705"/>
                  <a:pt x="26401" y="740"/>
                </a:cubicBezTo>
                <a:cubicBezTo>
                  <a:pt x="26435" y="775"/>
                  <a:pt x="26476" y="803"/>
                  <a:pt x="26524" y="823"/>
                </a:cubicBezTo>
                <a:cubicBezTo>
                  <a:pt x="26571" y="844"/>
                  <a:pt x="26623" y="853"/>
                  <a:pt x="26679" y="853"/>
                </a:cubicBezTo>
                <a:cubicBezTo>
                  <a:pt x="26784" y="853"/>
                  <a:pt x="26876" y="823"/>
                  <a:pt x="26952" y="762"/>
                </a:cubicBezTo>
                <a:lnTo>
                  <a:pt x="26928" y="728"/>
                </a:lnTo>
                <a:cubicBezTo>
                  <a:pt x="26860" y="784"/>
                  <a:pt x="26778" y="812"/>
                  <a:pt x="26681" y="812"/>
                </a:cubicBezTo>
                <a:cubicBezTo>
                  <a:pt x="26584" y="812"/>
                  <a:pt x="26502" y="779"/>
                  <a:pt x="26436" y="714"/>
                </a:cubicBezTo>
                <a:cubicBezTo>
                  <a:pt x="26404" y="684"/>
                  <a:pt x="26379" y="648"/>
                  <a:pt x="26361" y="606"/>
                </a:cubicBezTo>
                <a:cubicBezTo>
                  <a:pt x="26344" y="565"/>
                  <a:pt x="26335" y="518"/>
                  <a:pt x="26335" y="464"/>
                </a:cubicBezTo>
                <a:cubicBezTo>
                  <a:pt x="26335" y="411"/>
                  <a:pt x="26347" y="358"/>
                  <a:pt x="26370" y="306"/>
                </a:cubicBezTo>
                <a:cubicBezTo>
                  <a:pt x="26394" y="254"/>
                  <a:pt x="26426" y="209"/>
                  <a:pt x="26466" y="170"/>
                </a:cubicBezTo>
                <a:cubicBezTo>
                  <a:pt x="26505" y="131"/>
                  <a:pt x="26550" y="99"/>
                  <a:pt x="26602" y="76"/>
                </a:cubicBezTo>
                <a:cubicBezTo>
                  <a:pt x="26654" y="53"/>
                  <a:pt x="26709" y="42"/>
                  <a:pt x="26765" y="42"/>
                </a:cubicBezTo>
                <a:cubicBezTo>
                  <a:pt x="26862" y="42"/>
                  <a:pt x="26943" y="75"/>
                  <a:pt x="27009" y="142"/>
                </a:cubicBezTo>
                <a:cubicBezTo>
                  <a:pt x="27076" y="209"/>
                  <a:pt x="27109" y="290"/>
                  <a:pt x="27109" y="386"/>
                </a:cubicBezTo>
                <a:cubicBezTo>
                  <a:pt x="27109" y="463"/>
                  <a:pt x="27097" y="519"/>
                  <a:pt x="27071" y="554"/>
                </a:cubicBezTo>
                <a:cubicBezTo>
                  <a:pt x="27045" y="590"/>
                  <a:pt x="27012" y="607"/>
                  <a:pt x="26971" y="607"/>
                </a:cubicBezTo>
                <a:cubicBezTo>
                  <a:pt x="26930" y="607"/>
                  <a:pt x="26909" y="587"/>
                  <a:pt x="26909" y="547"/>
                </a:cubicBezTo>
                <a:lnTo>
                  <a:pt x="26909" y="538"/>
                </a:lnTo>
                <a:cubicBezTo>
                  <a:pt x="26909" y="536"/>
                  <a:pt x="26910" y="535"/>
                  <a:pt x="26911" y="533"/>
                </a:cubicBezTo>
                <a:lnTo>
                  <a:pt x="26964" y="203"/>
                </a:lnTo>
                <a:lnTo>
                  <a:pt x="26896" y="203"/>
                </a:lnTo>
                <a:lnTo>
                  <a:pt x="26884" y="276"/>
                </a:lnTo>
                <a:cubicBezTo>
                  <a:pt x="26857" y="223"/>
                  <a:pt x="26807" y="196"/>
                  <a:pt x="26735" y="196"/>
                </a:cubicBezTo>
                <a:cubicBezTo>
                  <a:pt x="26664" y="196"/>
                  <a:pt x="26604" y="222"/>
                  <a:pt x="26555" y="272"/>
                </a:cubicBezTo>
                <a:cubicBezTo>
                  <a:pt x="26506" y="323"/>
                  <a:pt x="26481" y="389"/>
                  <a:pt x="26481" y="471"/>
                </a:cubicBezTo>
                <a:cubicBezTo>
                  <a:pt x="26481" y="526"/>
                  <a:pt x="26497" y="572"/>
                  <a:pt x="26528" y="605"/>
                </a:cubicBezTo>
                <a:cubicBezTo>
                  <a:pt x="26563" y="641"/>
                  <a:pt x="26611" y="658"/>
                  <a:pt x="26673" y="658"/>
                </a:cubicBezTo>
                <a:cubicBezTo>
                  <a:pt x="26739" y="658"/>
                  <a:pt x="26793" y="632"/>
                  <a:pt x="26836" y="579"/>
                </a:cubicBezTo>
                <a:cubicBezTo>
                  <a:pt x="26837" y="594"/>
                  <a:pt x="26843" y="607"/>
                  <a:pt x="26851" y="619"/>
                </a:cubicBezTo>
                <a:cubicBezTo>
                  <a:pt x="26868" y="645"/>
                  <a:pt x="26897" y="658"/>
                  <a:pt x="26941" y="658"/>
                </a:cubicBezTo>
                <a:cubicBezTo>
                  <a:pt x="26999" y="658"/>
                  <a:pt x="27047" y="636"/>
                  <a:pt x="27086" y="591"/>
                </a:cubicBezTo>
                <a:cubicBezTo>
                  <a:pt x="27105" y="569"/>
                  <a:pt x="27121" y="540"/>
                  <a:pt x="27133" y="506"/>
                </a:cubicBezTo>
                <a:cubicBezTo>
                  <a:pt x="27145" y="471"/>
                  <a:pt x="27151" y="428"/>
                  <a:pt x="27151" y="377"/>
                </a:cubicBezTo>
                <a:cubicBezTo>
                  <a:pt x="27151" y="326"/>
                  <a:pt x="27141" y="277"/>
                  <a:pt x="27120" y="231"/>
                </a:cubicBezTo>
                <a:cubicBezTo>
                  <a:pt x="27099" y="184"/>
                  <a:pt x="27071" y="144"/>
                  <a:pt x="27035" y="110"/>
                </a:cubicBezTo>
                <a:cubicBezTo>
                  <a:pt x="27000" y="76"/>
                  <a:pt x="26958" y="49"/>
                  <a:pt x="26912" y="30"/>
                </a:cubicBezTo>
                <a:cubicBezTo>
                  <a:pt x="26865" y="10"/>
                  <a:pt x="26813" y="0"/>
                  <a:pt x="26756" y="0"/>
                </a:cubicBezTo>
                <a:close/>
                <a:moveTo>
                  <a:pt x="17963" y="7"/>
                </a:moveTo>
                <a:lnTo>
                  <a:pt x="17963" y="797"/>
                </a:lnTo>
                <a:lnTo>
                  <a:pt x="18047" y="797"/>
                </a:lnTo>
                <a:lnTo>
                  <a:pt x="18047" y="7"/>
                </a:lnTo>
                <a:lnTo>
                  <a:pt x="17963" y="7"/>
                </a:lnTo>
                <a:close/>
                <a:moveTo>
                  <a:pt x="20447" y="7"/>
                </a:moveTo>
                <a:lnTo>
                  <a:pt x="20447" y="797"/>
                </a:lnTo>
                <a:lnTo>
                  <a:pt x="20532" y="797"/>
                </a:lnTo>
                <a:lnTo>
                  <a:pt x="20532" y="707"/>
                </a:lnTo>
                <a:cubicBezTo>
                  <a:pt x="20577" y="773"/>
                  <a:pt x="20642" y="806"/>
                  <a:pt x="20728" y="806"/>
                </a:cubicBezTo>
                <a:cubicBezTo>
                  <a:pt x="20813" y="806"/>
                  <a:pt x="20881" y="777"/>
                  <a:pt x="20931" y="721"/>
                </a:cubicBezTo>
                <a:cubicBezTo>
                  <a:pt x="20982" y="665"/>
                  <a:pt x="21007" y="597"/>
                  <a:pt x="21007" y="515"/>
                </a:cubicBezTo>
                <a:cubicBezTo>
                  <a:pt x="21007" y="433"/>
                  <a:pt x="20982" y="364"/>
                  <a:pt x="20931" y="308"/>
                </a:cubicBezTo>
                <a:cubicBezTo>
                  <a:pt x="20881" y="252"/>
                  <a:pt x="20815" y="224"/>
                  <a:pt x="20734" y="224"/>
                </a:cubicBezTo>
                <a:cubicBezTo>
                  <a:pt x="20645" y="224"/>
                  <a:pt x="20578" y="257"/>
                  <a:pt x="20532" y="324"/>
                </a:cubicBezTo>
                <a:lnTo>
                  <a:pt x="20532" y="7"/>
                </a:lnTo>
                <a:lnTo>
                  <a:pt x="20447" y="7"/>
                </a:lnTo>
                <a:close/>
                <a:moveTo>
                  <a:pt x="31314" y="30"/>
                </a:moveTo>
                <a:lnTo>
                  <a:pt x="31314" y="232"/>
                </a:lnTo>
                <a:lnTo>
                  <a:pt x="31199" y="232"/>
                </a:lnTo>
                <a:lnTo>
                  <a:pt x="31199" y="307"/>
                </a:lnTo>
                <a:lnTo>
                  <a:pt x="31314" y="307"/>
                </a:lnTo>
                <a:lnTo>
                  <a:pt x="31314" y="797"/>
                </a:lnTo>
                <a:lnTo>
                  <a:pt x="31399" y="797"/>
                </a:lnTo>
                <a:lnTo>
                  <a:pt x="31399" y="307"/>
                </a:lnTo>
                <a:lnTo>
                  <a:pt x="31529" y="307"/>
                </a:lnTo>
                <a:lnTo>
                  <a:pt x="31529" y="232"/>
                </a:lnTo>
                <a:lnTo>
                  <a:pt x="31399" y="232"/>
                </a:lnTo>
                <a:lnTo>
                  <a:pt x="31399" y="30"/>
                </a:lnTo>
                <a:lnTo>
                  <a:pt x="31314" y="30"/>
                </a:lnTo>
                <a:close/>
                <a:moveTo>
                  <a:pt x="996" y="41"/>
                </a:moveTo>
                <a:cubicBezTo>
                  <a:pt x="902" y="41"/>
                  <a:pt x="831" y="60"/>
                  <a:pt x="784" y="98"/>
                </a:cubicBezTo>
                <a:cubicBezTo>
                  <a:pt x="738" y="137"/>
                  <a:pt x="715" y="186"/>
                  <a:pt x="715" y="247"/>
                </a:cubicBezTo>
                <a:cubicBezTo>
                  <a:pt x="715" y="290"/>
                  <a:pt x="727" y="324"/>
                  <a:pt x="752" y="350"/>
                </a:cubicBezTo>
                <a:cubicBezTo>
                  <a:pt x="778" y="375"/>
                  <a:pt x="809" y="395"/>
                  <a:pt x="847" y="411"/>
                </a:cubicBezTo>
                <a:cubicBezTo>
                  <a:pt x="885" y="426"/>
                  <a:pt x="926" y="439"/>
                  <a:pt x="970" y="448"/>
                </a:cubicBezTo>
                <a:cubicBezTo>
                  <a:pt x="1014" y="458"/>
                  <a:pt x="1056" y="469"/>
                  <a:pt x="1094" y="480"/>
                </a:cubicBezTo>
                <a:cubicBezTo>
                  <a:pt x="1132" y="492"/>
                  <a:pt x="1163" y="505"/>
                  <a:pt x="1188" y="523"/>
                </a:cubicBezTo>
                <a:cubicBezTo>
                  <a:pt x="1213" y="540"/>
                  <a:pt x="1226" y="564"/>
                  <a:pt x="1226" y="594"/>
                </a:cubicBezTo>
                <a:cubicBezTo>
                  <a:pt x="1226" y="682"/>
                  <a:pt x="1156" y="726"/>
                  <a:pt x="1016" y="726"/>
                </a:cubicBezTo>
                <a:cubicBezTo>
                  <a:pt x="949" y="726"/>
                  <a:pt x="895" y="714"/>
                  <a:pt x="855" y="691"/>
                </a:cubicBezTo>
                <a:cubicBezTo>
                  <a:pt x="808" y="664"/>
                  <a:pt x="783" y="625"/>
                  <a:pt x="780" y="574"/>
                </a:cubicBezTo>
                <a:lnTo>
                  <a:pt x="692" y="574"/>
                </a:lnTo>
                <a:cubicBezTo>
                  <a:pt x="699" y="646"/>
                  <a:pt x="726" y="701"/>
                  <a:pt x="775" y="740"/>
                </a:cubicBezTo>
                <a:cubicBezTo>
                  <a:pt x="830" y="784"/>
                  <a:pt x="911" y="806"/>
                  <a:pt x="1015" y="806"/>
                </a:cubicBezTo>
                <a:cubicBezTo>
                  <a:pt x="1108" y="806"/>
                  <a:pt x="1180" y="788"/>
                  <a:pt x="1232" y="751"/>
                </a:cubicBezTo>
                <a:cubicBezTo>
                  <a:pt x="1285" y="714"/>
                  <a:pt x="1311" y="660"/>
                  <a:pt x="1311" y="590"/>
                </a:cubicBezTo>
                <a:cubicBezTo>
                  <a:pt x="1311" y="532"/>
                  <a:pt x="1284" y="486"/>
                  <a:pt x="1230" y="452"/>
                </a:cubicBezTo>
                <a:cubicBezTo>
                  <a:pt x="1206" y="436"/>
                  <a:pt x="1179" y="422"/>
                  <a:pt x="1148" y="412"/>
                </a:cubicBezTo>
                <a:cubicBezTo>
                  <a:pt x="1118" y="402"/>
                  <a:pt x="1086" y="394"/>
                  <a:pt x="1054" y="386"/>
                </a:cubicBezTo>
                <a:cubicBezTo>
                  <a:pt x="1022" y="378"/>
                  <a:pt x="991" y="370"/>
                  <a:pt x="960" y="362"/>
                </a:cubicBezTo>
                <a:cubicBezTo>
                  <a:pt x="929" y="355"/>
                  <a:pt x="901" y="346"/>
                  <a:pt x="877" y="336"/>
                </a:cubicBezTo>
                <a:cubicBezTo>
                  <a:pt x="853" y="327"/>
                  <a:pt x="834" y="315"/>
                  <a:pt x="819" y="300"/>
                </a:cubicBezTo>
                <a:cubicBezTo>
                  <a:pt x="805" y="286"/>
                  <a:pt x="797" y="270"/>
                  <a:pt x="797" y="254"/>
                </a:cubicBezTo>
                <a:cubicBezTo>
                  <a:pt x="797" y="237"/>
                  <a:pt x="800" y="221"/>
                  <a:pt x="804" y="206"/>
                </a:cubicBezTo>
                <a:cubicBezTo>
                  <a:pt x="809" y="191"/>
                  <a:pt x="818" y="177"/>
                  <a:pt x="833" y="164"/>
                </a:cubicBezTo>
                <a:cubicBezTo>
                  <a:pt x="847" y="152"/>
                  <a:pt x="868" y="141"/>
                  <a:pt x="894" y="133"/>
                </a:cubicBezTo>
                <a:cubicBezTo>
                  <a:pt x="920" y="124"/>
                  <a:pt x="952" y="120"/>
                  <a:pt x="990" y="120"/>
                </a:cubicBezTo>
                <a:cubicBezTo>
                  <a:pt x="1028" y="120"/>
                  <a:pt x="1059" y="123"/>
                  <a:pt x="1085" y="131"/>
                </a:cubicBezTo>
                <a:cubicBezTo>
                  <a:pt x="1157" y="151"/>
                  <a:pt x="1197" y="193"/>
                  <a:pt x="1205" y="254"/>
                </a:cubicBezTo>
                <a:lnTo>
                  <a:pt x="1291" y="254"/>
                </a:lnTo>
                <a:cubicBezTo>
                  <a:pt x="1288" y="194"/>
                  <a:pt x="1263" y="145"/>
                  <a:pt x="1215" y="106"/>
                </a:cubicBezTo>
                <a:cubicBezTo>
                  <a:pt x="1164" y="63"/>
                  <a:pt x="1091" y="41"/>
                  <a:pt x="996" y="41"/>
                </a:cubicBezTo>
                <a:close/>
                <a:moveTo>
                  <a:pt x="3195" y="41"/>
                </a:moveTo>
                <a:cubicBezTo>
                  <a:pt x="3126" y="41"/>
                  <a:pt x="3067" y="60"/>
                  <a:pt x="3018" y="99"/>
                </a:cubicBezTo>
                <a:cubicBezTo>
                  <a:pt x="2969" y="138"/>
                  <a:pt x="2942" y="189"/>
                  <a:pt x="2936" y="253"/>
                </a:cubicBezTo>
                <a:lnTo>
                  <a:pt x="3021" y="253"/>
                </a:lnTo>
                <a:cubicBezTo>
                  <a:pt x="3027" y="211"/>
                  <a:pt x="3045" y="179"/>
                  <a:pt x="3076" y="157"/>
                </a:cubicBezTo>
                <a:cubicBezTo>
                  <a:pt x="3108" y="134"/>
                  <a:pt x="3149" y="123"/>
                  <a:pt x="3201" y="123"/>
                </a:cubicBezTo>
                <a:cubicBezTo>
                  <a:pt x="3253" y="123"/>
                  <a:pt x="3293" y="135"/>
                  <a:pt x="3322" y="160"/>
                </a:cubicBezTo>
                <a:cubicBezTo>
                  <a:pt x="3351" y="185"/>
                  <a:pt x="3366" y="220"/>
                  <a:pt x="3366" y="263"/>
                </a:cubicBezTo>
                <a:cubicBezTo>
                  <a:pt x="3366" y="292"/>
                  <a:pt x="3355" y="319"/>
                  <a:pt x="3335" y="344"/>
                </a:cubicBezTo>
                <a:cubicBezTo>
                  <a:pt x="3314" y="368"/>
                  <a:pt x="3288" y="393"/>
                  <a:pt x="3257" y="417"/>
                </a:cubicBezTo>
                <a:cubicBezTo>
                  <a:pt x="3226" y="441"/>
                  <a:pt x="3192" y="464"/>
                  <a:pt x="3156" y="488"/>
                </a:cubicBezTo>
                <a:cubicBezTo>
                  <a:pt x="3120" y="512"/>
                  <a:pt x="3086" y="537"/>
                  <a:pt x="3055" y="564"/>
                </a:cubicBezTo>
                <a:cubicBezTo>
                  <a:pt x="3024" y="591"/>
                  <a:pt x="2997" y="619"/>
                  <a:pt x="2977" y="650"/>
                </a:cubicBezTo>
                <a:cubicBezTo>
                  <a:pt x="2956" y="680"/>
                  <a:pt x="2946" y="714"/>
                  <a:pt x="2946" y="751"/>
                </a:cubicBezTo>
                <a:lnTo>
                  <a:pt x="2946" y="797"/>
                </a:lnTo>
                <a:lnTo>
                  <a:pt x="3449" y="797"/>
                </a:lnTo>
                <a:lnTo>
                  <a:pt x="3449" y="716"/>
                </a:lnTo>
                <a:lnTo>
                  <a:pt x="3046" y="716"/>
                </a:lnTo>
                <a:cubicBezTo>
                  <a:pt x="3049" y="694"/>
                  <a:pt x="3060" y="672"/>
                  <a:pt x="3081" y="650"/>
                </a:cubicBezTo>
                <a:cubicBezTo>
                  <a:pt x="3101" y="629"/>
                  <a:pt x="3127" y="607"/>
                  <a:pt x="3157" y="585"/>
                </a:cubicBezTo>
                <a:cubicBezTo>
                  <a:pt x="3187" y="563"/>
                  <a:pt x="3219" y="541"/>
                  <a:pt x="3254" y="517"/>
                </a:cubicBezTo>
                <a:cubicBezTo>
                  <a:pt x="3288" y="494"/>
                  <a:pt x="3320" y="469"/>
                  <a:pt x="3349" y="442"/>
                </a:cubicBezTo>
                <a:cubicBezTo>
                  <a:pt x="3378" y="416"/>
                  <a:pt x="3403" y="388"/>
                  <a:pt x="3422" y="358"/>
                </a:cubicBezTo>
                <a:cubicBezTo>
                  <a:pt x="3441" y="328"/>
                  <a:pt x="3450" y="297"/>
                  <a:pt x="3450" y="264"/>
                </a:cubicBezTo>
                <a:cubicBezTo>
                  <a:pt x="3450" y="198"/>
                  <a:pt x="3429" y="144"/>
                  <a:pt x="3384" y="104"/>
                </a:cubicBezTo>
                <a:cubicBezTo>
                  <a:pt x="3337" y="61"/>
                  <a:pt x="3274" y="41"/>
                  <a:pt x="3195" y="41"/>
                </a:cubicBezTo>
                <a:close/>
                <a:moveTo>
                  <a:pt x="8027" y="41"/>
                </a:moveTo>
                <a:cubicBezTo>
                  <a:pt x="7933" y="41"/>
                  <a:pt x="7863" y="60"/>
                  <a:pt x="7816" y="98"/>
                </a:cubicBezTo>
                <a:cubicBezTo>
                  <a:pt x="7769" y="137"/>
                  <a:pt x="7746" y="186"/>
                  <a:pt x="7746" y="247"/>
                </a:cubicBezTo>
                <a:cubicBezTo>
                  <a:pt x="7746" y="290"/>
                  <a:pt x="7758" y="324"/>
                  <a:pt x="7783" y="350"/>
                </a:cubicBezTo>
                <a:cubicBezTo>
                  <a:pt x="7809" y="375"/>
                  <a:pt x="7841" y="395"/>
                  <a:pt x="7879" y="411"/>
                </a:cubicBezTo>
                <a:cubicBezTo>
                  <a:pt x="7917" y="426"/>
                  <a:pt x="7958" y="439"/>
                  <a:pt x="8002" y="448"/>
                </a:cubicBezTo>
                <a:cubicBezTo>
                  <a:pt x="8046" y="458"/>
                  <a:pt x="8087" y="469"/>
                  <a:pt x="8125" y="480"/>
                </a:cubicBezTo>
                <a:cubicBezTo>
                  <a:pt x="8163" y="492"/>
                  <a:pt x="8195" y="505"/>
                  <a:pt x="8220" y="523"/>
                </a:cubicBezTo>
                <a:cubicBezTo>
                  <a:pt x="8245" y="540"/>
                  <a:pt x="8257" y="564"/>
                  <a:pt x="8257" y="594"/>
                </a:cubicBezTo>
                <a:cubicBezTo>
                  <a:pt x="8257" y="682"/>
                  <a:pt x="8187" y="726"/>
                  <a:pt x="8047" y="726"/>
                </a:cubicBezTo>
                <a:cubicBezTo>
                  <a:pt x="7980" y="726"/>
                  <a:pt x="7926" y="714"/>
                  <a:pt x="7886" y="691"/>
                </a:cubicBezTo>
                <a:cubicBezTo>
                  <a:pt x="7839" y="664"/>
                  <a:pt x="7815" y="625"/>
                  <a:pt x="7812" y="574"/>
                </a:cubicBezTo>
                <a:lnTo>
                  <a:pt x="7723" y="574"/>
                </a:lnTo>
                <a:cubicBezTo>
                  <a:pt x="7730" y="646"/>
                  <a:pt x="7758" y="701"/>
                  <a:pt x="7807" y="740"/>
                </a:cubicBezTo>
                <a:cubicBezTo>
                  <a:pt x="7862" y="784"/>
                  <a:pt x="7942" y="806"/>
                  <a:pt x="8046" y="806"/>
                </a:cubicBezTo>
                <a:cubicBezTo>
                  <a:pt x="8139" y="806"/>
                  <a:pt x="8211" y="788"/>
                  <a:pt x="8263" y="751"/>
                </a:cubicBezTo>
                <a:cubicBezTo>
                  <a:pt x="8315" y="714"/>
                  <a:pt x="8342" y="660"/>
                  <a:pt x="8342" y="590"/>
                </a:cubicBezTo>
                <a:cubicBezTo>
                  <a:pt x="8342" y="532"/>
                  <a:pt x="8316" y="486"/>
                  <a:pt x="8262" y="452"/>
                </a:cubicBezTo>
                <a:cubicBezTo>
                  <a:pt x="8238" y="436"/>
                  <a:pt x="8210" y="422"/>
                  <a:pt x="8179" y="412"/>
                </a:cubicBezTo>
                <a:cubicBezTo>
                  <a:pt x="8148" y="402"/>
                  <a:pt x="8117" y="394"/>
                  <a:pt x="8085" y="386"/>
                </a:cubicBezTo>
                <a:cubicBezTo>
                  <a:pt x="8053" y="378"/>
                  <a:pt x="8021" y="370"/>
                  <a:pt x="7991" y="362"/>
                </a:cubicBezTo>
                <a:cubicBezTo>
                  <a:pt x="7960" y="355"/>
                  <a:pt x="7933" y="346"/>
                  <a:pt x="7909" y="336"/>
                </a:cubicBezTo>
                <a:cubicBezTo>
                  <a:pt x="7884" y="327"/>
                  <a:pt x="7865" y="315"/>
                  <a:pt x="7850" y="300"/>
                </a:cubicBezTo>
                <a:cubicBezTo>
                  <a:pt x="7836" y="286"/>
                  <a:pt x="7828" y="270"/>
                  <a:pt x="7828" y="254"/>
                </a:cubicBezTo>
                <a:cubicBezTo>
                  <a:pt x="7828" y="237"/>
                  <a:pt x="7830" y="221"/>
                  <a:pt x="7835" y="206"/>
                </a:cubicBezTo>
                <a:cubicBezTo>
                  <a:pt x="7840" y="191"/>
                  <a:pt x="7850" y="177"/>
                  <a:pt x="7864" y="164"/>
                </a:cubicBezTo>
                <a:cubicBezTo>
                  <a:pt x="7879" y="152"/>
                  <a:pt x="7898" y="141"/>
                  <a:pt x="7924" y="133"/>
                </a:cubicBezTo>
                <a:cubicBezTo>
                  <a:pt x="7950" y="124"/>
                  <a:pt x="7983" y="120"/>
                  <a:pt x="8021" y="120"/>
                </a:cubicBezTo>
                <a:cubicBezTo>
                  <a:pt x="8059" y="120"/>
                  <a:pt x="8090" y="123"/>
                  <a:pt x="8116" y="131"/>
                </a:cubicBezTo>
                <a:cubicBezTo>
                  <a:pt x="8188" y="151"/>
                  <a:pt x="8228" y="193"/>
                  <a:pt x="8236" y="254"/>
                </a:cubicBezTo>
                <a:lnTo>
                  <a:pt x="8323" y="254"/>
                </a:lnTo>
                <a:cubicBezTo>
                  <a:pt x="8320" y="194"/>
                  <a:pt x="8295" y="145"/>
                  <a:pt x="8247" y="106"/>
                </a:cubicBezTo>
                <a:cubicBezTo>
                  <a:pt x="8195" y="63"/>
                  <a:pt x="8122" y="41"/>
                  <a:pt x="8027" y="41"/>
                </a:cubicBezTo>
                <a:close/>
                <a:moveTo>
                  <a:pt x="9636" y="41"/>
                </a:moveTo>
                <a:cubicBezTo>
                  <a:pt x="9542" y="41"/>
                  <a:pt x="9472" y="60"/>
                  <a:pt x="9425" y="98"/>
                </a:cubicBezTo>
                <a:cubicBezTo>
                  <a:pt x="9379" y="137"/>
                  <a:pt x="9356" y="186"/>
                  <a:pt x="9356" y="247"/>
                </a:cubicBezTo>
                <a:cubicBezTo>
                  <a:pt x="9356" y="290"/>
                  <a:pt x="9368" y="324"/>
                  <a:pt x="9393" y="350"/>
                </a:cubicBezTo>
                <a:cubicBezTo>
                  <a:pt x="9418" y="375"/>
                  <a:pt x="9450" y="395"/>
                  <a:pt x="9488" y="411"/>
                </a:cubicBezTo>
                <a:cubicBezTo>
                  <a:pt x="9526" y="426"/>
                  <a:pt x="9568" y="439"/>
                  <a:pt x="9612" y="448"/>
                </a:cubicBezTo>
                <a:cubicBezTo>
                  <a:pt x="9656" y="458"/>
                  <a:pt x="9696" y="469"/>
                  <a:pt x="9734" y="480"/>
                </a:cubicBezTo>
                <a:cubicBezTo>
                  <a:pt x="9772" y="492"/>
                  <a:pt x="9804" y="505"/>
                  <a:pt x="9829" y="523"/>
                </a:cubicBezTo>
                <a:cubicBezTo>
                  <a:pt x="9855" y="540"/>
                  <a:pt x="9866" y="564"/>
                  <a:pt x="9866" y="594"/>
                </a:cubicBezTo>
                <a:cubicBezTo>
                  <a:pt x="9866" y="682"/>
                  <a:pt x="9797" y="726"/>
                  <a:pt x="9657" y="726"/>
                </a:cubicBezTo>
                <a:cubicBezTo>
                  <a:pt x="9590" y="726"/>
                  <a:pt x="9536" y="714"/>
                  <a:pt x="9495" y="691"/>
                </a:cubicBezTo>
                <a:cubicBezTo>
                  <a:pt x="9449" y="664"/>
                  <a:pt x="9424" y="625"/>
                  <a:pt x="9421" y="574"/>
                </a:cubicBezTo>
                <a:lnTo>
                  <a:pt x="9333" y="574"/>
                </a:lnTo>
                <a:cubicBezTo>
                  <a:pt x="9340" y="646"/>
                  <a:pt x="9368" y="701"/>
                  <a:pt x="9417" y="740"/>
                </a:cubicBezTo>
                <a:cubicBezTo>
                  <a:pt x="9472" y="784"/>
                  <a:pt x="9551" y="806"/>
                  <a:pt x="9656" y="806"/>
                </a:cubicBezTo>
                <a:cubicBezTo>
                  <a:pt x="9748" y="806"/>
                  <a:pt x="9820" y="788"/>
                  <a:pt x="9873" y="751"/>
                </a:cubicBezTo>
                <a:cubicBezTo>
                  <a:pt x="9925" y="714"/>
                  <a:pt x="9951" y="660"/>
                  <a:pt x="9951" y="590"/>
                </a:cubicBezTo>
                <a:cubicBezTo>
                  <a:pt x="9951" y="532"/>
                  <a:pt x="9925" y="486"/>
                  <a:pt x="9872" y="452"/>
                </a:cubicBezTo>
                <a:cubicBezTo>
                  <a:pt x="9848" y="436"/>
                  <a:pt x="9820" y="422"/>
                  <a:pt x="9789" y="412"/>
                </a:cubicBezTo>
                <a:cubicBezTo>
                  <a:pt x="9758" y="402"/>
                  <a:pt x="9726" y="394"/>
                  <a:pt x="9694" y="386"/>
                </a:cubicBezTo>
                <a:cubicBezTo>
                  <a:pt x="9662" y="378"/>
                  <a:pt x="9631" y="370"/>
                  <a:pt x="9600" y="362"/>
                </a:cubicBezTo>
                <a:cubicBezTo>
                  <a:pt x="9569" y="355"/>
                  <a:pt x="9542" y="346"/>
                  <a:pt x="9518" y="336"/>
                </a:cubicBezTo>
                <a:cubicBezTo>
                  <a:pt x="9494" y="327"/>
                  <a:pt x="9475" y="315"/>
                  <a:pt x="9460" y="300"/>
                </a:cubicBezTo>
                <a:cubicBezTo>
                  <a:pt x="9445" y="286"/>
                  <a:pt x="9438" y="270"/>
                  <a:pt x="9438" y="254"/>
                </a:cubicBezTo>
                <a:cubicBezTo>
                  <a:pt x="9438" y="237"/>
                  <a:pt x="9440" y="221"/>
                  <a:pt x="9445" y="206"/>
                </a:cubicBezTo>
                <a:cubicBezTo>
                  <a:pt x="9450" y="191"/>
                  <a:pt x="9460" y="177"/>
                  <a:pt x="9474" y="164"/>
                </a:cubicBezTo>
                <a:cubicBezTo>
                  <a:pt x="9488" y="152"/>
                  <a:pt x="9508" y="141"/>
                  <a:pt x="9534" y="133"/>
                </a:cubicBezTo>
                <a:cubicBezTo>
                  <a:pt x="9560" y="124"/>
                  <a:pt x="9592" y="120"/>
                  <a:pt x="9630" y="120"/>
                </a:cubicBezTo>
                <a:cubicBezTo>
                  <a:pt x="9668" y="120"/>
                  <a:pt x="9700" y="123"/>
                  <a:pt x="9725" y="131"/>
                </a:cubicBezTo>
                <a:cubicBezTo>
                  <a:pt x="9798" y="151"/>
                  <a:pt x="9838" y="193"/>
                  <a:pt x="9845" y="254"/>
                </a:cubicBezTo>
                <a:lnTo>
                  <a:pt x="9933" y="254"/>
                </a:lnTo>
                <a:cubicBezTo>
                  <a:pt x="9930" y="194"/>
                  <a:pt x="9904" y="145"/>
                  <a:pt x="9857" y="106"/>
                </a:cubicBezTo>
                <a:cubicBezTo>
                  <a:pt x="9805" y="63"/>
                  <a:pt x="9731" y="41"/>
                  <a:pt x="9636" y="41"/>
                </a:cubicBezTo>
                <a:close/>
                <a:moveTo>
                  <a:pt x="23545" y="41"/>
                </a:moveTo>
                <a:cubicBezTo>
                  <a:pt x="23450" y="41"/>
                  <a:pt x="23380" y="60"/>
                  <a:pt x="23334" y="98"/>
                </a:cubicBezTo>
                <a:cubicBezTo>
                  <a:pt x="23287" y="137"/>
                  <a:pt x="23264" y="186"/>
                  <a:pt x="23264" y="247"/>
                </a:cubicBezTo>
                <a:cubicBezTo>
                  <a:pt x="23264" y="290"/>
                  <a:pt x="23276" y="324"/>
                  <a:pt x="23301" y="350"/>
                </a:cubicBezTo>
                <a:cubicBezTo>
                  <a:pt x="23326" y="375"/>
                  <a:pt x="23358" y="395"/>
                  <a:pt x="23396" y="411"/>
                </a:cubicBezTo>
                <a:cubicBezTo>
                  <a:pt x="23434" y="426"/>
                  <a:pt x="23476" y="439"/>
                  <a:pt x="23520" y="448"/>
                </a:cubicBezTo>
                <a:cubicBezTo>
                  <a:pt x="23564" y="458"/>
                  <a:pt x="23604" y="469"/>
                  <a:pt x="23642" y="480"/>
                </a:cubicBezTo>
                <a:cubicBezTo>
                  <a:pt x="23680" y="492"/>
                  <a:pt x="23712" y="505"/>
                  <a:pt x="23738" y="523"/>
                </a:cubicBezTo>
                <a:cubicBezTo>
                  <a:pt x="23763" y="540"/>
                  <a:pt x="23775" y="564"/>
                  <a:pt x="23775" y="594"/>
                </a:cubicBezTo>
                <a:cubicBezTo>
                  <a:pt x="23775" y="682"/>
                  <a:pt x="23705" y="726"/>
                  <a:pt x="23565" y="726"/>
                </a:cubicBezTo>
                <a:cubicBezTo>
                  <a:pt x="23498" y="726"/>
                  <a:pt x="23444" y="714"/>
                  <a:pt x="23403" y="691"/>
                </a:cubicBezTo>
                <a:cubicBezTo>
                  <a:pt x="23357" y="664"/>
                  <a:pt x="23332" y="625"/>
                  <a:pt x="23329" y="574"/>
                </a:cubicBezTo>
                <a:lnTo>
                  <a:pt x="23241" y="574"/>
                </a:lnTo>
                <a:cubicBezTo>
                  <a:pt x="23248" y="646"/>
                  <a:pt x="23276" y="701"/>
                  <a:pt x="23325" y="740"/>
                </a:cubicBezTo>
                <a:cubicBezTo>
                  <a:pt x="23380" y="784"/>
                  <a:pt x="23459" y="806"/>
                  <a:pt x="23564" y="806"/>
                </a:cubicBezTo>
                <a:cubicBezTo>
                  <a:pt x="23657" y="806"/>
                  <a:pt x="23729" y="788"/>
                  <a:pt x="23781" y="751"/>
                </a:cubicBezTo>
                <a:cubicBezTo>
                  <a:pt x="23833" y="714"/>
                  <a:pt x="23859" y="660"/>
                  <a:pt x="23859" y="590"/>
                </a:cubicBezTo>
                <a:cubicBezTo>
                  <a:pt x="23859" y="532"/>
                  <a:pt x="23833" y="486"/>
                  <a:pt x="23780" y="452"/>
                </a:cubicBezTo>
                <a:cubicBezTo>
                  <a:pt x="23756" y="436"/>
                  <a:pt x="23728" y="422"/>
                  <a:pt x="23697" y="412"/>
                </a:cubicBezTo>
                <a:cubicBezTo>
                  <a:pt x="23666" y="402"/>
                  <a:pt x="23635" y="394"/>
                  <a:pt x="23603" y="386"/>
                </a:cubicBezTo>
                <a:cubicBezTo>
                  <a:pt x="23571" y="378"/>
                  <a:pt x="23539" y="370"/>
                  <a:pt x="23508" y="362"/>
                </a:cubicBezTo>
                <a:cubicBezTo>
                  <a:pt x="23478" y="355"/>
                  <a:pt x="23450" y="346"/>
                  <a:pt x="23426" y="336"/>
                </a:cubicBezTo>
                <a:cubicBezTo>
                  <a:pt x="23402" y="327"/>
                  <a:pt x="23383" y="315"/>
                  <a:pt x="23368" y="300"/>
                </a:cubicBezTo>
                <a:cubicBezTo>
                  <a:pt x="23353" y="286"/>
                  <a:pt x="23346" y="270"/>
                  <a:pt x="23346" y="254"/>
                </a:cubicBezTo>
                <a:cubicBezTo>
                  <a:pt x="23346" y="237"/>
                  <a:pt x="23348" y="221"/>
                  <a:pt x="23353" y="206"/>
                </a:cubicBezTo>
                <a:cubicBezTo>
                  <a:pt x="23358" y="191"/>
                  <a:pt x="23368" y="177"/>
                  <a:pt x="23382" y="164"/>
                </a:cubicBezTo>
                <a:cubicBezTo>
                  <a:pt x="23397" y="152"/>
                  <a:pt x="23416" y="141"/>
                  <a:pt x="23442" y="133"/>
                </a:cubicBezTo>
                <a:cubicBezTo>
                  <a:pt x="23468" y="124"/>
                  <a:pt x="23500" y="120"/>
                  <a:pt x="23538" y="120"/>
                </a:cubicBezTo>
                <a:cubicBezTo>
                  <a:pt x="23576" y="120"/>
                  <a:pt x="23608" y="123"/>
                  <a:pt x="23634" y="131"/>
                </a:cubicBezTo>
                <a:cubicBezTo>
                  <a:pt x="23706" y="151"/>
                  <a:pt x="23746" y="193"/>
                  <a:pt x="23754" y="254"/>
                </a:cubicBezTo>
                <a:lnTo>
                  <a:pt x="23841" y="254"/>
                </a:lnTo>
                <a:cubicBezTo>
                  <a:pt x="23838" y="194"/>
                  <a:pt x="23812" y="145"/>
                  <a:pt x="23765" y="106"/>
                </a:cubicBezTo>
                <a:cubicBezTo>
                  <a:pt x="23713" y="63"/>
                  <a:pt x="23639" y="41"/>
                  <a:pt x="23545" y="41"/>
                </a:cubicBezTo>
                <a:close/>
                <a:moveTo>
                  <a:pt x="33921" y="41"/>
                </a:moveTo>
                <a:cubicBezTo>
                  <a:pt x="33827" y="41"/>
                  <a:pt x="33756" y="60"/>
                  <a:pt x="33710" y="98"/>
                </a:cubicBezTo>
                <a:cubicBezTo>
                  <a:pt x="33663" y="137"/>
                  <a:pt x="33640" y="186"/>
                  <a:pt x="33640" y="247"/>
                </a:cubicBezTo>
                <a:cubicBezTo>
                  <a:pt x="33640" y="290"/>
                  <a:pt x="33652" y="324"/>
                  <a:pt x="33677" y="350"/>
                </a:cubicBezTo>
                <a:cubicBezTo>
                  <a:pt x="33702" y="375"/>
                  <a:pt x="33734" y="395"/>
                  <a:pt x="33772" y="411"/>
                </a:cubicBezTo>
                <a:cubicBezTo>
                  <a:pt x="33810" y="426"/>
                  <a:pt x="33852" y="439"/>
                  <a:pt x="33896" y="448"/>
                </a:cubicBezTo>
                <a:cubicBezTo>
                  <a:pt x="33940" y="458"/>
                  <a:pt x="33981" y="469"/>
                  <a:pt x="34019" y="480"/>
                </a:cubicBezTo>
                <a:cubicBezTo>
                  <a:pt x="34057" y="492"/>
                  <a:pt x="34089" y="505"/>
                  <a:pt x="34114" y="523"/>
                </a:cubicBezTo>
                <a:cubicBezTo>
                  <a:pt x="34139" y="540"/>
                  <a:pt x="34151" y="564"/>
                  <a:pt x="34151" y="594"/>
                </a:cubicBezTo>
                <a:cubicBezTo>
                  <a:pt x="34151" y="682"/>
                  <a:pt x="34081" y="726"/>
                  <a:pt x="33941" y="726"/>
                </a:cubicBezTo>
                <a:cubicBezTo>
                  <a:pt x="33874" y="726"/>
                  <a:pt x="33820" y="714"/>
                  <a:pt x="33780" y="691"/>
                </a:cubicBezTo>
                <a:cubicBezTo>
                  <a:pt x="33733" y="664"/>
                  <a:pt x="33708" y="625"/>
                  <a:pt x="33705" y="574"/>
                </a:cubicBezTo>
                <a:lnTo>
                  <a:pt x="33617" y="574"/>
                </a:lnTo>
                <a:cubicBezTo>
                  <a:pt x="33624" y="646"/>
                  <a:pt x="33652" y="701"/>
                  <a:pt x="33701" y="740"/>
                </a:cubicBezTo>
                <a:cubicBezTo>
                  <a:pt x="33756" y="784"/>
                  <a:pt x="33835" y="806"/>
                  <a:pt x="33940" y="806"/>
                </a:cubicBezTo>
                <a:cubicBezTo>
                  <a:pt x="34033" y="806"/>
                  <a:pt x="34105" y="788"/>
                  <a:pt x="34157" y="751"/>
                </a:cubicBezTo>
                <a:cubicBezTo>
                  <a:pt x="34209" y="714"/>
                  <a:pt x="34235" y="660"/>
                  <a:pt x="34235" y="590"/>
                </a:cubicBezTo>
                <a:cubicBezTo>
                  <a:pt x="34235" y="532"/>
                  <a:pt x="34210" y="486"/>
                  <a:pt x="34156" y="452"/>
                </a:cubicBezTo>
                <a:cubicBezTo>
                  <a:pt x="34132" y="436"/>
                  <a:pt x="34104" y="422"/>
                  <a:pt x="34073" y="412"/>
                </a:cubicBezTo>
                <a:cubicBezTo>
                  <a:pt x="34042" y="402"/>
                  <a:pt x="34011" y="394"/>
                  <a:pt x="33979" y="386"/>
                </a:cubicBezTo>
                <a:cubicBezTo>
                  <a:pt x="33947" y="378"/>
                  <a:pt x="33915" y="370"/>
                  <a:pt x="33884" y="362"/>
                </a:cubicBezTo>
                <a:cubicBezTo>
                  <a:pt x="33854" y="355"/>
                  <a:pt x="33827" y="346"/>
                  <a:pt x="33802" y="336"/>
                </a:cubicBezTo>
                <a:cubicBezTo>
                  <a:pt x="33778" y="327"/>
                  <a:pt x="33759" y="315"/>
                  <a:pt x="33744" y="300"/>
                </a:cubicBezTo>
                <a:cubicBezTo>
                  <a:pt x="33730" y="286"/>
                  <a:pt x="33722" y="270"/>
                  <a:pt x="33722" y="254"/>
                </a:cubicBezTo>
                <a:cubicBezTo>
                  <a:pt x="33722" y="237"/>
                  <a:pt x="33724" y="221"/>
                  <a:pt x="33729" y="206"/>
                </a:cubicBezTo>
                <a:cubicBezTo>
                  <a:pt x="33734" y="191"/>
                  <a:pt x="33744" y="177"/>
                  <a:pt x="33758" y="164"/>
                </a:cubicBezTo>
                <a:cubicBezTo>
                  <a:pt x="33773" y="152"/>
                  <a:pt x="33792" y="141"/>
                  <a:pt x="33818" y="133"/>
                </a:cubicBezTo>
                <a:cubicBezTo>
                  <a:pt x="33844" y="124"/>
                  <a:pt x="33876" y="120"/>
                  <a:pt x="33914" y="120"/>
                </a:cubicBezTo>
                <a:cubicBezTo>
                  <a:pt x="33952" y="120"/>
                  <a:pt x="33984" y="123"/>
                  <a:pt x="34010" y="131"/>
                </a:cubicBezTo>
                <a:cubicBezTo>
                  <a:pt x="34082" y="151"/>
                  <a:pt x="34122" y="193"/>
                  <a:pt x="34130" y="254"/>
                </a:cubicBezTo>
                <a:lnTo>
                  <a:pt x="34217" y="254"/>
                </a:lnTo>
                <a:cubicBezTo>
                  <a:pt x="34214" y="194"/>
                  <a:pt x="34189" y="145"/>
                  <a:pt x="34141" y="106"/>
                </a:cubicBezTo>
                <a:cubicBezTo>
                  <a:pt x="34089" y="63"/>
                  <a:pt x="34015" y="41"/>
                  <a:pt x="33921" y="41"/>
                </a:cubicBezTo>
                <a:close/>
                <a:moveTo>
                  <a:pt x="37303" y="41"/>
                </a:moveTo>
                <a:cubicBezTo>
                  <a:pt x="37191" y="41"/>
                  <a:pt x="37100" y="78"/>
                  <a:pt x="37029" y="152"/>
                </a:cubicBezTo>
                <a:cubicBezTo>
                  <a:pt x="36959" y="224"/>
                  <a:pt x="36924" y="315"/>
                  <a:pt x="36924" y="424"/>
                </a:cubicBezTo>
                <a:cubicBezTo>
                  <a:pt x="36924" y="532"/>
                  <a:pt x="36959" y="622"/>
                  <a:pt x="37029" y="695"/>
                </a:cubicBezTo>
                <a:cubicBezTo>
                  <a:pt x="37100" y="769"/>
                  <a:pt x="37191" y="806"/>
                  <a:pt x="37303" y="806"/>
                </a:cubicBezTo>
                <a:cubicBezTo>
                  <a:pt x="37414" y="806"/>
                  <a:pt x="37506" y="769"/>
                  <a:pt x="37577" y="695"/>
                </a:cubicBezTo>
                <a:cubicBezTo>
                  <a:pt x="37647" y="622"/>
                  <a:pt x="37682" y="532"/>
                  <a:pt x="37682" y="424"/>
                </a:cubicBezTo>
                <a:cubicBezTo>
                  <a:pt x="37682" y="315"/>
                  <a:pt x="37647" y="224"/>
                  <a:pt x="37577" y="152"/>
                </a:cubicBezTo>
                <a:cubicBezTo>
                  <a:pt x="37506" y="78"/>
                  <a:pt x="37414" y="41"/>
                  <a:pt x="37303" y="41"/>
                </a:cubicBezTo>
                <a:close/>
                <a:moveTo>
                  <a:pt x="0" y="50"/>
                </a:moveTo>
                <a:lnTo>
                  <a:pt x="0" y="797"/>
                </a:lnTo>
                <a:lnTo>
                  <a:pt x="355" y="797"/>
                </a:lnTo>
                <a:cubicBezTo>
                  <a:pt x="398" y="797"/>
                  <a:pt x="434" y="792"/>
                  <a:pt x="466" y="781"/>
                </a:cubicBezTo>
                <a:cubicBezTo>
                  <a:pt x="561" y="751"/>
                  <a:pt x="610" y="690"/>
                  <a:pt x="610" y="600"/>
                </a:cubicBezTo>
                <a:cubicBezTo>
                  <a:pt x="610" y="572"/>
                  <a:pt x="606" y="548"/>
                  <a:pt x="597" y="527"/>
                </a:cubicBezTo>
                <a:cubicBezTo>
                  <a:pt x="575" y="473"/>
                  <a:pt x="532" y="436"/>
                  <a:pt x="470" y="416"/>
                </a:cubicBezTo>
                <a:cubicBezTo>
                  <a:pt x="537" y="386"/>
                  <a:pt x="571" y="329"/>
                  <a:pt x="571" y="247"/>
                </a:cubicBezTo>
                <a:cubicBezTo>
                  <a:pt x="571" y="194"/>
                  <a:pt x="554" y="150"/>
                  <a:pt x="520" y="115"/>
                </a:cubicBezTo>
                <a:cubicBezTo>
                  <a:pt x="477" y="71"/>
                  <a:pt x="416" y="50"/>
                  <a:pt x="335" y="50"/>
                </a:cubicBezTo>
                <a:lnTo>
                  <a:pt x="0" y="50"/>
                </a:lnTo>
                <a:close/>
                <a:moveTo>
                  <a:pt x="1442" y="50"/>
                </a:moveTo>
                <a:lnTo>
                  <a:pt x="1442" y="797"/>
                </a:lnTo>
                <a:lnTo>
                  <a:pt x="1992" y="797"/>
                </a:lnTo>
                <a:lnTo>
                  <a:pt x="1992" y="716"/>
                </a:lnTo>
                <a:lnTo>
                  <a:pt x="1527" y="716"/>
                </a:lnTo>
                <a:lnTo>
                  <a:pt x="1527" y="464"/>
                </a:lnTo>
                <a:lnTo>
                  <a:pt x="1942" y="464"/>
                </a:lnTo>
                <a:lnTo>
                  <a:pt x="1942" y="381"/>
                </a:lnTo>
                <a:lnTo>
                  <a:pt x="1527" y="381"/>
                </a:lnTo>
                <a:lnTo>
                  <a:pt x="1527" y="131"/>
                </a:lnTo>
                <a:lnTo>
                  <a:pt x="1992" y="131"/>
                </a:lnTo>
                <a:lnTo>
                  <a:pt x="1992" y="50"/>
                </a:lnTo>
                <a:lnTo>
                  <a:pt x="1442" y="50"/>
                </a:lnTo>
                <a:close/>
                <a:moveTo>
                  <a:pt x="2405" y="50"/>
                </a:moveTo>
                <a:lnTo>
                  <a:pt x="2355" y="404"/>
                </a:lnTo>
                <a:lnTo>
                  <a:pt x="2433" y="452"/>
                </a:lnTo>
                <a:cubicBezTo>
                  <a:pt x="2445" y="437"/>
                  <a:pt x="2465" y="423"/>
                  <a:pt x="2491" y="411"/>
                </a:cubicBezTo>
                <a:cubicBezTo>
                  <a:pt x="2517" y="398"/>
                  <a:pt x="2547" y="392"/>
                  <a:pt x="2581" y="392"/>
                </a:cubicBezTo>
                <a:cubicBezTo>
                  <a:pt x="2630" y="392"/>
                  <a:pt x="2671" y="407"/>
                  <a:pt x="2702" y="438"/>
                </a:cubicBezTo>
                <a:cubicBezTo>
                  <a:pt x="2732" y="469"/>
                  <a:pt x="2747" y="509"/>
                  <a:pt x="2747" y="558"/>
                </a:cubicBezTo>
                <a:cubicBezTo>
                  <a:pt x="2747" y="604"/>
                  <a:pt x="2732" y="643"/>
                  <a:pt x="2702" y="675"/>
                </a:cubicBezTo>
                <a:cubicBezTo>
                  <a:pt x="2687" y="690"/>
                  <a:pt x="2668" y="702"/>
                  <a:pt x="2648" y="710"/>
                </a:cubicBezTo>
                <a:cubicBezTo>
                  <a:pt x="2627" y="719"/>
                  <a:pt x="2603" y="724"/>
                  <a:pt x="2576" y="724"/>
                </a:cubicBezTo>
                <a:cubicBezTo>
                  <a:pt x="2550" y="724"/>
                  <a:pt x="2526" y="721"/>
                  <a:pt x="2506" y="714"/>
                </a:cubicBezTo>
                <a:cubicBezTo>
                  <a:pt x="2452" y="696"/>
                  <a:pt x="2417" y="661"/>
                  <a:pt x="2400" y="610"/>
                </a:cubicBezTo>
                <a:lnTo>
                  <a:pt x="2313" y="610"/>
                </a:lnTo>
                <a:cubicBezTo>
                  <a:pt x="2322" y="660"/>
                  <a:pt x="2345" y="702"/>
                  <a:pt x="2381" y="736"/>
                </a:cubicBezTo>
                <a:cubicBezTo>
                  <a:pt x="2429" y="783"/>
                  <a:pt x="2496" y="806"/>
                  <a:pt x="2582" y="806"/>
                </a:cubicBezTo>
                <a:cubicBezTo>
                  <a:pt x="2652" y="806"/>
                  <a:pt x="2712" y="782"/>
                  <a:pt x="2760" y="734"/>
                </a:cubicBezTo>
                <a:cubicBezTo>
                  <a:pt x="2808" y="686"/>
                  <a:pt x="2832" y="627"/>
                  <a:pt x="2832" y="558"/>
                </a:cubicBezTo>
                <a:cubicBezTo>
                  <a:pt x="2832" y="486"/>
                  <a:pt x="2809" y="427"/>
                  <a:pt x="2762" y="381"/>
                </a:cubicBezTo>
                <a:cubicBezTo>
                  <a:pt x="2741" y="360"/>
                  <a:pt x="2714" y="343"/>
                  <a:pt x="2683" y="331"/>
                </a:cubicBezTo>
                <a:cubicBezTo>
                  <a:pt x="2652" y="319"/>
                  <a:pt x="2615" y="313"/>
                  <a:pt x="2571" y="313"/>
                </a:cubicBezTo>
                <a:cubicBezTo>
                  <a:pt x="2527" y="313"/>
                  <a:pt x="2487" y="325"/>
                  <a:pt x="2448" y="348"/>
                </a:cubicBezTo>
                <a:lnTo>
                  <a:pt x="2482" y="131"/>
                </a:lnTo>
                <a:lnTo>
                  <a:pt x="2795" y="131"/>
                </a:lnTo>
                <a:lnTo>
                  <a:pt x="2795" y="50"/>
                </a:lnTo>
                <a:lnTo>
                  <a:pt x="2405" y="50"/>
                </a:lnTo>
                <a:close/>
                <a:moveTo>
                  <a:pt x="3858" y="50"/>
                </a:moveTo>
                <a:lnTo>
                  <a:pt x="3544" y="523"/>
                </a:lnTo>
                <a:lnTo>
                  <a:pt x="3544" y="606"/>
                </a:lnTo>
                <a:lnTo>
                  <a:pt x="3901" y="606"/>
                </a:lnTo>
                <a:lnTo>
                  <a:pt x="3901" y="797"/>
                </a:lnTo>
                <a:lnTo>
                  <a:pt x="3986" y="797"/>
                </a:lnTo>
                <a:lnTo>
                  <a:pt x="3986" y="606"/>
                </a:lnTo>
                <a:lnTo>
                  <a:pt x="4086" y="606"/>
                </a:lnTo>
                <a:lnTo>
                  <a:pt x="4086" y="530"/>
                </a:lnTo>
                <a:lnTo>
                  <a:pt x="3986" y="530"/>
                </a:lnTo>
                <a:lnTo>
                  <a:pt x="3986" y="50"/>
                </a:lnTo>
                <a:lnTo>
                  <a:pt x="3858" y="50"/>
                </a:lnTo>
                <a:close/>
                <a:moveTo>
                  <a:pt x="4184" y="50"/>
                </a:moveTo>
                <a:lnTo>
                  <a:pt x="4184" y="131"/>
                </a:lnTo>
                <a:lnTo>
                  <a:pt x="4615" y="131"/>
                </a:lnTo>
                <a:lnTo>
                  <a:pt x="4293" y="797"/>
                </a:lnTo>
                <a:lnTo>
                  <a:pt x="4390" y="797"/>
                </a:lnTo>
                <a:lnTo>
                  <a:pt x="4702" y="146"/>
                </a:lnTo>
                <a:lnTo>
                  <a:pt x="4702" y="50"/>
                </a:lnTo>
                <a:lnTo>
                  <a:pt x="4184" y="50"/>
                </a:lnTo>
                <a:close/>
                <a:moveTo>
                  <a:pt x="4905" y="50"/>
                </a:moveTo>
                <a:lnTo>
                  <a:pt x="4905" y="131"/>
                </a:lnTo>
                <a:lnTo>
                  <a:pt x="5063" y="131"/>
                </a:lnTo>
                <a:lnTo>
                  <a:pt x="5063" y="797"/>
                </a:lnTo>
                <a:lnTo>
                  <a:pt x="5148" y="797"/>
                </a:lnTo>
                <a:lnTo>
                  <a:pt x="5148" y="50"/>
                </a:lnTo>
                <a:lnTo>
                  <a:pt x="4905" y="50"/>
                </a:lnTo>
                <a:close/>
                <a:moveTo>
                  <a:pt x="5514" y="50"/>
                </a:moveTo>
                <a:lnTo>
                  <a:pt x="5464" y="404"/>
                </a:lnTo>
                <a:lnTo>
                  <a:pt x="5541" y="452"/>
                </a:lnTo>
                <a:cubicBezTo>
                  <a:pt x="5554" y="437"/>
                  <a:pt x="5574" y="423"/>
                  <a:pt x="5600" y="411"/>
                </a:cubicBezTo>
                <a:cubicBezTo>
                  <a:pt x="5626" y="398"/>
                  <a:pt x="5656" y="392"/>
                  <a:pt x="5690" y="392"/>
                </a:cubicBezTo>
                <a:cubicBezTo>
                  <a:pt x="5739" y="392"/>
                  <a:pt x="5780" y="407"/>
                  <a:pt x="5810" y="438"/>
                </a:cubicBezTo>
                <a:cubicBezTo>
                  <a:pt x="5841" y="469"/>
                  <a:pt x="5856" y="509"/>
                  <a:pt x="5856" y="558"/>
                </a:cubicBezTo>
                <a:cubicBezTo>
                  <a:pt x="5856" y="604"/>
                  <a:pt x="5841" y="643"/>
                  <a:pt x="5810" y="675"/>
                </a:cubicBezTo>
                <a:cubicBezTo>
                  <a:pt x="5795" y="690"/>
                  <a:pt x="5777" y="702"/>
                  <a:pt x="5757" y="710"/>
                </a:cubicBezTo>
                <a:cubicBezTo>
                  <a:pt x="5736" y="719"/>
                  <a:pt x="5712" y="724"/>
                  <a:pt x="5685" y="724"/>
                </a:cubicBezTo>
                <a:cubicBezTo>
                  <a:pt x="5658" y="724"/>
                  <a:pt x="5635" y="721"/>
                  <a:pt x="5615" y="714"/>
                </a:cubicBezTo>
                <a:cubicBezTo>
                  <a:pt x="5561" y="696"/>
                  <a:pt x="5526" y="661"/>
                  <a:pt x="5509" y="610"/>
                </a:cubicBezTo>
                <a:lnTo>
                  <a:pt x="5421" y="610"/>
                </a:lnTo>
                <a:cubicBezTo>
                  <a:pt x="5431" y="660"/>
                  <a:pt x="5454" y="702"/>
                  <a:pt x="5489" y="736"/>
                </a:cubicBezTo>
                <a:cubicBezTo>
                  <a:pt x="5538" y="783"/>
                  <a:pt x="5605" y="806"/>
                  <a:pt x="5690" y="806"/>
                </a:cubicBezTo>
                <a:cubicBezTo>
                  <a:pt x="5761" y="806"/>
                  <a:pt x="5820" y="782"/>
                  <a:pt x="5869" y="734"/>
                </a:cubicBezTo>
                <a:cubicBezTo>
                  <a:pt x="5917" y="686"/>
                  <a:pt x="5941" y="627"/>
                  <a:pt x="5941" y="558"/>
                </a:cubicBezTo>
                <a:cubicBezTo>
                  <a:pt x="5941" y="486"/>
                  <a:pt x="5918" y="427"/>
                  <a:pt x="5871" y="381"/>
                </a:cubicBezTo>
                <a:cubicBezTo>
                  <a:pt x="5849" y="360"/>
                  <a:pt x="5823" y="343"/>
                  <a:pt x="5792" y="331"/>
                </a:cubicBezTo>
                <a:cubicBezTo>
                  <a:pt x="5761" y="319"/>
                  <a:pt x="5724" y="313"/>
                  <a:pt x="5680" y="313"/>
                </a:cubicBezTo>
                <a:cubicBezTo>
                  <a:pt x="5636" y="313"/>
                  <a:pt x="5596" y="325"/>
                  <a:pt x="5557" y="348"/>
                </a:cubicBezTo>
                <a:lnTo>
                  <a:pt x="5591" y="131"/>
                </a:lnTo>
                <a:lnTo>
                  <a:pt x="5904" y="131"/>
                </a:lnTo>
                <a:lnTo>
                  <a:pt x="5904" y="50"/>
                </a:lnTo>
                <a:lnTo>
                  <a:pt x="5514" y="50"/>
                </a:lnTo>
                <a:close/>
                <a:moveTo>
                  <a:pt x="6952" y="50"/>
                </a:moveTo>
                <a:lnTo>
                  <a:pt x="6952" y="797"/>
                </a:lnTo>
                <a:lnTo>
                  <a:pt x="7036" y="797"/>
                </a:lnTo>
                <a:lnTo>
                  <a:pt x="7036" y="166"/>
                </a:lnTo>
                <a:lnTo>
                  <a:pt x="7498" y="797"/>
                </a:lnTo>
                <a:lnTo>
                  <a:pt x="7596" y="797"/>
                </a:lnTo>
                <a:lnTo>
                  <a:pt x="7596" y="50"/>
                </a:lnTo>
                <a:lnTo>
                  <a:pt x="7512" y="50"/>
                </a:lnTo>
                <a:lnTo>
                  <a:pt x="7512" y="679"/>
                </a:lnTo>
                <a:lnTo>
                  <a:pt x="7050" y="50"/>
                </a:lnTo>
                <a:lnTo>
                  <a:pt x="6952" y="50"/>
                </a:lnTo>
                <a:close/>
                <a:moveTo>
                  <a:pt x="8473" y="50"/>
                </a:moveTo>
                <a:lnTo>
                  <a:pt x="8473" y="797"/>
                </a:lnTo>
                <a:lnTo>
                  <a:pt x="9023" y="797"/>
                </a:lnTo>
                <a:lnTo>
                  <a:pt x="9023" y="716"/>
                </a:lnTo>
                <a:lnTo>
                  <a:pt x="8558" y="716"/>
                </a:lnTo>
                <a:lnTo>
                  <a:pt x="8558" y="464"/>
                </a:lnTo>
                <a:lnTo>
                  <a:pt x="8973" y="464"/>
                </a:lnTo>
                <a:lnTo>
                  <a:pt x="8973" y="381"/>
                </a:lnTo>
                <a:lnTo>
                  <a:pt x="8558" y="381"/>
                </a:lnTo>
                <a:lnTo>
                  <a:pt x="8558" y="131"/>
                </a:lnTo>
                <a:lnTo>
                  <a:pt x="9023" y="131"/>
                </a:lnTo>
                <a:lnTo>
                  <a:pt x="9023" y="50"/>
                </a:lnTo>
                <a:lnTo>
                  <a:pt x="8473" y="50"/>
                </a:lnTo>
                <a:close/>
                <a:moveTo>
                  <a:pt x="10074" y="50"/>
                </a:moveTo>
                <a:lnTo>
                  <a:pt x="10074" y="475"/>
                </a:lnTo>
                <a:cubicBezTo>
                  <a:pt x="10074" y="574"/>
                  <a:pt x="10103" y="654"/>
                  <a:pt x="10162" y="715"/>
                </a:cubicBezTo>
                <a:cubicBezTo>
                  <a:pt x="10221" y="775"/>
                  <a:pt x="10298" y="806"/>
                  <a:pt x="10391" y="806"/>
                </a:cubicBezTo>
                <a:cubicBezTo>
                  <a:pt x="10485" y="806"/>
                  <a:pt x="10561" y="775"/>
                  <a:pt x="10621" y="715"/>
                </a:cubicBezTo>
                <a:cubicBezTo>
                  <a:pt x="10680" y="654"/>
                  <a:pt x="10710" y="574"/>
                  <a:pt x="10710" y="475"/>
                </a:cubicBezTo>
                <a:lnTo>
                  <a:pt x="10710" y="50"/>
                </a:lnTo>
                <a:lnTo>
                  <a:pt x="10625" y="50"/>
                </a:lnTo>
                <a:lnTo>
                  <a:pt x="10625" y="478"/>
                </a:lnTo>
                <a:cubicBezTo>
                  <a:pt x="10625" y="559"/>
                  <a:pt x="10601" y="622"/>
                  <a:pt x="10553" y="666"/>
                </a:cubicBezTo>
                <a:cubicBezTo>
                  <a:pt x="10510" y="705"/>
                  <a:pt x="10457" y="724"/>
                  <a:pt x="10391" y="724"/>
                </a:cubicBezTo>
                <a:cubicBezTo>
                  <a:pt x="10326" y="724"/>
                  <a:pt x="10272" y="705"/>
                  <a:pt x="10231" y="666"/>
                </a:cubicBezTo>
                <a:cubicBezTo>
                  <a:pt x="10183" y="621"/>
                  <a:pt x="10158" y="558"/>
                  <a:pt x="10158" y="478"/>
                </a:cubicBezTo>
                <a:lnTo>
                  <a:pt x="10158" y="50"/>
                </a:lnTo>
                <a:lnTo>
                  <a:pt x="10074" y="50"/>
                </a:lnTo>
                <a:close/>
                <a:moveTo>
                  <a:pt x="10883" y="50"/>
                </a:moveTo>
                <a:lnTo>
                  <a:pt x="10883" y="797"/>
                </a:lnTo>
                <a:lnTo>
                  <a:pt x="10968" y="797"/>
                </a:lnTo>
                <a:lnTo>
                  <a:pt x="10968" y="166"/>
                </a:lnTo>
                <a:lnTo>
                  <a:pt x="11429" y="797"/>
                </a:lnTo>
                <a:lnTo>
                  <a:pt x="11528" y="797"/>
                </a:lnTo>
                <a:lnTo>
                  <a:pt x="11528" y="50"/>
                </a:lnTo>
                <a:lnTo>
                  <a:pt x="11443" y="50"/>
                </a:lnTo>
                <a:lnTo>
                  <a:pt x="11443" y="679"/>
                </a:lnTo>
                <a:lnTo>
                  <a:pt x="10981" y="50"/>
                </a:lnTo>
                <a:lnTo>
                  <a:pt x="10883" y="50"/>
                </a:lnTo>
                <a:close/>
                <a:moveTo>
                  <a:pt x="11710" y="50"/>
                </a:moveTo>
                <a:lnTo>
                  <a:pt x="11710" y="797"/>
                </a:lnTo>
                <a:lnTo>
                  <a:pt x="11794" y="797"/>
                </a:lnTo>
                <a:lnTo>
                  <a:pt x="11794" y="530"/>
                </a:lnTo>
                <a:lnTo>
                  <a:pt x="12047" y="530"/>
                </a:lnTo>
                <a:cubicBezTo>
                  <a:pt x="12126" y="530"/>
                  <a:pt x="12188" y="509"/>
                  <a:pt x="12234" y="466"/>
                </a:cubicBezTo>
                <a:cubicBezTo>
                  <a:pt x="12281" y="423"/>
                  <a:pt x="12303" y="364"/>
                  <a:pt x="12303" y="291"/>
                </a:cubicBezTo>
                <a:cubicBezTo>
                  <a:pt x="12303" y="218"/>
                  <a:pt x="12280" y="159"/>
                  <a:pt x="12234" y="115"/>
                </a:cubicBezTo>
                <a:cubicBezTo>
                  <a:pt x="12188" y="71"/>
                  <a:pt x="12126" y="50"/>
                  <a:pt x="12047" y="50"/>
                </a:cubicBezTo>
                <a:lnTo>
                  <a:pt x="11710" y="50"/>
                </a:lnTo>
                <a:close/>
                <a:moveTo>
                  <a:pt x="12420" y="50"/>
                </a:moveTo>
                <a:lnTo>
                  <a:pt x="12420" y="797"/>
                </a:lnTo>
                <a:lnTo>
                  <a:pt x="12504" y="797"/>
                </a:lnTo>
                <a:lnTo>
                  <a:pt x="12504" y="464"/>
                </a:lnTo>
                <a:lnTo>
                  <a:pt x="12939" y="464"/>
                </a:lnTo>
                <a:lnTo>
                  <a:pt x="12939" y="797"/>
                </a:lnTo>
                <a:lnTo>
                  <a:pt x="13024" y="797"/>
                </a:lnTo>
                <a:lnTo>
                  <a:pt x="13024" y="50"/>
                </a:lnTo>
                <a:lnTo>
                  <a:pt x="12939" y="50"/>
                </a:lnTo>
                <a:lnTo>
                  <a:pt x="12939" y="381"/>
                </a:lnTo>
                <a:lnTo>
                  <a:pt x="12504" y="381"/>
                </a:lnTo>
                <a:lnTo>
                  <a:pt x="12504" y="50"/>
                </a:lnTo>
                <a:lnTo>
                  <a:pt x="12420" y="50"/>
                </a:lnTo>
                <a:close/>
                <a:moveTo>
                  <a:pt x="13437" y="50"/>
                </a:moveTo>
                <a:lnTo>
                  <a:pt x="13119" y="797"/>
                </a:lnTo>
                <a:lnTo>
                  <a:pt x="13213" y="797"/>
                </a:lnTo>
                <a:lnTo>
                  <a:pt x="13304" y="580"/>
                </a:lnTo>
                <a:lnTo>
                  <a:pt x="13675" y="580"/>
                </a:lnTo>
                <a:lnTo>
                  <a:pt x="13766" y="797"/>
                </a:lnTo>
                <a:lnTo>
                  <a:pt x="13860" y="797"/>
                </a:lnTo>
                <a:lnTo>
                  <a:pt x="13542" y="50"/>
                </a:lnTo>
                <a:lnTo>
                  <a:pt x="13437" y="50"/>
                </a:lnTo>
                <a:close/>
                <a:moveTo>
                  <a:pt x="13954" y="50"/>
                </a:moveTo>
                <a:lnTo>
                  <a:pt x="13954" y="797"/>
                </a:lnTo>
                <a:lnTo>
                  <a:pt x="14039" y="797"/>
                </a:lnTo>
                <a:lnTo>
                  <a:pt x="14039" y="510"/>
                </a:lnTo>
                <a:lnTo>
                  <a:pt x="14299" y="510"/>
                </a:lnTo>
                <a:lnTo>
                  <a:pt x="14479" y="797"/>
                </a:lnTo>
                <a:lnTo>
                  <a:pt x="14580" y="797"/>
                </a:lnTo>
                <a:lnTo>
                  <a:pt x="14384" y="495"/>
                </a:lnTo>
                <a:cubicBezTo>
                  <a:pt x="14405" y="491"/>
                  <a:pt x="14426" y="484"/>
                  <a:pt x="14448" y="474"/>
                </a:cubicBezTo>
                <a:cubicBezTo>
                  <a:pt x="14526" y="440"/>
                  <a:pt x="14564" y="377"/>
                  <a:pt x="14564" y="284"/>
                </a:cubicBezTo>
                <a:cubicBezTo>
                  <a:pt x="14564" y="211"/>
                  <a:pt x="14541" y="155"/>
                  <a:pt x="14495" y="113"/>
                </a:cubicBezTo>
                <a:cubicBezTo>
                  <a:pt x="14449" y="71"/>
                  <a:pt x="14388" y="50"/>
                  <a:pt x="14312" y="50"/>
                </a:cubicBezTo>
                <a:lnTo>
                  <a:pt x="13954" y="50"/>
                </a:lnTo>
                <a:close/>
                <a:moveTo>
                  <a:pt x="14711" y="50"/>
                </a:moveTo>
                <a:lnTo>
                  <a:pt x="14711" y="797"/>
                </a:lnTo>
                <a:lnTo>
                  <a:pt x="14796" y="797"/>
                </a:lnTo>
                <a:lnTo>
                  <a:pt x="14796" y="179"/>
                </a:lnTo>
                <a:lnTo>
                  <a:pt x="15076" y="534"/>
                </a:lnTo>
                <a:lnTo>
                  <a:pt x="15353" y="179"/>
                </a:lnTo>
                <a:lnTo>
                  <a:pt x="15353" y="797"/>
                </a:lnTo>
                <a:lnTo>
                  <a:pt x="15438" y="797"/>
                </a:lnTo>
                <a:lnTo>
                  <a:pt x="15438" y="50"/>
                </a:lnTo>
                <a:lnTo>
                  <a:pt x="15340" y="50"/>
                </a:lnTo>
                <a:lnTo>
                  <a:pt x="15076" y="404"/>
                </a:lnTo>
                <a:lnTo>
                  <a:pt x="14809" y="50"/>
                </a:lnTo>
                <a:lnTo>
                  <a:pt x="14711" y="50"/>
                </a:lnTo>
                <a:close/>
                <a:moveTo>
                  <a:pt x="15850" y="50"/>
                </a:moveTo>
                <a:lnTo>
                  <a:pt x="15533" y="797"/>
                </a:lnTo>
                <a:lnTo>
                  <a:pt x="15627" y="797"/>
                </a:lnTo>
                <a:lnTo>
                  <a:pt x="15718" y="580"/>
                </a:lnTo>
                <a:lnTo>
                  <a:pt x="16089" y="580"/>
                </a:lnTo>
                <a:lnTo>
                  <a:pt x="16180" y="797"/>
                </a:lnTo>
                <a:lnTo>
                  <a:pt x="16274" y="797"/>
                </a:lnTo>
                <a:lnTo>
                  <a:pt x="15956" y="50"/>
                </a:lnTo>
                <a:lnTo>
                  <a:pt x="15850" y="50"/>
                </a:lnTo>
                <a:close/>
                <a:moveTo>
                  <a:pt x="17233" y="50"/>
                </a:moveTo>
                <a:lnTo>
                  <a:pt x="17233" y="797"/>
                </a:lnTo>
                <a:lnTo>
                  <a:pt x="17588" y="797"/>
                </a:lnTo>
                <a:cubicBezTo>
                  <a:pt x="17631" y="797"/>
                  <a:pt x="17667" y="792"/>
                  <a:pt x="17699" y="781"/>
                </a:cubicBezTo>
                <a:cubicBezTo>
                  <a:pt x="17795" y="751"/>
                  <a:pt x="17843" y="690"/>
                  <a:pt x="17843" y="600"/>
                </a:cubicBezTo>
                <a:cubicBezTo>
                  <a:pt x="17843" y="572"/>
                  <a:pt x="17839" y="548"/>
                  <a:pt x="17830" y="527"/>
                </a:cubicBezTo>
                <a:cubicBezTo>
                  <a:pt x="17808" y="473"/>
                  <a:pt x="17765" y="436"/>
                  <a:pt x="17703" y="416"/>
                </a:cubicBezTo>
                <a:cubicBezTo>
                  <a:pt x="17770" y="386"/>
                  <a:pt x="17804" y="329"/>
                  <a:pt x="17804" y="247"/>
                </a:cubicBezTo>
                <a:cubicBezTo>
                  <a:pt x="17804" y="194"/>
                  <a:pt x="17787" y="150"/>
                  <a:pt x="17753" y="115"/>
                </a:cubicBezTo>
                <a:cubicBezTo>
                  <a:pt x="17711" y="71"/>
                  <a:pt x="17649" y="50"/>
                  <a:pt x="17568" y="50"/>
                </a:cubicBezTo>
                <a:lnTo>
                  <a:pt x="17233" y="50"/>
                </a:lnTo>
                <a:close/>
                <a:moveTo>
                  <a:pt x="23982" y="50"/>
                </a:moveTo>
                <a:lnTo>
                  <a:pt x="23982" y="475"/>
                </a:lnTo>
                <a:cubicBezTo>
                  <a:pt x="23982" y="574"/>
                  <a:pt x="24011" y="654"/>
                  <a:pt x="24070" y="715"/>
                </a:cubicBezTo>
                <a:cubicBezTo>
                  <a:pt x="24129" y="775"/>
                  <a:pt x="24206" y="806"/>
                  <a:pt x="24299" y="806"/>
                </a:cubicBezTo>
                <a:cubicBezTo>
                  <a:pt x="24394" y="806"/>
                  <a:pt x="24470" y="775"/>
                  <a:pt x="24529" y="715"/>
                </a:cubicBezTo>
                <a:cubicBezTo>
                  <a:pt x="24588" y="654"/>
                  <a:pt x="24618" y="574"/>
                  <a:pt x="24618" y="475"/>
                </a:cubicBezTo>
                <a:lnTo>
                  <a:pt x="24618" y="50"/>
                </a:lnTo>
                <a:lnTo>
                  <a:pt x="24533" y="50"/>
                </a:lnTo>
                <a:lnTo>
                  <a:pt x="24533" y="478"/>
                </a:lnTo>
                <a:cubicBezTo>
                  <a:pt x="24533" y="559"/>
                  <a:pt x="24509" y="622"/>
                  <a:pt x="24461" y="666"/>
                </a:cubicBezTo>
                <a:cubicBezTo>
                  <a:pt x="24419" y="705"/>
                  <a:pt x="24365" y="724"/>
                  <a:pt x="24299" y="724"/>
                </a:cubicBezTo>
                <a:cubicBezTo>
                  <a:pt x="24234" y="724"/>
                  <a:pt x="24180" y="705"/>
                  <a:pt x="24139" y="666"/>
                </a:cubicBezTo>
                <a:cubicBezTo>
                  <a:pt x="24091" y="621"/>
                  <a:pt x="24067" y="558"/>
                  <a:pt x="24067" y="478"/>
                </a:cubicBezTo>
                <a:lnTo>
                  <a:pt x="24067" y="50"/>
                </a:lnTo>
                <a:lnTo>
                  <a:pt x="23982" y="50"/>
                </a:lnTo>
                <a:close/>
                <a:moveTo>
                  <a:pt x="24792" y="50"/>
                </a:moveTo>
                <a:lnTo>
                  <a:pt x="24792" y="797"/>
                </a:lnTo>
                <a:lnTo>
                  <a:pt x="24876" y="797"/>
                </a:lnTo>
                <a:lnTo>
                  <a:pt x="24876" y="166"/>
                </a:lnTo>
                <a:lnTo>
                  <a:pt x="25338" y="797"/>
                </a:lnTo>
                <a:lnTo>
                  <a:pt x="25436" y="797"/>
                </a:lnTo>
                <a:lnTo>
                  <a:pt x="25436" y="50"/>
                </a:lnTo>
                <a:lnTo>
                  <a:pt x="25352" y="50"/>
                </a:lnTo>
                <a:lnTo>
                  <a:pt x="25352" y="679"/>
                </a:lnTo>
                <a:lnTo>
                  <a:pt x="24890" y="50"/>
                </a:lnTo>
                <a:lnTo>
                  <a:pt x="24792" y="50"/>
                </a:lnTo>
                <a:close/>
                <a:moveTo>
                  <a:pt x="25618" y="50"/>
                </a:moveTo>
                <a:lnTo>
                  <a:pt x="25618" y="797"/>
                </a:lnTo>
                <a:lnTo>
                  <a:pt x="25703" y="797"/>
                </a:lnTo>
                <a:lnTo>
                  <a:pt x="25703" y="530"/>
                </a:lnTo>
                <a:lnTo>
                  <a:pt x="25955" y="530"/>
                </a:lnTo>
                <a:cubicBezTo>
                  <a:pt x="26034" y="530"/>
                  <a:pt x="26096" y="509"/>
                  <a:pt x="26143" y="466"/>
                </a:cubicBezTo>
                <a:cubicBezTo>
                  <a:pt x="26189" y="423"/>
                  <a:pt x="26212" y="364"/>
                  <a:pt x="26212" y="291"/>
                </a:cubicBezTo>
                <a:cubicBezTo>
                  <a:pt x="26212" y="218"/>
                  <a:pt x="26189" y="159"/>
                  <a:pt x="26143" y="115"/>
                </a:cubicBezTo>
                <a:cubicBezTo>
                  <a:pt x="26096" y="71"/>
                  <a:pt x="26034" y="50"/>
                  <a:pt x="25955" y="50"/>
                </a:cubicBezTo>
                <a:lnTo>
                  <a:pt x="25618" y="50"/>
                </a:lnTo>
                <a:close/>
                <a:moveTo>
                  <a:pt x="27289" y="50"/>
                </a:moveTo>
                <a:lnTo>
                  <a:pt x="27289" y="797"/>
                </a:lnTo>
                <a:lnTo>
                  <a:pt x="27374" y="797"/>
                </a:lnTo>
                <a:lnTo>
                  <a:pt x="27374" y="50"/>
                </a:lnTo>
                <a:lnTo>
                  <a:pt x="27289" y="50"/>
                </a:lnTo>
                <a:close/>
                <a:moveTo>
                  <a:pt x="27557" y="50"/>
                </a:moveTo>
                <a:lnTo>
                  <a:pt x="27557" y="797"/>
                </a:lnTo>
                <a:lnTo>
                  <a:pt x="27641" y="797"/>
                </a:lnTo>
                <a:lnTo>
                  <a:pt x="27641" y="166"/>
                </a:lnTo>
                <a:lnTo>
                  <a:pt x="28102" y="797"/>
                </a:lnTo>
                <a:lnTo>
                  <a:pt x="28201" y="797"/>
                </a:lnTo>
                <a:lnTo>
                  <a:pt x="28201" y="50"/>
                </a:lnTo>
                <a:lnTo>
                  <a:pt x="28117" y="50"/>
                </a:lnTo>
                <a:lnTo>
                  <a:pt x="28117" y="679"/>
                </a:lnTo>
                <a:lnTo>
                  <a:pt x="27654" y="50"/>
                </a:lnTo>
                <a:lnTo>
                  <a:pt x="27557" y="50"/>
                </a:lnTo>
                <a:close/>
                <a:moveTo>
                  <a:pt x="29247" y="50"/>
                </a:moveTo>
                <a:lnTo>
                  <a:pt x="29247" y="797"/>
                </a:lnTo>
                <a:lnTo>
                  <a:pt x="29332" y="797"/>
                </a:lnTo>
                <a:lnTo>
                  <a:pt x="29332" y="510"/>
                </a:lnTo>
                <a:lnTo>
                  <a:pt x="29592" y="510"/>
                </a:lnTo>
                <a:lnTo>
                  <a:pt x="29772" y="797"/>
                </a:lnTo>
                <a:lnTo>
                  <a:pt x="29872" y="797"/>
                </a:lnTo>
                <a:lnTo>
                  <a:pt x="29677" y="495"/>
                </a:lnTo>
                <a:cubicBezTo>
                  <a:pt x="29698" y="491"/>
                  <a:pt x="29719" y="484"/>
                  <a:pt x="29741" y="474"/>
                </a:cubicBezTo>
                <a:cubicBezTo>
                  <a:pt x="29819" y="440"/>
                  <a:pt x="29857" y="377"/>
                  <a:pt x="29857" y="284"/>
                </a:cubicBezTo>
                <a:cubicBezTo>
                  <a:pt x="29857" y="211"/>
                  <a:pt x="29834" y="155"/>
                  <a:pt x="29788" y="113"/>
                </a:cubicBezTo>
                <a:cubicBezTo>
                  <a:pt x="29742" y="71"/>
                  <a:pt x="29681" y="50"/>
                  <a:pt x="29605" y="50"/>
                </a:cubicBezTo>
                <a:lnTo>
                  <a:pt x="29247" y="50"/>
                </a:lnTo>
                <a:close/>
                <a:moveTo>
                  <a:pt x="34358" y="50"/>
                </a:moveTo>
                <a:lnTo>
                  <a:pt x="34358" y="475"/>
                </a:lnTo>
                <a:cubicBezTo>
                  <a:pt x="34358" y="574"/>
                  <a:pt x="34387" y="654"/>
                  <a:pt x="34446" y="715"/>
                </a:cubicBezTo>
                <a:cubicBezTo>
                  <a:pt x="34505" y="775"/>
                  <a:pt x="34582" y="806"/>
                  <a:pt x="34676" y="806"/>
                </a:cubicBezTo>
                <a:cubicBezTo>
                  <a:pt x="34770" y="806"/>
                  <a:pt x="34846" y="775"/>
                  <a:pt x="34905" y="715"/>
                </a:cubicBezTo>
                <a:cubicBezTo>
                  <a:pt x="34964" y="654"/>
                  <a:pt x="34994" y="574"/>
                  <a:pt x="34994" y="475"/>
                </a:cubicBezTo>
                <a:lnTo>
                  <a:pt x="34994" y="50"/>
                </a:lnTo>
                <a:lnTo>
                  <a:pt x="34909" y="50"/>
                </a:lnTo>
                <a:lnTo>
                  <a:pt x="34909" y="478"/>
                </a:lnTo>
                <a:cubicBezTo>
                  <a:pt x="34909" y="559"/>
                  <a:pt x="34885" y="622"/>
                  <a:pt x="34837" y="666"/>
                </a:cubicBezTo>
                <a:cubicBezTo>
                  <a:pt x="34795" y="705"/>
                  <a:pt x="34741" y="724"/>
                  <a:pt x="34676" y="724"/>
                </a:cubicBezTo>
                <a:cubicBezTo>
                  <a:pt x="34610" y="724"/>
                  <a:pt x="34556" y="705"/>
                  <a:pt x="34515" y="666"/>
                </a:cubicBezTo>
                <a:cubicBezTo>
                  <a:pt x="34467" y="621"/>
                  <a:pt x="34443" y="558"/>
                  <a:pt x="34443" y="478"/>
                </a:cubicBezTo>
                <a:lnTo>
                  <a:pt x="34443" y="50"/>
                </a:lnTo>
                <a:lnTo>
                  <a:pt x="34358" y="50"/>
                </a:lnTo>
                <a:close/>
                <a:moveTo>
                  <a:pt x="35168" y="50"/>
                </a:moveTo>
                <a:lnTo>
                  <a:pt x="35168" y="797"/>
                </a:lnTo>
                <a:lnTo>
                  <a:pt x="35252" y="797"/>
                </a:lnTo>
                <a:lnTo>
                  <a:pt x="35252" y="166"/>
                </a:lnTo>
                <a:lnTo>
                  <a:pt x="35714" y="797"/>
                </a:lnTo>
                <a:lnTo>
                  <a:pt x="35812" y="797"/>
                </a:lnTo>
                <a:lnTo>
                  <a:pt x="35812" y="50"/>
                </a:lnTo>
                <a:lnTo>
                  <a:pt x="35728" y="50"/>
                </a:lnTo>
                <a:lnTo>
                  <a:pt x="35728" y="679"/>
                </a:lnTo>
                <a:lnTo>
                  <a:pt x="35266" y="50"/>
                </a:lnTo>
                <a:lnTo>
                  <a:pt x="35168" y="50"/>
                </a:lnTo>
                <a:close/>
                <a:moveTo>
                  <a:pt x="36223" y="50"/>
                </a:moveTo>
                <a:lnTo>
                  <a:pt x="36223" y="797"/>
                </a:lnTo>
                <a:lnTo>
                  <a:pt x="36578" y="797"/>
                </a:lnTo>
                <a:cubicBezTo>
                  <a:pt x="36621" y="797"/>
                  <a:pt x="36658" y="792"/>
                  <a:pt x="36690" y="781"/>
                </a:cubicBezTo>
                <a:cubicBezTo>
                  <a:pt x="36786" y="751"/>
                  <a:pt x="36833" y="690"/>
                  <a:pt x="36833" y="600"/>
                </a:cubicBezTo>
                <a:cubicBezTo>
                  <a:pt x="36833" y="572"/>
                  <a:pt x="36829" y="548"/>
                  <a:pt x="36820" y="527"/>
                </a:cubicBezTo>
                <a:cubicBezTo>
                  <a:pt x="36798" y="473"/>
                  <a:pt x="36756" y="436"/>
                  <a:pt x="36694" y="416"/>
                </a:cubicBezTo>
                <a:cubicBezTo>
                  <a:pt x="36761" y="386"/>
                  <a:pt x="36795" y="329"/>
                  <a:pt x="36795" y="247"/>
                </a:cubicBezTo>
                <a:cubicBezTo>
                  <a:pt x="36795" y="194"/>
                  <a:pt x="36777" y="150"/>
                  <a:pt x="36743" y="115"/>
                </a:cubicBezTo>
                <a:cubicBezTo>
                  <a:pt x="36701" y="71"/>
                  <a:pt x="36639" y="50"/>
                  <a:pt x="36559" y="50"/>
                </a:cubicBezTo>
                <a:lnTo>
                  <a:pt x="36223" y="50"/>
                </a:lnTo>
                <a:close/>
                <a:moveTo>
                  <a:pt x="3901" y="122"/>
                </a:moveTo>
                <a:lnTo>
                  <a:pt x="3901" y="530"/>
                </a:lnTo>
                <a:lnTo>
                  <a:pt x="3623" y="530"/>
                </a:lnTo>
                <a:lnTo>
                  <a:pt x="3901" y="122"/>
                </a:lnTo>
                <a:close/>
                <a:moveTo>
                  <a:pt x="37303" y="123"/>
                </a:moveTo>
                <a:cubicBezTo>
                  <a:pt x="37392" y="123"/>
                  <a:pt x="37464" y="152"/>
                  <a:pt x="37519" y="210"/>
                </a:cubicBezTo>
                <a:cubicBezTo>
                  <a:pt x="37572" y="266"/>
                  <a:pt x="37597" y="337"/>
                  <a:pt x="37597" y="424"/>
                </a:cubicBezTo>
                <a:cubicBezTo>
                  <a:pt x="37597" y="510"/>
                  <a:pt x="37572" y="581"/>
                  <a:pt x="37519" y="636"/>
                </a:cubicBezTo>
                <a:cubicBezTo>
                  <a:pt x="37464" y="694"/>
                  <a:pt x="37392" y="724"/>
                  <a:pt x="37303" y="724"/>
                </a:cubicBezTo>
                <a:cubicBezTo>
                  <a:pt x="37214" y="724"/>
                  <a:pt x="37143" y="694"/>
                  <a:pt x="37088" y="636"/>
                </a:cubicBezTo>
                <a:cubicBezTo>
                  <a:pt x="37035" y="581"/>
                  <a:pt x="37008" y="510"/>
                  <a:pt x="37008" y="424"/>
                </a:cubicBezTo>
                <a:cubicBezTo>
                  <a:pt x="37008" y="337"/>
                  <a:pt x="37035" y="266"/>
                  <a:pt x="37088" y="210"/>
                </a:cubicBezTo>
                <a:cubicBezTo>
                  <a:pt x="37143" y="152"/>
                  <a:pt x="37214" y="123"/>
                  <a:pt x="37303" y="123"/>
                </a:cubicBezTo>
                <a:close/>
                <a:moveTo>
                  <a:pt x="85" y="130"/>
                </a:moveTo>
                <a:lnTo>
                  <a:pt x="344" y="130"/>
                </a:lnTo>
                <a:cubicBezTo>
                  <a:pt x="392" y="130"/>
                  <a:pt x="429" y="143"/>
                  <a:pt x="453" y="170"/>
                </a:cubicBezTo>
                <a:cubicBezTo>
                  <a:pt x="465" y="181"/>
                  <a:pt x="473" y="194"/>
                  <a:pt x="478" y="209"/>
                </a:cubicBezTo>
                <a:cubicBezTo>
                  <a:pt x="483" y="223"/>
                  <a:pt x="486" y="240"/>
                  <a:pt x="486" y="259"/>
                </a:cubicBezTo>
                <a:cubicBezTo>
                  <a:pt x="486" y="278"/>
                  <a:pt x="482" y="296"/>
                  <a:pt x="474" y="313"/>
                </a:cubicBezTo>
                <a:cubicBezTo>
                  <a:pt x="450" y="360"/>
                  <a:pt x="405" y="384"/>
                  <a:pt x="335" y="384"/>
                </a:cubicBezTo>
                <a:lnTo>
                  <a:pt x="85" y="384"/>
                </a:lnTo>
                <a:lnTo>
                  <a:pt x="85" y="130"/>
                </a:lnTo>
                <a:close/>
                <a:moveTo>
                  <a:pt x="11794" y="130"/>
                </a:moveTo>
                <a:lnTo>
                  <a:pt x="12040" y="130"/>
                </a:lnTo>
                <a:cubicBezTo>
                  <a:pt x="12099" y="130"/>
                  <a:pt x="12144" y="144"/>
                  <a:pt x="12174" y="172"/>
                </a:cubicBezTo>
                <a:cubicBezTo>
                  <a:pt x="12204" y="201"/>
                  <a:pt x="12219" y="241"/>
                  <a:pt x="12219" y="291"/>
                </a:cubicBezTo>
                <a:cubicBezTo>
                  <a:pt x="12219" y="341"/>
                  <a:pt x="12204" y="380"/>
                  <a:pt x="12174" y="409"/>
                </a:cubicBezTo>
                <a:cubicBezTo>
                  <a:pt x="12144" y="437"/>
                  <a:pt x="12099" y="452"/>
                  <a:pt x="12040" y="452"/>
                </a:cubicBezTo>
                <a:lnTo>
                  <a:pt x="11794" y="452"/>
                </a:lnTo>
                <a:lnTo>
                  <a:pt x="11794" y="130"/>
                </a:lnTo>
                <a:close/>
                <a:moveTo>
                  <a:pt x="14039" y="130"/>
                </a:moveTo>
                <a:lnTo>
                  <a:pt x="14302" y="130"/>
                </a:lnTo>
                <a:cubicBezTo>
                  <a:pt x="14355" y="130"/>
                  <a:pt x="14398" y="143"/>
                  <a:pt x="14431" y="171"/>
                </a:cubicBezTo>
                <a:cubicBezTo>
                  <a:pt x="14463" y="198"/>
                  <a:pt x="14479" y="236"/>
                  <a:pt x="14479" y="284"/>
                </a:cubicBezTo>
                <a:cubicBezTo>
                  <a:pt x="14479" y="313"/>
                  <a:pt x="14474" y="337"/>
                  <a:pt x="14462" y="356"/>
                </a:cubicBezTo>
                <a:cubicBezTo>
                  <a:pt x="14432" y="406"/>
                  <a:pt x="14377" y="430"/>
                  <a:pt x="14297" y="430"/>
                </a:cubicBezTo>
                <a:lnTo>
                  <a:pt x="14039" y="430"/>
                </a:lnTo>
                <a:lnTo>
                  <a:pt x="14039" y="130"/>
                </a:lnTo>
                <a:close/>
                <a:moveTo>
                  <a:pt x="17318" y="130"/>
                </a:moveTo>
                <a:lnTo>
                  <a:pt x="17577" y="130"/>
                </a:lnTo>
                <a:cubicBezTo>
                  <a:pt x="17625" y="130"/>
                  <a:pt x="17662" y="143"/>
                  <a:pt x="17687" y="170"/>
                </a:cubicBezTo>
                <a:cubicBezTo>
                  <a:pt x="17698" y="181"/>
                  <a:pt x="17706" y="194"/>
                  <a:pt x="17711" y="209"/>
                </a:cubicBezTo>
                <a:cubicBezTo>
                  <a:pt x="17717" y="223"/>
                  <a:pt x="17719" y="240"/>
                  <a:pt x="17719" y="259"/>
                </a:cubicBezTo>
                <a:cubicBezTo>
                  <a:pt x="17719" y="278"/>
                  <a:pt x="17715" y="296"/>
                  <a:pt x="17707" y="313"/>
                </a:cubicBezTo>
                <a:cubicBezTo>
                  <a:pt x="17684" y="360"/>
                  <a:pt x="17638" y="384"/>
                  <a:pt x="17568" y="384"/>
                </a:cubicBezTo>
                <a:lnTo>
                  <a:pt x="17318" y="384"/>
                </a:lnTo>
                <a:lnTo>
                  <a:pt x="17318" y="130"/>
                </a:lnTo>
                <a:close/>
                <a:moveTo>
                  <a:pt x="25703" y="130"/>
                </a:moveTo>
                <a:lnTo>
                  <a:pt x="25949" y="130"/>
                </a:lnTo>
                <a:cubicBezTo>
                  <a:pt x="26007" y="130"/>
                  <a:pt x="26052" y="144"/>
                  <a:pt x="26082" y="172"/>
                </a:cubicBezTo>
                <a:cubicBezTo>
                  <a:pt x="26112" y="201"/>
                  <a:pt x="26128" y="241"/>
                  <a:pt x="26128" y="291"/>
                </a:cubicBezTo>
                <a:cubicBezTo>
                  <a:pt x="26128" y="341"/>
                  <a:pt x="26112" y="380"/>
                  <a:pt x="26082" y="409"/>
                </a:cubicBezTo>
                <a:cubicBezTo>
                  <a:pt x="26052" y="437"/>
                  <a:pt x="26007" y="452"/>
                  <a:pt x="25949" y="452"/>
                </a:cubicBezTo>
                <a:lnTo>
                  <a:pt x="25703" y="452"/>
                </a:lnTo>
                <a:lnTo>
                  <a:pt x="25703" y="130"/>
                </a:lnTo>
                <a:close/>
                <a:moveTo>
                  <a:pt x="29332" y="130"/>
                </a:moveTo>
                <a:lnTo>
                  <a:pt x="29595" y="130"/>
                </a:lnTo>
                <a:cubicBezTo>
                  <a:pt x="29648" y="130"/>
                  <a:pt x="29691" y="143"/>
                  <a:pt x="29723" y="171"/>
                </a:cubicBezTo>
                <a:cubicBezTo>
                  <a:pt x="29756" y="198"/>
                  <a:pt x="29772" y="236"/>
                  <a:pt x="29772" y="284"/>
                </a:cubicBezTo>
                <a:cubicBezTo>
                  <a:pt x="29772" y="313"/>
                  <a:pt x="29766" y="337"/>
                  <a:pt x="29755" y="356"/>
                </a:cubicBezTo>
                <a:cubicBezTo>
                  <a:pt x="29725" y="406"/>
                  <a:pt x="29670" y="430"/>
                  <a:pt x="29590" y="430"/>
                </a:cubicBezTo>
                <a:lnTo>
                  <a:pt x="29332" y="430"/>
                </a:lnTo>
                <a:lnTo>
                  <a:pt x="29332" y="130"/>
                </a:lnTo>
                <a:close/>
                <a:moveTo>
                  <a:pt x="36308" y="130"/>
                </a:moveTo>
                <a:lnTo>
                  <a:pt x="36568" y="130"/>
                </a:lnTo>
                <a:cubicBezTo>
                  <a:pt x="36616" y="130"/>
                  <a:pt x="36653" y="143"/>
                  <a:pt x="36678" y="170"/>
                </a:cubicBezTo>
                <a:cubicBezTo>
                  <a:pt x="36689" y="181"/>
                  <a:pt x="36697" y="194"/>
                  <a:pt x="36702" y="209"/>
                </a:cubicBezTo>
                <a:cubicBezTo>
                  <a:pt x="36708" y="223"/>
                  <a:pt x="36710" y="240"/>
                  <a:pt x="36710" y="259"/>
                </a:cubicBezTo>
                <a:cubicBezTo>
                  <a:pt x="36710" y="278"/>
                  <a:pt x="36706" y="296"/>
                  <a:pt x="36698" y="313"/>
                </a:cubicBezTo>
                <a:cubicBezTo>
                  <a:pt x="36675" y="360"/>
                  <a:pt x="36628" y="384"/>
                  <a:pt x="36559" y="384"/>
                </a:cubicBezTo>
                <a:lnTo>
                  <a:pt x="36308" y="384"/>
                </a:lnTo>
                <a:lnTo>
                  <a:pt x="36308" y="130"/>
                </a:lnTo>
                <a:close/>
                <a:moveTo>
                  <a:pt x="13489" y="138"/>
                </a:moveTo>
                <a:lnTo>
                  <a:pt x="13642" y="502"/>
                </a:lnTo>
                <a:lnTo>
                  <a:pt x="13337" y="502"/>
                </a:lnTo>
                <a:lnTo>
                  <a:pt x="13489" y="138"/>
                </a:lnTo>
                <a:close/>
                <a:moveTo>
                  <a:pt x="15903" y="138"/>
                </a:moveTo>
                <a:lnTo>
                  <a:pt x="16056" y="502"/>
                </a:lnTo>
                <a:lnTo>
                  <a:pt x="15751" y="502"/>
                </a:lnTo>
                <a:lnTo>
                  <a:pt x="15903" y="138"/>
                </a:lnTo>
                <a:close/>
                <a:moveTo>
                  <a:pt x="18439" y="224"/>
                </a:moveTo>
                <a:cubicBezTo>
                  <a:pt x="18355" y="224"/>
                  <a:pt x="18286" y="252"/>
                  <a:pt x="18233" y="308"/>
                </a:cubicBezTo>
                <a:cubicBezTo>
                  <a:pt x="18184" y="362"/>
                  <a:pt x="18159" y="431"/>
                  <a:pt x="18159" y="515"/>
                </a:cubicBezTo>
                <a:cubicBezTo>
                  <a:pt x="18159" y="598"/>
                  <a:pt x="18184" y="667"/>
                  <a:pt x="18233" y="721"/>
                </a:cubicBezTo>
                <a:cubicBezTo>
                  <a:pt x="18286" y="777"/>
                  <a:pt x="18355" y="806"/>
                  <a:pt x="18439" y="806"/>
                </a:cubicBezTo>
                <a:cubicBezTo>
                  <a:pt x="18523" y="806"/>
                  <a:pt x="18592" y="777"/>
                  <a:pt x="18644" y="721"/>
                </a:cubicBezTo>
                <a:cubicBezTo>
                  <a:pt x="18694" y="667"/>
                  <a:pt x="18719" y="598"/>
                  <a:pt x="18719" y="515"/>
                </a:cubicBezTo>
                <a:cubicBezTo>
                  <a:pt x="18719" y="431"/>
                  <a:pt x="18694" y="362"/>
                  <a:pt x="18644" y="308"/>
                </a:cubicBezTo>
                <a:cubicBezTo>
                  <a:pt x="18592" y="252"/>
                  <a:pt x="18523" y="224"/>
                  <a:pt x="18439" y="224"/>
                </a:cubicBezTo>
                <a:close/>
                <a:moveTo>
                  <a:pt x="19077" y="224"/>
                </a:moveTo>
                <a:cubicBezTo>
                  <a:pt x="18992" y="224"/>
                  <a:pt x="18924" y="252"/>
                  <a:pt x="18871" y="308"/>
                </a:cubicBezTo>
                <a:cubicBezTo>
                  <a:pt x="18821" y="362"/>
                  <a:pt x="18796" y="431"/>
                  <a:pt x="18796" y="515"/>
                </a:cubicBezTo>
                <a:cubicBezTo>
                  <a:pt x="18796" y="598"/>
                  <a:pt x="18821" y="667"/>
                  <a:pt x="18871" y="721"/>
                </a:cubicBezTo>
                <a:cubicBezTo>
                  <a:pt x="18924" y="777"/>
                  <a:pt x="18992" y="806"/>
                  <a:pt x="19077" y="806"/>
                </a:cubicBezTo>
                <a:cubicBezTo>
                  <a:pt x="19161" y="806"/>
                  <a:pt x="19229" y="777"/>
                  <a:pt x="19281" y="721"/>
                </a:cubicBezTo>
                <a:cubicBezTo>
                  <a:pt x="19331" y="667"/>
                  <a:pt x="19356" y="598"/>
                  <a:pt x="19356" y="515"/>
                </a:cubicBezTo>
                <a:cubicBezTo>
                  <a:pt x="19356" y="431"/>
                  <a:pt x="19331" y="362"/>
                  <a:pt x="19281" y="308"/>
                </a:cubicBezTo>
                <a:cubicBezTo>
                  <a:pt x="19229" y="252"/>
                  <a:pt x="19161" y="224"/>
                  <a:pt x="19077" y="224"/>
                </a:cubicBezTo>
                <a:close/>
                <a:moveTo>
                  <a:pt x="19725" y="224"/>
                </a:moveTo>
                <a:cubicBezTo>
                  <a:pt x="19648" y="224"/>
                  <a:pt x="19590" y="255"/>
                  <a:pt x="19553" y="318"/>
                </a:cubicBezTo>
                <a:lnTo>
                  <a:pt x="19553" y="232"/>
                </a:lnTo>
                <a:lnTo>
                  <a:pt x="19468" y="232"/>
                </a:lnTo>
                <a:lnTo>
                  <a:pt x="19468" y="797"/>
                </a:lnTo>
                <a:lnTo>
                  <a:pt x="19553" y="797"/>
                </a:lnTo>
                <a:lnTo>
                  <a:pt x="19553" y="459"/>
                </a:lnTo>
                <a:cubicBezTo>
                  <a:pt x="19553" y="409"/>
                  <a:pt x="19568" y="370"/>
                  <a:pt x="19598" y="342"/>
                </a:cubicBezTo>
                <a:cubicBezTo>
                  <a:pt x="19626" y="314"/>
                  <a:pt x="19663" y="300"/>
                  <a:pt x="19705" y="300"/>
                </a:cubicBezTo>
                <a:cubicBezTo>
                  <a:pt x="19746" y="300"/>
                  <a:pt x="19780" y="315"/>
                  <a:pt x="19806" y="344"/>
                </a:cubicBezTo>
                <a:cubicBezTo>
                  <a:pt x="19832" y="374"/>
                  <a:pt x="19846" y="412"/>
                  <a:pt x="19846" y="458"/>
                </a:cubicBezTo>
                <a:lnTo>
                  <a:pt x="19846" y="797"/>
                </a:lnTo>
                <a:lnTo>
                  <a:pt x="19930" y="797"/>
                </a:lnTo>
                <a:lnTo>
                  <a:pt x="19930" y="459"/>
                </a:lnTo>
                <a:cubicBezTo>
                  <a:pt x="19930" y="409"/>
                  <a:pt x="19945" y="370"/>
                  <a:pt x="19975" y="342"/>
                </a:cubicBezTo>
                <a:cubicBezTo>
                  <a:pt x="20004" y="314"/>
                  <a:pt x="20040" y="300"/>
                  <a:pt x="20083" y="300"/>
                </a:cubicBezTo>
                <a:cubicBezTo>
                  <a:pt x="20124" y="300"/>
                  <a:pt x="20156" y="315"/>
                  <a:pt x="20183" y="344"/>
                </a:cubicBezTo>
                <a:cubicBezTo>
                  <a:pt x="20209" y="374"/>
                  <a:pt x="20222" y="412"/>
                  <a:pt x="20222" y="458"/>
                </a:cubicBezTo>
                <a:lnTo>
                  <a:pt x="20222" y="797"/>
                </a:lnTo>
                <a:lnTo>
                  <a:pt x="20307" y="797"/>
                </a:lnTo>
                <a:lnTo>
                  <a:pt x="20307" y="456"/>
                </a:lnTo>
                <a:cubicBezTo>
                  <a:pt x="20307" y="389"/>
                  <a:pt x="20286" y="332"/>
                  <a:pt x="20244" y="287"/>
                </a:cubicBezTo>
                <a:cubicBezTo>
                  <a:pt x="20225" y="267"/>
                  <a:pt x="20202" y="251"/>
                  <a:pt x="20176" y="240"/>
                </a:cubicBezTo>
                <a:cubicBezTo>
                  <a:pt x="20151" y="229"/>
                  <a:pt x="20125" y="224"/>
                  <a:pt x="20098" y="224"/>
                </a:cubicBezTo>
                <a:cubicBezTo>
                  <a:pt x="20070" y="224"/>
                  <a:pt x="20046" y="228"/>
                  <a:pt x="20024" y="236"/>
                </a:cubicBezTo>
                <a:cubicBezTo>
                  <a:pt x="19970" y="256"/>
                  <a:pt x="19929" y="290"/>
                  <a:pt x="19904" y="337"/>
                </a:cubicBezTo>
                <a:cubicBezTo>
                  <a:pt x="19886" y="301"/>
                  <a:pt x="19861" y="274"/>
                  <a:pt x="19829" y="254"/>
                </a:cubicBezTo>
                <a:cubicBezTo>
                  <a:pt x="19797" y="234"/>
                  <a:pt x="19762" y="224"/>
                  <a:pt x="19725" y="224"/>
                </a:cubicBezTo>
                <a:close/>
                <a:moveTo>
                  <a:pt x="21363" y="224"/>
                </a:moveTo>
                <a:cubicBezTo>
                  <a:pt x="21278" y="224"/>
                  <a:pt x="21210" y="252"/>
                  <a:pt x="21157" y="308"/>
                </a:cubicBezTo>
                <a:cubicBezTo>
                  <a:pt x="21107" y="362"/>
                  <a:pt x="21083" y="431"/>
                  <a:pt x="21083" y="515"/>
                </a:cubicBezTo>
                <a:cubicBezTo>
                  <a:pt x="21083" y="597"/>
                  <a:pt x="21109" y="666"/>
                  <a:pt x="21161" y="721"/>
                </a:cubicBezTo>
                <a:cubicBezTo>
                  <a:pt x="21214" y="777"/>
                  <a:pt x="21283" y="806"/>
                  <a:pt x="21368" y="806"/>
                </a:cubicBezTo>
                <a:cubicBezTo>
                  <a:pt x="21435" y="806"/>
                  <a:pt x="21490" y="791"/>
                  <a:pt x="21533" y="759"/>
                </a:cubicBezTo>
                <a:cubicBezTo>
                  <a:pt x="21575" y="727"/>
                  <a:pt x="21606" y="686"/>
                  <a:pt x="21625" y="635"/>
                </a:cubicBezTo>
                <a:lnTo>
                  <a:pt x="21533" y="635"/>
                </a:lnTo>
                <a:cubicBezTo>
                  <a:pt x="21500" y="698"/>
                  <a:pt x="21446" y="729"/>
                  <a:pt x="21370" y="729"/>
                </a:cubicBezTo>
                <a:cubicBezTo>
                  <a:pt x="21314" y="729"/>
                  <a:pt x="21268" y="712"/>
                  <a:pt x="21232" y="678"/>
                </a:cubicBezTo>
                <a:cubicBezTo>
                  <a:pt x="21197" y="644"/>
                  <a:pt x="21175" y="601"/>
                  <a:pt x="21169" y="549"/>
                </a:cubicBezTo>
                <a:lnTo>
                  <a:pt x="21642" y="549"/>
                </a:lnTo>
                <a:lnTo>
                  <a:pt x="21642" y="515"/>
                </a:lnTo>
                <a:cubicBezTo>
                  <a:pt x="21642" y="431"/>
                  <a:pt x="21618" y="362"/>
                  <a:pt x="21568" y="308"/>
                </a:cubicBezTo>
                <a:cubicBezTo>
                  <a:pt x="21515" y="252"/>
                  <a:pt x="21447" y="224"/>
                  <a:pt x="21363" y="224"/>
                </a:cubicBezTo>
                <a:close/>
                <a:moveTo>
                  <a:pt x="22038" y="224"/>
                </a:moveTo>
                <a:cubicBezTo>
                  <a:pt x="22003" y="224"/>
                  <a:pt x="21973" y="229"/>
                  <a:pt x="21948" y="241"/>
                </a:cubicBezTo>
                <a:cubicBezTo>
                  <a:pt x="21888" y="269"/>
                  <a:pt x="21849" y="313"/>
                  <a:pt x="21831" y="372"/>
                </a:cubicBezTo>
                <a:lnTo>
                  <a:pt x="21831" y="232"/>
                </a:lnTo>
                <a:lnTo>
                  <a:pt x="21746" y="232"/>
                </a:lnTo>
                <a:lnTo>
                  <a:pt x="21746" y="797"/>
                </a:lnTo>
                <a:lnTo>
                  <a:pt x="21831" y="797"/>
                </a:lnTo>
                <a:lnTo>
                  <a:pt x="21831" y="549"/>
                </a:lnTo>
                <a:cubicBezTo>
                  <a:pt x="21831" y="484"/>
                  <a:pt x="21849" y="428"/>
                  <a:pt x="21885" y="381"/>
                </a:cubicBezTo>
                <a:cubicBezTo>
                  <a:pt x="21923" y="333"/>
                  <a:pt x="21973" y="308"/>
                  <a:pt x="22034" y="308"/>
                </a:cubicBezTo>
                <a:lnTo>
                  <a:pt x="22044" y="308"/>
                </a:lnTo>
                <a:lnTo>
                  <a:pt x="22044" y="224"/>
                </a:lnTo>
                <a:lnTo>
                  <a:pt x="22038" y="224"/>
                </a:lnTo>
                <a:close/>
                <a:moveTo>
                  <a:pt x="22380" y="224"/>
                </a:moveTo>
                <a:cubicBezTo>
                  <a:pt x="22295" y="224"/>
                  <a:pt x="22227" y="252"/>
                  <a:pt x="22176" y="307"/>
                </a:cubicBezTo>
                <a:cubicBezTo>
                  <a:pt x="22126" y="362"/>
                  <a:pt x="22102" y="429"/>
                  <a:pt x="22102" y="510"/>
                </a:cubicBezTo>
                <a:cubicBezTo>
                  <a:pt x="22102" y="591"/>
                  <a:pt x="22126" y="660"/>
                  <a:pt x="22176" y="714"/>
                </a:cubicBezTo>
                <a:cubicBezTo>
                  <a:pt x="22227" y="770"/>
                  <a:pt x="22293" y="797"/>
                  <a:pt x="22374" y="797"/>
                </a:cubicBezTo>
                <a:cubicBezTo>
                  <a:pt x="22463" y="797"/>
                  <a:pt x="22530" y="763"/>
                  <a:pt x="22576" y="696"/>
                </a:cubicBezTo>
                <a:lnTo>
                  <a:pt x="22576" y="775"/>
                </a:lnTo>
                <a:cubicBezTo>
                  <a:pt x="22576" y="833"/>
                  <a:pt x="22562" y="878"/>
                  <a:pt x="22533" y="908"/>
                </a:cubicBezTo>
                <a:cubicBezTo>
                  <a:pt x="22504" y="938"/>
                  <a:pt x="22456" y="953"/>
                  <a:pt x="22390" y="953"/>
                </a:cubicBezTo>
                <a:cubicBezTo>
                  <a:pt x="22304" y="953"/>
                  <a:pt x="22249" y="923"/>
                  <a:pt x="22225" y="865"/>
                </a:cubicBezTo>
                <a:lnTo>
                  <a:pt x="22132" y="865"/>
                </a:lnTo>
                <a:cubicBezTo>
                  <a:pt x="22147" y="914"/>
                  <a:pt x="22178" y="955"/>
                  <a:pt x="22222" y="985"/>
                </a:cubicBezTo>
                <a:cubicBezTo>
                  <a:pt x="22266" y="1015"/>
                  <a:pt x="22327" y="1030"/>
                  <a:pt x="22405" y="1030"/>
                </a:cubicBezTo>
                <a:cubicBezTo>
                  <a:pt x="22483" y="1030"/>
                  <a:pt x="22546" y="1009"/>
                  <a:pt x="22592" y="966"/>
                </a:cubicBezTo>
                <a:cubicBezTo>
                  <a:pt x="22638" y="924"/>
                  <a:pt x="22661" y="861"/>
                  <a:pt x="22661" y="780"/>
                </a:cubicBezTo>
                <a:lnTo>
                  <a:pt x="22661" y="232"/>
                </a:lnTo>
                <a:lnTo>
                  <a:pt x="22576" y="232"/>
                </a:lnTo>
                <a:lnTo>
                  <a:pt x="22576" y="323"/>
                </a:lnTo>
                <a:cubicBezTo>
                  <a:pt x="22531" y="257"/>
                  <a:pt x="22466" y="224"/>
                  <a:pt x="22380" y="224"/>
                </a:cubicBezTo>
                <a:close/>
                <a:moveTo>
                  <a:pt x="30231" y="224"/>
                </a:moveTo>
                <a:cubicBezTo>
                  <a:pt x="30146" y="224"/>
                  <a:pt x="30078" y="252"/>
                  <a:pt x="30025" y="308"/>
                </a:cubicBezTo>
                <a:cubicBezTo>
                  <a:pt x="29975" y="362"/>
                  <a:pt x="29951" y="431"/>
                  <a:pt x="29951" y="515"/>
                </a:cubicBezTo>
                <a:cubicBezTo>
                  <a:pt x="29951" y="597"/>
                  <a:pt x="29977" y="666"/>
                  <a:pt x="30029" y="721"/>
                </a:cubicBezTo>
                <a:cubicBezTo>
                  <a:pt x="30082" y="777"/>
                  <a:pt x="30151" y="806"/>
                  <a:pt x="30236" y="806"/>
                </a:cubicBezTo>
                <a:cubicBezTo>
                  <a:pt x="30303" y="806"/>
                  <a:pt x="30358" y="791"/>
                  <a:pt x="30401" y="759"/>
                </a:cubicBezTo>
                <a:cubicBezTo>
                  <a:pt x="30443" y="727"/>
                  <a:pt x="30474" y="686"/>
                  <a:pt x="30493" y="635"/>
                </a:cubicBezTo>
                <a:lnTo>
                  <a:pt x="30401" y="635"/>
                </a:lnTo>
                <a:cubicBezTo>
                  <a:pt x="30368" y="698"/>
                  <a:pt x="30314" y="729"/>
                  <a:pt x="30238" y="729"/>
                </a:cubicBezTo>
                <a:cubicBezTo>
                  <a:pt x="30182" y="729"/>
                  <a:pt x="30136" y="712"/>
                  <a:pt x="30100" y="678"/>
                </a:cubicBezTo>
                <a:cubicBezTo>
                  <a:pt x="30065" y="644"/>
                  <a:pt x="30043" y="601"/>
                  <a:pt x="30037" y="549"/>
                </a:cubicBezTo>
                <a:lnTo>
                  <a:pt x="30510" y="549"/>
                </a:lnTo>
                <a:lnTo>
                  <a:pt x="30510" y="515"/>
                </a:lnTo>
                <a:cubicBezTo>
                  <a:pt x="30510" y="431"/>
                  <a:pt x="30486" y="362"/>
                  <a:pt x="30436" y="308"/>
                </a:cubicBezTo>
                <a:cubicBezTo>
                  <a:pt x="30383" y="252"/>
                  <a:pt x="30315" y="224"/>
                  <a:pt x="30231" y="224"/>
                </a:cubicBezTo>
                <a:close/>
                <a:moveTo>
                  <a:pt x="31867" y="224"/>
                </a:moveTo>
                <a:cubicBezTo>
                  <a:pt x="31782" y="224"/>
                  <a:pt x="31714" y="252"/>
                  <a:pt x="31661" y="308"/>
                </a:cubicBezTo>
                <a:cubicBezTo>
                  <a:pt x="31611" y="362"/>
                  <a:pt x="31587" y="431"/>
                  <a:pt x="31587" y="515"/>
                </a:cubicBezTo>
                <a:cubicBezTo>
                  <a:pt x="31587" y="597"/>
                  <a:pt x="31613" y="666"/>
                  <a:pt x="31665" y="721"/>
                </a:cubicBezTo>
                <a:cubicBezTo>
                  <a:pt x="31718" y="777"/>
                  <a:pt x="31787" y="806"/>
                  <a:pt x="31872" y="806"/>
                </a:cubicBezTo>
                <a:cubicBezTo>
                  <a:pt x="31939" y="806"/>
                  <a:pt x="31994" y="791"/>
                  <a:pt x="32037" y="759"/>
                </a:cubicBezTo>
                <a:cubicBezTo>
                  <a:pt x="32079" y="727"/>
                  <a:pt x="32110" y="686"/>
                  <a:pt x="32129" y="635"/>
                </a:cubicBezTo>
                <a:lnTo>
                  <a:pt x="32037" y="635"/>
                </a:lnTo>
                <a:cubicBezTo>
                  <a:pt x="32004" y="698"/>
                  <a:pt x="31950" y="729"/>
                  <a:pt x="31874" y="729"/>
                </a:cubicBezTo>
                <a:cubicBezTo>
                  <a:pt x="31818" y="729"/>
                  <a:pt x="31772" y="712"/>
                  <a:pt x="31736" y="678"/>
                </a:cubicBezTo>
                <a:cubicBezTo>
                  <a:pt x="31701" y="644"/>
                  <a:pt x="31679" y="601"/>
                  <a:pt x="31673" y="549"/>
                </a:cubicBezTo>
                <a:lnTo>
                  <a:pt x="32146" y="549"/>
                </a:lnTo>
                <a:lnTo>
                  <a:pt x="32146" y="515"/>
                </a:lnTo>
                <a:cubicBezTo>
                  <a:pt x="32146" y="431"/>
                  <a:pt x="32122" y="362"/>
                  <a:pt x="32072" y="308"/>
                </a:cubicBezTo>
                <a:cubicBezTo>
                  <a:pt x="32019" y="252"/>
                  <a:pt x="31951" y="224"/>
                  <a:pt x="31867" y="224"/>
                </a:cubicBezTo>
                <a:close/>
                <a:moveTo>
                  <a:pt x="32542" y="224"/>
                </a:moveTo>
                <a:cubicBezTo>
                  <a:pt x="32507" y="224"/>
                  <a:pt x="32477" y="229"/>
                  <a:pt x="32452" y="241"/>
                </a:cubicBezTo>
                <a:cubicBezTo>
                  <a:pt x="32392" y="269"/>
                  <a:pt x="32353" y="313"/>
                  <a:pt x="32335" y="372"/>
                </a:cubicBezTo>
                <a:lnTo>
                  <a:pt x="32335" y="232"/>
                </a:lnTo>
                <a:lnTo>
                  <a:pt x="32250" y="232"/>
                </a:lnTo>
                <a:lnTo>
                  <a:pt x="32250" y="797"/>
                </a:lnTo>
                <a:lnTo>
                  <a:pt x="32335" y="797"/>
                </a:lnTo>
                <a:lnTo>
                  <a:pt x="32335" y="549"/>
                </a:lnTo>
                <a:cubicBezTo>
                  <a:pt x="32335" y="484"/>
                  <a:pt x="32353" y="428"/>
                  <a:pt x="32389" y="381"/>
                </a:cubicBezTo>
                <a:cubicBezTo>
                  <a:pt x="32427" y="333"/>
                  <a:pt x="32477" y="308"/>
                  <a:pt x="32538" y="308"/>
                </a:cubicBezTo>
                <a:lnTo>
                  <a:pt x="32548" y="308"/>
                </a:lnTo>
                <a:lnTo>
                  <a:pt x="32548" y="224"/>
                </a:lnTo>
                <a:lnTo>
                  <a:pt x="32542" y="224"/>
                </a:lnTo>
                <a:close/>
                <a:moveTo>
                  <a:pt x="32837" y="224"/>
                </a:moveTo>
                <a:cubicBezTo>
                  <a:pt x="32764" y="224"/>
                  <a:pt x="32708" y="238"/>
                  <a:pt x="32671" y="266"/>
                </a:cubicBezTo>
                <a:cubicBezTo>
                  <a:pt x="32634" y="294"/>
                  <a:pt x="32615" y="334"/>
                  <a:pt x="32615" y="385"/>
                </a:cubicBezTo>
                <a:cubicBezTo>
                  <a:pt x="32615" y="420"/>
                  <a:pt x="32624" y="447"/>
                  <a:pt x="32643" y="466"/>
                </a:cubicBezTo>
                <a:cubicBezTo>
                  <a:pt x="32661" y="486"/>
                  <a:pt x="32685" y="502"/>
                  <a:pt x="32712" y="513"/>
                </a:cubicBezTo>
                <a:cubicBezTo>
                  <a:pt x="32740" y="524"/>
                  <a:pt x="32770" y="533"/>
                  <a:pt x="32803" y="539"/>
                </a:cubicBezTo>
                <a:cubicBezTo>
                  <a:pt x="32836" y="546"/>
                  <a:pt x="32866" y="553"/>
                  <a:pt x="32894" y="560"/>
                </a:cubicBezTo>
                <a:cubicBezTo>
                  <a:pt x="32922" y="568"/>
                  <a:pt x="32945" y="579"/>
                  <a:pt x="32964" y="591"/>
                </a:cubicBezTo>
                <a:cubicBezTo>
                  <a:pt x="32982" y="604"/>
                  <a:pt x="32991" y="621"/>
                  <a:pt x="32991" y="644"/>
                </a:cubicBezTo>
                <a:cubicBezTo>
                  <a:pt x="32991" y="679"/>
                  <a:pt x="32973" y="704"/>
                  <a:pt x="32937" y="718"/>
                </a:cubicBezTo>
                <a:cubicBezTo>
                  <a:pt x="32921" y="724"/>
                  <a:pt x="32905" y="728"/>
                  <a:pt x="32889" y="731"/>
                </a:cubicBezTo>
                <a:cubicBezTo>
                  <a:pt x="32872" y="733"/>
                  <a:pt x="32854" y="734"/>
                  <a:pt x="32835" y="734"/>
                </a:cubicBezTo>
                <a:cubicBezTo>
                  <a:pt x="32816" y="734"/>
                  <a:pt x="32796" y="731"/>
                  <a:pt x="32777" y="725"/>
                </a:cubicBezTo>
                <a:cubicBezTo>
                  <a:pt x="32723" y="706"/>
                  <a:pt x="32694" y="671"/>
                  <a:pt x="32689" y="620"/>
                </a:cubicBezTo>
                <a:lnTo>
                  <a:pt x="32600" y="620"/>
                </a:lnTo>
                <a:cubicBezTo>
                  <a:pt x="32603" y="673"/>
                  <a:pt x="32626" y="716"/>
                  <a:pt x="32666" y="749"/>
                </a:cubicBezTo>
                <a:cubicBezTo>
                  <a:pt x="32711" y="787"/>
                  <a:pt x="32770" y="806"/>
                  <a:pt x="32846" y="806"/>
                </a:cubicBezTo>
                <a:cubicBezTo>
                  <a:pt x="32916" y="806"/>
                  <a:pt x="32973" y="791"/>
                  <a:pt x="33014" y="762"/>
                </a:cubicBezTo>
                <a:cubicBezTo>
                  <a:pt x="33055" y="733"/>
                  <a:pt x="33076" y="691"/>
                  <a:pt x="33076" y="636"/>
                </a:cubicBezTo>
                <a:cubicBezTo>
                  <a:pt x="33076" y="601"/>
                  <a:pt x="33067" y="574"/>
                  <a:pt x="33048" y="553"/>
                </a:cubicBezTo>
                <a:cubicBezTo>
                  <a:pt x="33030" y="533"/>
                  <a:pt x="33007" y="517"/>
                  <a:pt x="32979" y="505"/>
                </a:cubicBezTo>
                <a:cubicBezTo>
                  <a:pt x="32951" y="493"/>
                  <a:pt x="32921" y="485"/>
                  <a:pt x="32888" y="478"/>
                </a:cubicBezTo>
                <a:cubicBezTo>
                  <a:pt x="32855" y="472"/>
                  <a:pt x="32825" y="465"/>
                  <a:pt x="32797" y="457"/>
                </a:cubicBezTo>
                <a:cubicBezTo>
                  <a:pt x="32769" y="450"/>
                  <a:pt x="32746" y="440"/>
                  <a:pt x="32727" y="428"/>
                </a:cubicBezTo>
                <a:cubicBezTo>
                  <a:pt x="32709" y="417"/>
                  <a:pt x="32700" y="400"/>
                  <a:pt x="32700" y="377"/>
                </a:cubicBezTo>
                <a:cubicBezTo>
                  <a:pt x="32700" y="323"/>
                  <a:pt x="32744" y="296"/>
                  <a:pt x="32831" y="296"/>
                </a:cubicBezTo>
                <a:cubicBezTo>
                  <a:pt x="32917" y="296"/>
                  <a:pt x="32965" y="325"/>
                  <a:pt x="32973" y="384"/>
                </a:cubicBezTo>
                <a:lnTo>
                  <a:pt x="33058" y="384"/>
                </a:lnTo>
                <a:cubicBezTo>
                  <a:pt x="33053" y="338"/>
                  <a:pt x="33034" y="301"/>
                  <a:pt x="33001" y="273"/>
                </a:cubicBezTo>
                <a:cubicBezTo>
                  <a:pt x="32961" y="240"/>
                  <a:pt x="32906" y="224"/>
                  <a:pt x="32837" y="224"/>
                </a:cubicBezTo>
                <a:close/>
                <a:moveTo>
                  <a:pt x="2096" y="232"/>
                </a:moveTo>
                <a:lnTo>
                  <a:pt x="2096" y="348"/>
                </a:lnTo>
                <a:lnTo>
                  <a:pt x="2206" y="348"/>
                </a:lnTo>
                <a:lnTo>
                  <a:pt x="2206" y="232"/>
                </a:lnTo>
                <a:lnTo>
                  <a:pt x="2096" y="232"/>
                </a:lnTo>
                <a:close/>
                <a:moveTo>
                  <a:pt x="9127" y="232"/>
                </a:moveTo>
                <a:lnTo>
                  <a:pt x="9127" y="348"/>
                </a:lnTo>
                <a:lnTo>
                  <a:pt x="9237" y="348"/>
                </a:lnTo>
                <a:lnTo>
                  <a:pt x="9237" y="232"/>
                </a:lnTo>
                <a:lnTo>
                  <a:pt x="9127" y="232"/>
                </a:lnTo>
                <a:close/>
                <a:moveTo>
                  <a:pt x="22795" y="232"/>
                </a:moveTo>
                <a:lnTo>
                  <a:pt x="22795" y="348"/>
                </a:lnTo>
                <a:lnTo>
                  <a:pt x="22905" y="348"/>
                </a:lnTo>
                <a:lnTo>
                  <a:pt x="22905" y="232"/>
                </a:lnTo>
                <a:lnTo>
                  <a:pt x="22795" y="232"/>
                </a:lnTo>
                <a:close/>
                <a:moveTo>
                  <a:pt x="30608" y="232"/>
                </a:moveTo>
                <a:lnTo>
                  <a:pt x="30608" y="561"/>
                </a:lnTo>
                <a:cubicBezTo>
                  <a:pt x="30608" y="637"/>
                  <a:pt x="30632" y="697"/>
                  <a:pt x="30679" y="743"/>
                </a:cubicBezTo>
                <a:cubicBezTo>
                  <a:pt x="30699" y="764"/>
                  <a:pt x="30722" y="780"/>
                  <a:pt x="30749" y="791"/>
                </a:cubicBezTo>
                <a:cubicBezTo>
                  <a:pt x="30776" y="801"/>
                  <a:pt x="30809" y="806"/>
                  <a:pt x="30846" y="806"/>
                </a:cubicBezTo>
                <a:cubicBezTo>
                  <a:pt x="30884" y="806"/>
                  <a:pt x="30917" y="796"/>
                  <a:pt x="30947" y="777"/>
                </a:cubicBezTo>
                <a:cubicBezTo>
                  <a:pt x="30976" y="759"/>
                  <a:pt x="31001" y="736"/>
                  <a:pt x="31022" y="709"/>
                </a:cubicBezTo>
                <a:lnTo>
                  <a:pt x="31022" y="797"/>
                </a:lnTo>
                <a:lnTo>
                  <a:pt x="31106" y="797"/>
                </a:lnTo>
                <a:lnTo>
                  <a:pt x="31106" y="232"/>
                </a:lnTo>
                <a:lnTo>
                  <a:pt x="31022" y="232"/>
                </a:lnTo>
                <a:lnTo>
                  <a:pt x="31022" y="558"/>
                </a:lnTo>
                <a:cubicBezTo>
                  <a:pt x="31022" y="608"/>
                  <a:pt x="31005" y="650"/>
                  <a:pt x="30971" y="682"/>
                </a:cubicBezTo>
                <a:cubicBezTo>
                  <a:pt x="30938" y="714"/>
                  <a:pt x="30899" y="729"/>
                  <a:pt x="30851" y="729"/>
                </a:cubicBezTo>
                <a:cubicBezTo>
                  <a:pt x="30805" y="729"/>
                  <a:pt x="30766" y="714"/>
                  <a:pt x="30737" y="683"/>
                </a:cubicBezTo>
                <a:cubicBezTo>
                  <a:pt x="30707" y="652"/>
                  <a:pt x="30693" y="611"/>
                  <a:pt x="30693" y="559"/>
                </a:cubicBezTo>
                <a:lnTo>
                  <a:pt x="30693" y="232"/>
                </a:lnTo>
                <a:lnTo>
                  <a:pt x="30608" y="232"/>
                </a:lnTo>
                <a:close/>
                <a:moveTo>
                  <a:pt x="33171" y="232"/>
                </a:moveTo>
                <a:lnTo>
                  <a:pt x="33171" y="348"/>
                </a:lnTo>
                <a:lnTo>
                  <a:pt x="33281" y="348"/>
                </a:lnTo>
                <a:lnTo>
                  <a:pt x="33281" y="232"/>
                </a:lnTo>
                <a:lnTo>
                  <a:pt x="33171" y="232"/>
                </a:lnTo>
                <a:close/>
                <a:moveTo>
                  <a:pt x="26737" y="256"/>
                </a:moveTo>
                <a:cubicBezTo>
                  <a:pt x="26779" y="256"/>
                  <a:pt x="26812" y="270"/>
                  <a:pt x="26834" y="296"/>
                </a:cubicBezTo>
                <a:cubicBezTo>
                  <a:pt x="26856" y="322"/>
                  <a:pt x="26867" y="355"/>
                  <a:pt x="26867" y="393"/>
                </a:cubicBezTo>
                <a:cubicBezTo>
                  <a:pt x="26867" y="449"/>
                  <a:pt x="26850" y="498"/>
                  <a:pt x="26818" y="538"/>
                </a:cubicBezTo>
                <a:cubicBezTo>
                  <a:pt x="26786" y="577"/>
                  <a:pt x="26746" y="598"/>
                  <a:pt x="26695" y="598"/>
                </a:cubicBezTo>
                <a:cubicBezTo>
                  <a:pt x="26644" y="598"/>
                  <a:pt x="26607" y="585"/>
                  <a:pt x="26584" y="560"/>
                </a:cubicBezTo>
                <a:cubicBezTo>
                  <a:pt x="26560" y="534"/>
                  <a:pt x="26548" y="503"/>
                  <a:pt x="26548" y="464"/>
                </a:cubicBezTo>
                <a:cubicBezTo>
                  <a:pt x="26548" y="402"/>
                  <a:pt x="26566" y="351"/>
                  <a:pt x="26601" y="313"/>
                </a:cubicBezTo>
                <a:cubicBezTo>
                  <a:pt x="26636" y="275"/>
                  <a:pt x="26681" y="256"/>
                  <a:pt x="26737" y="256"/>
                </a:cubicBezTo>
                <a:close/>
                <a:moveTo>
                  <a:pt x="6429" y="284"/>
                </a:moveTo>
                <a:cubicBezTo>
                  <a:pt x="6386" y="284"/>
                  <a:pt x="6350" y="299"/>
                  <a:pt x="6321" y="329"/>
                </a:cubicBezTo>
                <a:cubicBezTo>
                  <a:pt x="6292" y="358"/>
                  <a:pt x="6277" y="394"/>
                  <a:pt x="6277" y="436"/>
                </a:cubicBezTo>
                <a:cubicBezTo>
                  <a:pt x="6277" y="478"/>
                  <a:pt x="6292" y="513"/>
                  <a:pt x="6321" y="543"/>
                </a:cubicBezTo>
                <a:cubicBezTo>
                  <a:pt x="6350" y="572"/>
                  <a:pt x="6386" y="587"/>
                  <a:pt x="6429" y="587"/>
                </a:cubicBezTo>
                <a:cubicBezTo>
                  <a:pt x="6471" y="587"/>
                  <a:pt x="6506" y="572"/>
                  <a:pt x="6535" y="543"/>
                </a:cubicBezTo>
                <a:cubicBezTo>
                  <a:pt x="6565" y="513"/>
                  <a:pt x="6579" y="478"/>
                  <a:pt x="6579" y="436"/>
                </a:cubicBezTo>
                <a:cubicBezTo>
                  <a:pt x="6579" y="394"/>
                  <a:pt x="6565" y="358"/>
                  <a:pt x="6535" y="329"/>
                </a:cubicBezTo>
                <a:cubicBezTo>
                  <a:pt x="6506" y="299"/>
                  <a:pt x="6471" y="284"/>
                  <a:pt x="6429" y="284"/>
                </a:cubicBezTo>
                <a:close/>
                <a:moveTo>
                  <a:pt x="16709" y="284"/>
                </a:moveTo>
                <a:cubicBezTo>
                  <a:pt x="16667" y="284"/>
                  <a:pt x="16632" y="299"/>
                  <a:pt x="16603" y="329"/>
                </a:cubicBezTo>
                <a:cubicBezTo>
                  <a:pt x="16573" y="358"/>
                  <a:pt x="16559" y="394"/>
                  <a:pt x="16559" y="436"/>
                </a:cubicBezTo>
                <a:cubicBezTo>
                  <a:pt x="16559" y="478"/>
                  <a:pt x="16573" y="513"/>
                  <a:pt x="16603" y="543"/>
                </a:cubicBezTo>
                <a:cubicBezTo>
                  <a:pt x="16632" y="572"/>
                  <a:pt x="16667" y="587"/>
                  <a:pt x="16709" y="587"/>
                </a:cubicBezTo>
                <a:cubicBezTo>
                  <a:pt x="16752" y="587"/>
                  <a:pt x="16788" y="572"/>
                  <a:pt x="16817" y="543"/>
                </a:cubicBezTo>
                <a:cubicBezTo>
                  <a:pt x="16846" y="513"/>
                  <a:pt x="16861" y="478"/>
                  <a:pt x="16861" y="436"/>
                </a:cubicBezTo>
                <a:cubicBezTo>
                  <a:pt x="16861" y="394"/>
                  <a:pt x="16846" y="358"/>
                  <a:pt x="16817" y="329"/>
                </a:cubicBezTo>
                <a:cubicBezTo>
                  <a:pt x="16788" y="299"/>
                  <a:pt x="16752" y="284"/>
                  <a:pt x="16709" y="284"/>
                </a:cubicBezTo>
                <a:close/>
                <a:moveTo>
                  <a:pt x="28724" y="284"/>
                </a:moveTo>
                <a:cubicBezTo>
                  <a:pt x="28682" y="284"/>
                  <a:pt x="28646" y="299"/>
                  <a:pt x="28617" y="329"/>
                </a:cubicBezTo>
                <a:cubicBezTo>
                  <a:pt x="28587" y="358"/>
                  <a:pt x="28573" y="394"/>
                  <a:pt x="28573" y="436"/>
                </a:cubicBezTo>
                <a:cubicBezTo>
                  <a:pt x="28573" y="478"/>
                  <a:pt x="28587" y="513"/>
                  <a:pt x="28617" y="543"/>
                </a:cubicBezTo>
                <a:cubicBezTo>
                  <a:pt x="28646" y="572"/>
                  <a:pt x="28682" y="587"/>
                  <a:pt x="28724" y="587"/>
                </a:cubicBezTo>
                <a:cubicBezTo>
                  <a:pt x="28766" y="587"/>
                  <a:pt x="28802" y="572"/>
                  <a:pt x="28831" y="543"/>
                </a:cubicBezTo>
                <a:cubicBezTo>
                  <a:pt x="28860" y="513"/>
                  <a:pt x="28875" y="478"/>
                  <a:pt x="28875" y="436"/>
                </a:cubicBezTo>
                <a:cubicBezTo>
                  <a:pt x="28875" y="394"/>
                  <a:pt x="28860" y="358"/>
                  <a:pt x="28831" y="329"/>
                </a:cubicBezTo>
                <a:cubicBezTo>
                  <a:pt x="28802" y="299"/>
                  <a:pt x="28766" y="284"/>
                  <a:pt x="28724" y="284"/>
                </a:cubicBezTo>
                <a:close/>
                <a:moveTo>
                  <a:pt x="18439" y="300"/>
                </a:moveTo>
                <a:cubicBezTo>
                  <a:pt x="18500" y="300"/>
                  <a:pt x="18548" y="322"/>
                  <a:pt x="18584" y="364"/>
                </a:cubicBezTo>
                <a:cubicBezTo>
                  <a:pt x="18617" y="404"/>
                  <a:pt x="18634" y="454"/>
                  <a:pt x="18634" y="515"/>
                </a:cubicBezTo>
                <a:cubicBezTo>
                  <a:pt x="18634" y="576"/>
                  <a:pt x="18617" y="626"/>
                  <a:pt x="18584" y="666"/>
                </a:cubicBezTo>
                <a:cubicBezTo>
                  <a:pt x="18548" y="708"/>
                  <a:pt x="18500" y="729"/>
                  <a:pt x="18439" y="729"/>
                </a:cubicBezTo>
                <a:cubicBezTo>
                  <a:pt x="18378" y="729"/>
                  <a:pt x="18330" y="708"/>
                  <a:pt x="18294" y="666"/>
                </a:cubicBezTo>
                <a:cubicBezTo>
                  <a:pt x="18260" y="626"/>
                  <a:pt x="18244" y="576"/>
                  <a:pt x="18244" y="515"/>
                </a:cubicBezTo>
                <a:cubicBezTo>
                  <a:pt x="18244" y="454"/>
                  <a:pt x="18260" y="404"/>
                  <a:pt x="18294" y="364"/>
                </a:cubicBezTo>
                <a:cubicBezTo>
                  <a:pt x="18330" y="322"/>
                  <a:pt x="18378" y="300"/>
                  <a:pt x="18439" y="300"/>
                </a:cubicBezTo>
                <a:close/>
                <a:moveTo>
                  <a:pt x="19077" y="300"/>
                </a:moveTo>
                <a:cubicBezTo>
                  <a:pt x="19138" y="300"/>
                  <a:pt x="19185" y="322"/>
                  <a:pt x="19220" y="364"/>
                </a:cubicBezTo>
                <a:cubicBezTo>
                  <a:pt x="19254" y="404"/>
                  <a:pt x="19272" y="454"/>
                  <a:pt x="19272" y="515"/>
                </a:cubicBezTo>
                <a:cubicBezTo>
                  <a:pt x="19272" y="576"/>
                  <a:pt x="19254" y="626"/>
                  <a:pt x="19220" y="666"/>
                </a:cubicBezTo>
                <a:cubicBezTo>
                  <a:pt x="19185" y="708"/>
                  <a:pt x="19138" y="729"/>
                  <a:pt x="19077" y="729"/>
                </a:cubicBezTo>
                <a:cubicBezTo>
                  <a:pt x="19016" y="729"/>
                  <a:pt x="18967" y="708"/>
                  <a:pt x="18932" y="666"/>
                </a:cubicBezTo>
                <a:cubicBezTo>
                  <a:pt x="18898" y="626"/>
                  <a:pt x="18881" y="576"/>
                  <a:pt x="18881" y="515"/>
                </a:cubicBezTo>
                <a:cubicBezTo>
                  <a:pt x="18881" y="454"/>
                  <a:pt x="18898" y="404"/>
                  <a:pt x="18932" y="364"/>
                </a:cubicBezTo>
                <a:cubicBezTo>
                  <a:pt x="18967" y="322"/>
                  <a:pt x="19016" y="300"/>
                  <a:pt x="19077" y="300"/>
                </a:cubicBezTo>
                <a:close/>
                <a:moveTo>
                  <a:pt x="20723" y="300"/>
                </a:moveTo>
                <a:cubicBezTo>
                  <a:pt x="20783" y="300"/>
                  <a:pt x="20832" y="322"/>
                  <a:pt x="20870" y="364"/>
                </a:cubicBezTo>
                <a:cubicBezTo>
                  <a:pt x="20905" y="404"/>
                  <a:pt x="20923" y="454"/>
                  <a:pt x="20923" y="515"/>
                </a:cubicBezTo>
                <a:cubicBezTo>
                  <a:pt x="20923" y="576"/>
                  <a:pt x="20905" y="626"/>
                  <a:pt x="20870" y="666"/>
                </a:cubicBezTo>
                <a:cubicBezTo>
                  <a:pt x="20832" y="708"/>
                  <a:pt x="20783" y="729"/>
                  <a:pt x="20723" y="729"/>
                </a:cubicBezTo>
                <a:cubicBezTo>
                  <a:pt x="20662" y="729"/>
                  <a:pt x="20614" y="708"/>
                  <a:pt x="20579" y="666"/>
                </a:cubicBezTo>
                <a:cubicBezTo>
                  <a:pt x="20545" y="626"/>
                  <a:pt x="20527" y="576"/>
                  <a:pt x="20527" y="515"/>
                </a:cubicBezTo>
                <a:cubicBezTo>
                  <a:pt x="20527" y="454"/>
                  <a:pt x="20545" y="404"/>
                  <a:pt x="20579" y="364"/>
                </a:cubicBezTo>
                <a:cubicBezTo>
                  <a:pt x="20614" y="322"/>
                  <a:pt x="20662" y="300"/>
                  <a:pt x="20723" y="300"/>
                </a:cubicBezTo>
                <a:close/>
                <a:moveTo>
                  <a:pt x="21363" y="300"/>
                </a:moveTo>
                <a:cubicBezTo>
                  <a:pt x="21415" y="300"/>
                  <a:pt x="21458" y="316"/>
                  <a:pt x="21493" y="349"/>
                </a:cubicBezTo>
                <a:cubicBezTo>
                  <a:pt x="21526" y="380"/>
                  <a:pt x="21547" y="420"/>
                  <a:pt x="21555" y="470"/>
                </a:cubicBezTo>
                <a:lnTo>
                  <a:pt x="21170" y="470"/>
                </a:lnTo>
                <a:cubicBezTo>
                  <a:pt x="21178" y="420"/>
                  <a:pt x="21199" y="380"/>
                  <a:pt x="21232" y="349"/>
                </a:cubicBezTo>
                <a:cubicBezTo>
                  <a:pt x="21267" y="316"/>
                  <a:pt x="21311" y="300"/>
                  <a:pt x="21363" y="300"/>
                </a:cubicBezTo>
                <a:close/>
                <a:moveTo>
                  <a:pt x="22386" y="300"/>
                </a:moveTo>
                <a:cubicBezTo>
                  <a:pt x="22445" y="300"/>
                  <a:pt x="22493" y="321"/>
                  <a:pt x="22530" y="361"/>
                </a:cubicBezTo>
                <a:cubicBezTo>
                  <a:pt x="22564" y="400"/>
                  <a:pt x="22581" y="450"/>
                  <a:pt x="22581" y="510"/>
                </a:cubicBezTo>
                <a:cubicBezTo>
                  <a:pt x="22581" y="570"/>
                  <a:pt x="22564" y="620"/>
                  <a:pt x="22530" y="659"/>
                </a:cubicBezTo>
                <a:cubicBezTo>
                  <a:pt x="22513" y="678"/>
                  <a:pt x="22493" y="693"/>
                  <a:pt x="22469" y="704"/>
                </a:cubicBezTo>
                <a:cubicBezTo>
                  <a:pt x="22444" y="715"/>
                  <a:pt x="22417" y="720"/>
                  <a:pt x="22386" y="720"/>
                </a:cubicBezTo>
                <a:cubicBezTo>
                  <a:pt x="22325" y="720"/>
                  <a:pt x="22276" y="700"/>
                  <a:pt x="22239" y="659"/>
                </a:cubicBezTo>
                <a:cubicBezTo>
                  <a:pt x="22204" y="619"/>
                  <a:pt x="22186" y="570"/>
                  <a:pt x="22186" y="510"/>
                </a:cubicBezTo>
                <a:cubicBezTo>
                  <a:pt x="22186" y="451"/>
                  <a:pt x="22204" y="401"/>
                  <a:pt x="22239" y="361"/>
                </a:cubicBezTo>
                <a:cubicBezTo>
                  <a:pt x="22276" y="321"/>
                  <a:pt x="22325" y="300"/>
                  <a:pt x="22386" y="300"/>
                </a:cubicBezTo>
                <a:close/>
                <a:moveTo>
                  <a:pt x="30231" y="300"/>
                </a:moveTo>
                <a:cubicBezTo>
                  <a:pt x="30282" y="300"/>
                  <a:pt x="30326" y="316"/>
                  <a:pt x="30361" y="349"/>
                </a:cubicBezTo>
                <a:cubicBezTo>
                  <a:pt x="30394" y="380"/>
                  <a:pt x="30415" y="420"/>
                  <a:pt x="30423" y="470"/>
                </a:cubicBezTo>
                <a:lnTo>
                  <a:pt x="30038" y="470"/>
                </a:lnTo>
                <a:cubicBezTo>
                  <a:pt x="30046" y="420"/>
                  <a:pt x="30067" y="380"/>
                  <a:pt x="30100" y="349"/>
                </a:cubicBezTo>
                <a:cubicBezTo>
                  <a:pt x="30135" y="316"/>
                  <a:pt x="30179" y="300"/>
                  <a:pt x="30231" y="300"/>
                </a:cubicBezTo>
                <a:close/>
                <a:moveTo>
                  <a:pt x="31867" y="300"/>
                </a:moveTo>
                <a:cubicBezTo>
                  <a:pt x="31918" y="300"/>
                  <a:pt x="31962" y="316"/>
                  <a:pt x="31997" y="349"/>
                </a:cubicBezTo>
                <a:cubicBezTo>
                  <a:pt x="32030" y="380"/>
                  <a:pt x="32051" y="420"/>
                  <a:pt x="32059" y="470"/>
                </a:cubicBezTo>
                <a:lnTo>
                  <a:pt x="31674" y="470"/>
                </a:lnTo>
                <a:cubicBezTo>
                  <a:pt x="31682" y="420"/>
                  <a:pt x="31703" y="380"/>
                  <a:pt x="31736" y="349"/>
                </a:cubicBezTo>
                <a:cubicBezTo>
                  <a:pt x="31771" y="316"/>
                  <a:pt x="31815" y="300"/>
                  <a:pt x="31867" y="300"/>
                </a:cubicBezTo>
                <a:close/>
                <a:moveTo>
                  <a:pt x="85" y="461"/>
                </a:moveTo>
                <a:lnTo>
                  <a:pt x="355" y="461"/>
                </a:lnTo>
                <a:cubicBezTo>
                  <a:pt x="411" y="461"/>
                  <a:pt x="454" y="474"/>
                  <a:pt x="484" y="501"/>
                </a:cubicBezTo>
                <a:cubicBezTo>
                  <a:pt x="511" y="525"/>
                  <a:pt x="525" y="556"/>
                  <a:pt x="525" y="594"/>
                </a:cubicBezTo>
                <a:cubicBezTo>
                  <a:pt x="525" y="633"/>
                  <a:pt x="511" y="663"/>
                  <a:pt x="483" y="685"/>
                </a:cubicBezTo>
                <a:cubicBezTo>
                  <a:pt x="456" y="706"/>
                  <a:pt x="415" y="717"/>
                  <a:pt x="364" y="717"/>
                </a:cubicBezTo>
                <a:lnTo>
                  <a:pt x="85" y="717"/>
                </a:lnTo>
                <a:lnTo>
                  <a:pt x="85" y="461"/>
                </a:lnTo>
                <a:close/>
                <a:moveTo>
                  <a:pt x="17318" y="461"/>
                </a:moveTo>
                <a:lnTo>
                  <a:pt x="17588" y="461"/>
                </a:lnTo>
                <a:cubicBezTo>
                  <a:pt x="17644" y="461"/>
                  <a:pt x="17687" y="474"/>
                  <a:pt x="17718" y="501"/>
                </a:cubicBezTo>
                <a:cubicBezTo>
                  <a:pt x="17745" y="525"/>
                  <a:pt x="17758" y="556"/>
                  <a:pt x="17758" y="594"/>
                </a:cubicBezTo>
                <a:cubicBezTo>
                  <a:pt x="17758" y="633"/>
                  <a:pt x="17744" y="663"/>
                  <a:pt x="17717" y="685"/>
                </a:cubicBezTo>
                <a:cubicBezTo>
                  <a:pt x="17689" y="706"/>
                  <a:pt x="17649" y="717"/>
                  <a:pt x="17597" y="717"/>
                </a:cubicBezTo>
                <a:lnTo>
                  <a:pt x="17318" y="717"/>
                </a:lnTo>
                <a:lnTo>
                  <a:pt x="17318" y="461"/>
                </a:lnTo>
                <a:close/>
                <a:moveTo>
                  <a:pt x="36308" y="461"/>
                </a:moveTo>
                <a:lnTo>
                  <a:pt x="36578" y="461"/>
                </a:lnTo>
                <a:cubicBezTo>
                  <a:pt x="36634" y="461"/>
                  <a:pt x="36677" y="474"/>
                  <a:pt x="36708" y="501"/>
                </a:cubicBezTo>
                <a:cubicBezTo>
                  <a:pt x="36735" y="525"/>
                  <a:pt x="36748" y="556"/>
                  <a:pt x="36748" y="594"/>
                </a:cubicBezTo>
                <a:cubicBezTo>
                  <a:pt x="36748" y="633"/>
                  <a:pt x="36735" y="663"/>
                  <a:pt x="36707" y="685"/>
                </a:cubicBezTo>
                <a:cubicBezTo>
                  <a:pt x="36679" y="706"/>
                  <a:pt x="36639" y="717"/>
                  <a:pt x="36587" y="717"/>
                </a:cubicBezTo>
                <a:lnTo>
                  <a:pt x="36308" y="717"/>
                </a:lnTo>
                <a:lnTo>
                  <a:pt x="36308" y="461"/>
                </a:lnTo>
                <a:close/>
                <a:moveTo>
                  <a:pt x="2096" y="682"/>
                </a:moveTo>
                <a:lnTo>
                  <a:pt x="2096" y="797"/>
                </a:lnTo>
                <a:lnTo>
                  <a:pt x="2206" y="797"/>
                </a:lnTo>
                <a:lnTo>
                  <a:pt x="2206" y="682"/>
                </a:lnTo>
                <a:lnTo>
                  <a:pt x="2096" y="682"/>
                </a:lnTo>
                <a:close/>
                <a:moveTo>
                  <a:pt x="9127" y="682"/>
                </a:moveTo>
                <a:lnTo>
                  <a:pt x="9127" y="797"/>
                </a:lnTo>
                <a:lnTo>
                  <a:pt x="9237" y="797"/>
                </a:lnTo>
                <a:lnTo>
                  <a:pt x="9237" y="682"/>
                </a:lnTo>
                <a:lnTo>
                  <a:pt x="9127" y="682"/>
                </a:lnTo>
                <a:close/>
                <a:moveTo>
                  <a:pt x="22795" y="682"/>
                </a:moveTo>
                <a:lnTo>
                  <a:pt x="22795" y="797"/>
                </a:lnTo>
                <a:lnTo>
                  <a:pt x="22905" y="797"/>
                </a:lnTo>
                <a:lnTo>
                  <a:pt x="22905" y="682"/>
                </a:lnTo>
                <a:lnTo>
                  <a:pt x="22795" y="682"/>
                </a:lnTo>
                <a:close/>
                <a:moveTo>
                  <a:pt x="33171" y="682"/>
                </a:moveTo>
                <a:lnTo>
                  <a:pt x="33171" y="797"/>
                </a:lnTo>
                <a:lnTo>
                  <a:pt x="33281" y="797"/>
                </a:lnTo>
                <a:lnTo>
                  <a:pt x="33281" y="682"/>
                </a:lnTo>
                <a:lnTo>
                  <a:pt x="33171" y="682"/>
                </a:lnTo>
                <a:close/>
                <a:moveTo>
                  <a:pt x="35962" y="682"/>
                </a:moveTo>
                <a:lnTo>
                  <a:pt x="35962" y="797"/>
                </a:lnTo>
                <a:lnTo>
                  <a:pt x="36073" y="797"/>
                </a:lnTo>
                <a:lnTo>
                  <a:pt x="36073" y="682"/>
                </a:lnTo>
                <a:lnTo>
                  <a:pt x="35962" y="682"/>
                </a:lnTo>
                <a:close/>
                <a:moveTo>
                  <a:pt x="5084" y="1920"/>
                </a:moveTo>
                <a:cubicBezTo>
                  <a:pt x="4984" y="1920"/>
                  <a:pt x="4910" y="1941"/>
                  <a:pt x="4861" y="1981"/>
                </a:cubicBezTo>
                <a:cubicBezTo>
                  <a:pt x="4811" y="2022"/>
                  <a:pt x="4786" y="2075"/>
                  <a:pt x="4786" y="2139"/>
                </a:cubicBezTo>
                <a:cubicBezTo>
                  <a:pt x="4786" y="2185"/>
                  <a:pt x="4799" y="2220"/>
                  <a:pt x="4826" y="2247"/>
                </a:cubicBezTo>
                <a:cubicBezTo>
                  <a:pt x="4853" y="2273"/>
                  <a:pt x="4886" y="2295"/>
                  <a:pt x="4927" y="2311"/>
                </a:cubicBezTo>
                <a:cubicBezTo>
                  <a:pt x="4967" y="2327"/>
                  <a:pt x="5011" y="2341"/>
                  <a:pt x="5057" y="2352"/>
                </a:cubicBezTo>
                <a:cubicBezTo>
                  <a:pt x="5104" y="2362"/>
                  <a:pt x="5147" y="2372"/>
                  <a:pt x="5187" y="2384"/>
                </a:cubicBezTo>
                <a:cubicBezTo>
                  <a:pt x="5227" y="2396"/>
                  <a:pt x="5261" y="2412"/>
                  <a:pt x="5287" y="2430"/>
                </a:cubicBezTo>
                <a:cubicBezTo>
                  <a:pt x="5314" y="2448"/>
                  <a:pt x="5327" y="2473"/>
                  <a:pt x="5327" y="2505"/>
                </a:cubicBezTo>
                <a:cubicBezTo>
                  <a:pt x="5327" y="2598"/>
                  <a:pt x="5253" y="2645"/>
                  <a:pt x="5105" y="2645"/>
                </a:cubicBezTo>
                <a:cubicBezTo>
                  <a:pt x="5034" y="2645"/>
                  <a:pt x="4978" y="2633"/>
                  <a:pt x="4935" y="2608"/>
                </a:cubicBezTo>
                <a:cubicBezTo>
                  <a:pt x="4885" y="2580"/>
                  <a:pt x="4859" y="2538"/>
                  <a:pt x="4856" y="2484"/>
                </a:cubicBezTo>
                <a:lnTo>
                  <a:pt x="4763" y="2484"/>
                </a:lnTo>
                <a:cubicBezTo>
                  <a:pt x="4770" y="2560"/>
                  <a:pt x="4799" y="2619"/>
                  <a:pt x="4851" y="2660"/>
                </a:cubicBezTo>
                <a:cubicBezTo>
                  <a:pt x="4909" y="2707"/>
                  <a:pt x="4993" y="2730"/>
                  <a:pt x="5104" y="2730"/>
                </a:cubicBezTo>
                <a:cubicBezTo>
                  <a:pt x="5202" y="2730"/>
                  <a:pt x="5279" y="2710"/>
                  <a:pt x="5334" y="2671"/>
                </a:cubicBezTo>
                <a:cubicBezTo>
                  <a:pt x="5389" y="2632"/>
                  <a:pt x="5417" y="2576"/>
                  <a:pt x="5417" y="2502"/>
                </a:cubicBezTo>
                <a:cubicBezTo>
                  <a:pt x="5417" y="2440"/>
                  <a:pt x="5389" y="2391"/>
                  <a:pt x="5332" y="2355"/>
                </a:cubicBezTo>
                <a:cubicBezTo>
                  <a:pt x="5307" y="2339"/>
                  <a:pt x="5278" y="2325"/>
                  <a:pt x="5245" y="2314"/>
                </a:cubicBezTo>
                <a:cubicBezTo>
                  <a:pt x="5212" y="2303"/>
                  <a:pt x="5179" y="2293"/>
                  <a:pt x="5145" y="2285"/>
                </a:cubicBezTo>
                <a:cubicBezTo>
                  <a:pt x="5112" y="2276"/>
                  <a:pt x="5078" y="2269"/>
                  <a:pt x="5046" y="2261"/>
                </a:cubicBezTo>
                <a:cubicBezTo>
                  <a:pt x="5013" y="2253"/>
                  <a:pt x="4984" y="2244"/>
                  <a:pt x="4958" y="2234"/>
                </a:cubicBezTo>
                <a:cubicBezTo>
                  <a:pt x="4933" y="2223"/>
                  <a:pt x="4912" y="2210"/>
                  <a:pt x="4897" y="2195"/>
                </a:cubicBezTo>
                <a:cubicBezTo>
                  <a:pt x="4881" y="2180"/>
                  <a:pt x="4874" y="2163"/>
                  <a:pt x="4874" y="2145"/>
                </a:cubicBezTo>
                <a:cubicBezTo>
                  <a:pt x="4874" y="2127"/>
                  <a:pt x="4877" y="2111"/>
                  <a:pt x="4882" y="2095"/>
                </a:cubicBezTo>
                <a:cubicBezTo>
                  <a:pt x="4887" y="2079"/>
                  <a:pt x="4897" y="2064"/>
                  <a:pt x="4912" y="2051"/>
                </a:cubicBezTo>
                <a:cubicBezTo>
                  <a:pt x="4927" y="2038"/>
                  <a:pt x="4949" y="2027"/>
                  <a:pt x="4976" y="2017"/>
                </a:cubicBezTo>
                <a:cubicBezTo>
                  <a:pt x="5004" y="2008"/>
                  <a:pt x="5037" y="2004"/>
                  <a:pt x="5078" y="2004"/>
                </a:cubicBezTo>
                <a:cubicBezTo>
                  <a:pt x="5118" y="2004"/>
                  <a:pt x="5151" y="2008"/>
                  <a:pt x="5178" y="2016"/>
                </a:cubicBezTo>
                <a:cubicBezTo>
                  <a:pt x="5254" y="2037"/>
                  <a:pt x="5296" y="2081"/>
                  <a:pt x="5304" y="2146"/>
                </a:cubicBezTo>
                <a:lnTo>
                  <a:pt x="5397" y="2146"/>
                </a:lnTo>
                <a:cubicBezTo>
                  <a:pt x="5394" y="2083"/>
                  <a:pt x="5367" y="2030"/>
                  <a:pt x="5317" y="1989"/>
                </a:cubicBezTo>
                <a:cubicBezTo>
                  <a:pt x="5262" y="1943"/>
                  <a:pt x="5184" y="1920"/>
                  <a:pt x="5084" y="1920"/>
                </a:cubicBezTo>
                <a:close/>
                <a:moveTo>
                  <a:pt x="15441" y="1920"/>
                </a:moveTo>
                <a:cubicBezTo>
                  <a:pt x="15326" y="1920"/>
                  <a:pt x="15232" y="1960"/>
                  <a:pt x="15161" y="2039"/>
                </a:cubicBezTo>
                <a:cubicBezTo>
                  <a:pt x="15093" y="2114"/>
                  <a:pt x="15059" y="2210"/>
                  <a:pt x="15059" y="2325"/>
                </a:cubicBezTo>
                <a:cubicBezTo>
                  <a:pt x="15059" y="2441"/>
                  <a:pt x="15093" y="2536"/>
                  <a:pt x="15161" y="2612"/>
                </a:cubicBezTo>
                <a:cubicBezTo>
                  <a:pt x="15232" y="2691"/>
                  <a:pt x="15326" y="2730"/>
                  <a:pt x="15441" y="2730"/>
                </a:cubicBezTo>
                <a:cubicBezTo>
                  <a:pt x="15529" y="2730"/>
                  <a:pt x="15604" y="2707"/>
                  <a:pt x="15669" y="2660"/>
                </a:cubicBezTo>
                <a:cubicBezTo>
                  <a:pt x="15729" y="2617"/>
                  <a:pt x="15773" y="2559"/>
                  <a:pt x="15799" y="2484"/>
                </a:cubicBezTo>
                <a:lnTo>
                  <a:pt x="15705" y="2484"/>
                </a:lnTo>
                <a:cubicBezTo>
                  <a:pt x="15684" y="2533"/>
                  <a:pt x="15652" y="2571"/>
                  <a:pt x="15610" y="2600"/>
                </a:cubicBezTo>
                <a:cubicBezTo>
                  <a:pt x="15567" y="2628"/>
                  <a:pt x="15518" y="2643"/>
                  <a:pt x="15462" y="2643"/>
                </a:cubicBezTo>
                <a:cubicBezTo>
                  <a:pt x="15359" y="2643"/>
                  <a:pt x="15280" y="2612"/>
                  <a:pt x="15226" y="2551"/>
                </a:cubicBezTo>
                <a:cubicBezTo>
                  <a:pt x="15174" y="2493"/>
                  <a:pt x="15148" y="2418"/>
                  <a:pt x="15148" y="2325"/>
                </a:cubicBezTo>
                <a:cubicBezTo>
                  <a:pt x="15148" y="2233"/>
                  <a:pt x="15174" y="2158"/>
                  <a:pt x="15226" y="2099"/>
                </a:cubicBezTo>
                <a:cubicBezTo>
                  <a:pt x="15252" y="2071"/>
                  <a:pt x="15283" y="2049"/>
                  <a:pt x="15320" y="2032"/>
                </a:cubicBezTo>
                <a:cubicBezTo>
                  <a:pt x="15358" y="2016"/>
                  <a:pt x="15405" y="2008"/>
                  <a:pt x="15462" y="2008"/>
                </a:cubicBezTo>
                <a:cubicBezTo>
                  <a:pt x="15518" y="2008"/>
                  <a:pt x="15567" y="2022"/>
                  <a:pt x="15610" y="2051"/>
                </a:cubicBezTo>
                <a:cubicBezTo>
                  <a:pt x="15652" y="2080"/>
                  <a:pt x="15684" y="2118"/>
                  <a:pt x="15705" y="2166"/>
                </a:cubicBezTo>
                <a:lnTo>
                  <a:pt x="15799" y="2166"/>
                </a:lnTo>
                <a:cubicBezTo>
                  <a:pt x="15773" y="2092"/>
                  <a:pt x="15729" y="2032"/>
                  <a:pt x="15669" y="1989"/>
                </a:cubicBezTo>
                <a:cubicBezTo>
                  <a:pt x="15604" y="1943"/>
                  <a:pt x="15529" y="1920"/>
                  <a:pt x="15441" y="1920"/>
                </a:cubicBezTo>
                <a:close/>
                <a:moveTo>
                  <a:pt x="16550" y="1920"/>
                </a:moveTo>
                <a:cubicBezTo>
                  <a:pt x="16432" y="1920"/>
                  <a:pt x="16335" y="1960"/>
                  <a:pt x="16260" y="2039"/>
                </a:cubicBezTo>
                <a:cubicBezTo>
                  <a:pt x="16186" y="2115"/>
                  <a:pt x="16149" y="2211"/>
                  <a:pt x="16149" y="2325"/>
                </a:cubicBezTo>
                <a:cubicBezTo>
                  <a:pt x="16149" y="2440"/>
                  <a:pt x="16186" y="2535"/>
                  <a:pt x="16260" y="2612"/>
                </a:cubicBezTo>
                <a:cubicBezTo>
                  <a:pt x="16335" y="2691"/>
                  <a:pt x="16432" y="2730"/>
                  <a:pt x="16550" y="2730"/>
                </a:cubicBezTo>
                <a:cubicBezTo>
                  <a:pt x="16668" y="2730"/>
                  <a:pt x="16764" y="2691"/>
                  <a:pt x="16839" y="2612"/>
                </a:cubicBezTo>
                <a:cubicBezTo>
                  <a:pt x="16913" y="2535"/>
                  <a:pt x="16950" y="2440"/>
                  <a:pt x="16950" y="2325"/>
                </a:cubicBezTo>
                <a:cubicBezTo>
                  <a:pt x="16950" y="2211"/>
                  <a:pt x="16913" y="2115"/>
                  <a:pt x="16839" y="2039"/>
                </a:cubicBezTo>
                <a:cubicBezTo>
                  <a:pt x="16764" y="1960"/>
                  <a:pt x="16668" y="1920"/>
                  <a:pt x="16550" y="1920"/>
                </a:cubicBezTo>
                <a:close/>
                <a:moveTo>
                  <a:pt x="0" y="1930"/>
                </a:moveTo>
                <a:lnTo>
                  <a:pt x="246" y="2720"/>
                </a:lnTo>
                <a:lnTo>
                  <a:pt x="348" y="2720"/>
                </a:lnTo>
                <a:lnTo>
                  <a:pt x="561" y="2056"/>
                </a:lnTo>
                <a:lnTo>
                  <a:pt x="774" y="2720"/>
                </a:lnTo>
                <a:lnTo>
                  <a:pt x="876" y="2720"/>
                </a:lnTo>
                <a:lnTo>
                  <a:pt x="1122" y="1930"/>
                </a:lnTo>
                <a:lnTo>
                  <a:pt x="1028" y="1930"/>
                </a:lnTo>
                <a:lnTo>
                  <a:pt x="825" y="2593"/>
                </a:lnTo>
                <a:lnTo>
                  <a:pt x="612" y="1930"/>
                </a:lnTo>
                <a:lnTo>
                  <a:pt x="510" y="1930"/>
                </a:lnTo>
                <a:lnTo>
                  <a:pt x="297" y="2593"/>
                </a:lnTo>
                <a:lnTo>
                  <a:pt x="95" y="1930"/>
                </a:lnTo>
                <a:lnTo>
                  <a:pt x="0" y="1930"/>
                </a:lnTo>
                <a:close/>
                <a:moveTo>
                  <a:pt x="1409" y="1930"/>
                </a:moveTo>
                <a:lnTo>
                  <a:pt x="1655" y="2720"/>
                </a:lnTo>
                <a:lnTo>
                  <a:pt x="1756" y="2720"/>
                </a:lnTo>
                <a:lnTo>
                  <a:pt x="1970" y="2056"/>
                </a:lnTo>
                <a:lnTo>
                  <a:pt x="2183" y="2720"/>
                </a:lnTo>
                <a:lnTo>
                  <a:pt x="2285" y="2720"/>
                </a:lnTo>
                <a:lnTo>
                  <a:pt x="2530" y="1930"/>
                </a:lnTo>
                <a:lnTo>
                  <a:pt x="2436" y="1930"/>
                </a:lnTo>
                <a:lnTo>
                  <a:pt x="2233" y="2593"/>
                </a:lnTo>
                <a:lnTo>
                  <a:pt x="2021" y="1930"/>
                </a:lnTo>
                <a:lnTo>
                  <a:pt x="1918" y="1930"/>
                </a:lnTo>
                <a:lnTo>
                  <a:pt x="1706" y="2593"/>
                </a:lnTo>
                <a:lnTo>
                  <a:pt x="1503" y="1930"/>
                </a:lnTo>
                <a:lnTo>
                  <a:pt x="1409" y="1930"/>
                </a:lnTo>
                <a:close/>
                <a:moveTo>
                  <a:pt x="2817" y="1930"/>
                </a:moveTo>
                <a:lnTo>
                  <a:pt x="3063" y="2720"/>
                </a:lnTo>
                <a:lnTo>
                  <a:pt x="3165" y="2720"/>
                </a:lnTo>
                <a:lnTo>
                  <a:pt x="3379" y="2056"/>
                </a:lnTo>
                <a:lnTo>
                  <a:pt x="3592" y="2720"/>
                </a:lnTo>
                <a:lnTo>
                  <a:pt x="3694" y="2720"/>
                </a:lnTo>
                <a:lnTo>
                  <a:pt x="3940" y="1930"/>
                </a:lnTo>
                <a:lnTo>
                  <a:pt x="3845" y="1930"/>
                </a:lnTo>
                <a:lnTo>
                  <a:pt x="3643" y="2593"/>
                </a:lnTo>
                <a:lnTo>
                  <a:pt x="3430" y="1930"/>
                </a:lnTo>
                <a:lnTo>
                  <a:pt x="3327" y="1930"/>
                </a:lnTo>
                <a:lnTo>
                  <a:pt x="3114" y="2593"/>
                </a:lnTo>
                <a:lnTo>
                  <a:pt x="2911" y="1930"/>
                </a:lnTo>
                <a:lnTo>
                  <a:pt x="2817" y="1930"/>
                </a:lnTo>
                <a:close/>
                <a:moveTo>
                  <a:pt x="5812" y="1930"/>
                </a:moveTo>
                <a:lnTo>
                  <a:pt x="5812" y="2380"/>
                </a:lnTo>
                <a:cubicBezTo>
                  <a:pt x="5812" y="2485"/>
                  <a:pt x="5844" y="2570"/>
                  <a:pt x="5907" y="2634"/>
                </a:cubicBezTo>
                <a:cubicBezTo>
                  <a:pt x="5969" y="2698"/>
                  <a:pt x="6050" y="2730"/>
                  <a:pt x="6148" y="2730"/>
                </a:cubicBezTo>
                <a:cubicBezTo>
                  <a:pt x="6248" y="2730"/>
                  <a:pt x="6328" y="2698"/>
                  <a:pt x="6391" y="2634"/>
                </a:cubicBezTo>
                <a:cubicBezTo>
                  <a:pt x="6453" y="2570"/>
                  <a:pt x="6484" y="2485"/>
                  <a:pt x="6484" y="2380"/>
                </a:cubicBezTo>
                <a:lnTo>
                  <a:pt x="6484" y="1930"/>
                </a:lnTo>
                <a:lnTo>
                  <a:pt x="6395" y="1930"/>
                </a:lnTo>
                <a:lnTo>
                  <a:pt x="6395" y="2383"/>
                </a:lnTo>
                <a:cubicBezTo>
                  <a:pt x="6395" y="2469"/>
                  <a:pt x="6369" y="2535"/>
                  <a:pt x="6318" y="2582"/>
                </a:cubicBezTo>
                <a:cubicBezTo>
                  <a:pt x="6274" y="2622"/>
                  <a:pt x="6217" y="2643"/>
                  <a:pt x="6148" y="2643"/>
                </a:cubicBezTo>
                <a:cubicBezTo>
                  <a:pt x="6079" y="2643"/>
                  <a:pt x="6022" y="2622"/>
                  <a:pt x="5978" y="2582"/>
                </a:cubicBezTo>
                <a:cubicBezTo>
                  <a:pt x="5927" y="2534"/>
                  <a:pt x="5902" y="2468"/>
                  <a:pt x="5902" y="2383"/>
                </a:cubicBezTo>
                <a:lnTo>
                  <a:pt x="5902" y="1930"/>
                </a:lnTo>
                <a:lnTo>
                  <a:pt x="5812" y="1930"/>
                </a:lnTo>
                <a:close/>
                <a:moveTo>
                  <a:pt x="6935" y="1930"/>
                </a:moveTo>
                <a:lnTo>
                  <a:pt x="6935" y="2720"/>
                </a:lnTo>
                <a:lnTo>
                  <a:pt x="7024" y="2720"/>
                </a:lnTo>
                <a:lnTo>
                  <a:pt x="7024" y="2053"/>
                </a:lnTo>
                <a:lnTo>
                  <a:pt x="7513" y="2720"/>
                </a:lnTo>
                <a:lnTo>
                  <a:pt x="7617" y="2720"/>
                </a:lnTo>
                <a:lnTo>
                  <a:pt x="7617" y="1930"/>
                </a:lnTo>
                <a:lnTo>
                  <a:pt x="7527" y="1930"/>
                </a:lnTo>
                <a:lnTo>
                  <a:pt x="7527" y="2595"/>
                </a:lnTo>
                <a:lnTo>
                  <a:pt x="7039" y="1930"/>
                </a:lnTo>
                <a:lnTo>
                  <a:pt x="6935" y="1930"/>
                </a:lnTo>
                <a:close/>
                <a:moveTo>
                  <a:pt x="8075" y="1930"/>
                </a:moveTo>
                <a:lnTo>
                  <a:pt x="8075" y="2720"/>
                </a:lnTo>
                <a:lnTo>
                  <a:pt x="8165" y="2720"/>
                </a:lnTo>
                <a:lnTo>
                  <a:pt x="8165" y="2438"/>
                </a:lnTo>
                <a:lnTo>
                  <a:pt x="8432" y="2438"/>
                </a:lnTo>
                <a:cubicBezTo>
                  <a:pt x="8515" y="2438"/>
                  <a:pt x="8581" y="2416"/>
                  <a:pt x="8630" y="2370"/>
                </a:cubicBezTo>
                <a:cubicBezTo>
                  <a:pt x="8679" y="2324"/>
                  <a:pt x="8703" y="2262"/>
                  <a:pt x="8703" y="2184"/>
                </a:cubicBezTo>
                <a:cubicBezTo>
                  <a:pt x="8703" y="2107"/>
                  <a:pt x="8679" y="2045"/>
                  <a:pt x="8631" y="1999"/>
                </a:cubicBezTo>
                <a:cubicBezTo>
                  <a:pt x="8582" y="1953"/>
                  <a:pt x="8515" y="1930"/>
                  <a:pt x="8432" y="1930"/>
                </a:cubicBezTo>
                <a:lnTo>
                  <a:pt x="8075" y="1930"/>
                </a:lnTo>
                <a:close/>
                <a:moveTo>
                  <a:pt x="9092" y="1930"/>
                </a:moveTo>
                <a:lnTo>
                  <a:pt x="9092" y="2720"/>
                </a:lnTo>
                <a:lnTo>
                  <a:pt x="9182" y="2720"/>
                </a:lnTo>
                <a:lnTo>
                  <a:pt x="9182" y="2368"/>
                </a:lnTo>
                <a:lnTo>
                  <a:pt x="9642" y="2368"/>
                </a:lnTo>
                <a:lnTo>
                  <a:pt x="9642" y="2720"/>
                </a:lnTo>
                <a:lnTo>
                  <a:pt x="9732" y="2720"/>
                </a:lnTo>
                <a:lnTo>
                  <a:pt x="9732" y="1930"/>
                </a:lnTo>
                <a:lnTo>
                  <a:pt x="9642" y="1930"/>
                </a:lnTo>
                <a:lnTo>
                  <a:pt x="9642" y="2281"/>
                </a:lnTo>
                <a:lnTo>
                  <a:pt x="9182" y="2281"/>
                </a:lnTo>
                <a:lnTo>
                  <a:pt x="9182" y="1930"/>
                </a:lnTo>
                <a:lnTo>
                  <a:pt x="9092" y="1930"/>
                </a:lnTo>
                <a:close/>
                <a:moveTo>
                  <a:pt x="10434" y="1930"/>
                </a:moveTo>
                <a:lnTo>
                  <a:pt x="10098" y="2720"/>
                </a:lnTo>
                <a:lnTo>
                  <a:pt x="10197" y="2720"/>
                </a:lnTo>
                <a:lnTo>
                  <a:pt x="10294" y="2491"/>
                </a:lnTo>
                <a:lnTo>
                  <a:pt x="10686" y="2491"/>
                </a:lnTo>
                <a:lnTo>
                  <a:pt x="10782" y="2720"/>
                </a:lnTo>
                <a:lnTo>
                  <a:pt x="10882" y="2720"/>
                </a:lnTo>
                <a:lnTo>
                  <a:pt x="10546" y="1930"/>
                </a:lnTo>
                <a:lnTo>
                  <a:pt x="10434" y="1930"/>
                </a:lnTo>
                <a:close/>
                <a:moveTo>
                  <a:pt x="11248" y="1930"/>
                </a:moveTo>
                <a:lnTo>
                  <a:pt x="11248" y="2720"/>
                </a:lnTo>
                <a:lnTo>
                  <a:pt x="11338" y="2720"/>
                </a:lnTo>
                <a:lnTo>
                  <a:pt x="11338" y="2417"/>
                </a:lnTo>
                <a:lnTo>
                  <a:pt x="11612" y="2417"/>
                </a:lnTo>
                <a:lnTo>
                  <a:pt x="11803" y="2720"/>
                </a:lnTo>
                <a:lnTo>
                  <a:pt x="11909" y="2720"/>
                </a:lnTo>
                <a:lnTo>
                  <a:pt x="11702" y="2401"/>
                </a:lnTo>
                <a:cubicBezTo>
                  <a:pt x="11724" y="2396"/>
                  <a:pt x="11747" y="2389"/>
                  <a:pt x="11770" y="2379"/>
                </a:cubicBezTo>
                <a:cubicBezTo>
                  <a:pt x="11852" y="2343"/>
                  <a:pt x="11892" y="2276"/>
                  <a:pt x="11892" y="2177"/>
                </a:cubicBezTo>
                <a:cubicBezTo>
                  <a:pt x="11892" y="2101"/>
                  <a:pt x="11869" y="2041"/>
                  <a:pt x="11820" y="1997"/>
                </a:cubicBezTo>
                <a:cubicBezTo>
                  <a:pt x="11771" y="1953"/>
                  <a:pt x="11707" y="1930"/>
                  <a:pt x="11627" y="1930"/>
                </a:cubicBezTo>
                <a:lnTo>
                  <a:pt x="11248" y="1930"/>
                </a:lnTo>
                <a:close/>
                <a:moveTo>
                  <a:pt x="12314" y="1930"/>
                </a:moveTo>
                <a:lnTo>
                  <a:pt x="12314" y="2720"/>
                </a:lnTo>
                <a:lnTo>
                  <a:pt x="12404" y="2720"/>
                </a:lnTo>
                <a:lnTo>
                  <a:pt x="12404" y="2066"/>
                </a:lnTo>
                <a:lnTo>
                  <a:pt x="12701" y="2442"/>
                </a:lnTo>
                <a:lnTo>
                  <a:pt x="12993" y="2066"/>
                </a:lnTo>
                <a:lnTo>
                  <a:pt x="12993" y="2720"/>
                </a:lnTo>
                <a:lnTo>
                  <a:pt x="13083" y="2720"/>
                </a:lnTo>
                <a:lnTo>
                  <a:pt x="13083" y="1930"/>
                </a:lnTo>
                <a:lnTo>
                  <a:pt x="12979" y="1930"/>
                </a:lnTo>
                <a:lnTo>
                  <a:pt x="12701" y="2305"/>
                </a:lnTo>
                <a:lnTo>
                  <a:pt x="12418" y="1930"/>
                </a:lnTo>
                <a:lnTo>
                  <a:pt x="12314" y="1930"/>
                </a:lnTo>
                <a:close/>
                <a:moveTo>
                  <a:pt x="13786" y="1930"/>
                </a:moveTo>
                <a:lnTo>
                  <a:pt x="13451" y="2720"/>
                </a:lnTo>
                <a:lnTo>
                  <a:pt x="13549" y="2720"/>
                </a:lnTo>
                <a:lnTo>
                  <a:pt x="13646" y="2491"/>
                </a:lnTo>
                <a:lnTo>
                  <a:pt x="14037" y="2491"/>
                </a:lnTo>
                <a:lnTo>
                  <a:pt x="14134" y="2720"/>
                </a:lnTo>
                <a:lnTo>
                  <a:pt x="14233" y="2720"/>
                </a:lnTo>
                <a:lnTo>
                  <a:pt x="13898" y="1930"/>
                </a:lnTo>
                <a:lnTo>
                  <a:pt x="13786" y="1930"/>
                </a:lnTo>
                <a:close/>
                <a:moveTo>
                  <a:pt x="17360" y="1930"/>
                </a:moveTo>
                <a:lnTo>
                  <a:pt x="17360" y="2720"/>
                </a:lnTo>
                <a:lnTo>
                  <a:pt x="17449" y="2720"/>
                </a:lnTo>
                <a:lnTo>
                  <a:pt x="17449" y="2066"/>
                </a:lnTo>
                <a:lnTo>
                  <a:pt x="17747" y="2442"/>
                </a:lnTo>
                <a:lnTo>
                  <a:pt x="18039" y="2066"/>
                </a:lnTo>
                <a:lnTo>
                  <a:pt x="18039" y="2720"/>
                </a:lnTo>
                <a:lnTo>
                  <a:pt x="18129" y="2720"/>
                </a:lnTo>
                <a:lnTo>
                  <a:pt x="18129" y="1930"/>
                </a:lnTo>
                <a:lnTo>
                  <a:pt x="18025" y="1930"/>
                </a:lnTo>
                <a:lnTo>
                  <a:pt x="17747" y="2305"/>
                </a:lnTo>
                <a:lnTo>
                  <a:pt x="17464" y="1930"/>
                </a:lnTo>
                <a:lnTo>
                  <a:pt x="17360" y="1930"/>
                </a:lnTo>
                <a:close/>
                <a:moveTo>
                  <a:pt x="16550" y="2008"/>
                </a:moveTo>
                <a:cubicBezTo>
                  <a:pt x="16644" y="2008"/>
                  <a:pt x="16719" y="2038"/>
                  <a:pt x="16777" y="2099"/>
                </a:cubicBezTo>
                <a:cubicBezTo>
                  <a:pt x="16833" y="2158"/>
                  <a:pt x="16861" y="2234"/>
                  <a:pt x="16861" y="2325"/>
                </a:cubicBezTo>
                <a:cubicBezTo>
                  <a:pt x="16861" y="2417"/>
                  <a:pt x="16833" y="2492"/>
                  <a:pt x="16777" y="2551"/>
                </a:cubicBezTo>
                <a:cubicBezTo>
                  <a:pt x="16719" y="2612"/>
                  <a:pt x="16644" y="2643"/>
                  <a:pt x="16550" y="2643"/>
                </a:cubicBezTo>
                <a:cubicBezTo>
                  <a:pt x="16456" y="2643"/>
                  <a:pt x="16380" y="2612"/>
                  <a:pt x="16321" y="2551"/>
                </a:cubicBezTo>
                <a:cubicBezTo>
                  <a:pt x="16266" y="2492"/>
                  <a:pt x="16238" y="2417"/>
                  <a:pt x="16238" y="2325"/>
                </a:cubicBezTo>
                <a:cubicBezTo>
                  <a:pt x="16238" y="2234"/>
                  <a:pt x="16266" y="2158"/>
                  <a:pt x="16321" y="2099"/>
                </a:cubicBezTo>
                <a:cubicBezTo>
                  <a:pt x="16380" y="2038"/>
                  <a:pt x="16456" y="2008"/>
                  <a:pt x="16550" y="2008"/>
                </a:cubicBezTo>
                <a:close/>
                <a:moveTo>
                  <a:pt x="8165" y="2015"/>
                </a:moveTo>
                <a:lnTo>
                  <a:pt x="8425" y="2015"/>
                </a:lnTo>
                <a:cubicBezTo>
                  <a:pt x="8487" y="2015"/>
                  <a:pt x="8534" y="2030"/>
                  <a:pt x="8566" y="2060"/>
                </a:cubicBezTo>
                <a:cubicBezTo>
                  <a:pt x="8597" y="2090"/>
                  <a:pt x="8614" y="2132"/>
                  <a:pt x="8614" y="2185"/>
                </a:cubicBezTo>
                <a:cubicBezTo>
                  <a:pt x="8614" y="2238"/>
                  <a:pt x="8597" y="2279"/>
                  <a:pt x="8566" y="2309"/>
                </a:cubicBezTo>
                <a:cubicBezTo>
                  <a:pt x="8534" y="2340"/>
                  <a:pt x="8487" y="2355"/>
                  <a:pt x="8425" y="2355"/>
                </a:cubicBezTo>
                <a:lnTo>
                  <a:pt x="8165" y="2355"/>
                </a:lnTo>
                <a:lnTo>
                  <a:pt x="8165" y="2015"/>
                </a:lnTo>
                <a:close/>
                <a:moveTo>
                  <a:pt x="11338" y="2015"/>
                </a:moveTo>
                <a:lnTo>
                  <a:pt x="11615" y="2015"/>
                </a:lnTo>
                <a:cubicBezTo>
                  <a:pt x="11672" y="2015"/>
                  <a:pt x="11718" y="2029"/>
                  <a:pt x="11752" y="2058"/>
                </a:cubicBezTo>
                <a:cubicBezTo>
                  <a:pt x="11786" y="2087"/>
                  <a:pt x="11803" y="2127"/>
                  <a:pt x="11803" y="2177"/>
                </a:cubicBezTo>
                <a:cubicBezTo>
                  <a:pt x="11803" y="2208"/>
                  <a:pt x="11797" y="2234"/>
                  <a:pt x="11786" y="2254"/>
                </a:cubicBezTo>
                <a:cubicBezTo>
                  <a:pt x="11754" y="2306"/>
                  <a:pt x="11695" y="2332"/>
                  <a:pt x="11611" y="2332"/>
                </a:cubicBezTo>
                <a:lnTo>
                  <a:pt x="11338" y="2332"/>
                </a:lnTo>
                <a:lnTo>
                  <a:pt x="11338" y="2015"/>
                </a:lnTo>
                <a:close/>
                <a:moveTo>
                  <a:pt x="10490" y="2023"/>
                </a:moveTo>
                <a:lnTo>
                  <a:pt x="10651" y="2409"/>
                </a:lnTo>
                <a:lnTo>
                  <a:pt x="10329" y="2409"/>
                </a:lnTo>
                <a:lnTo>
                  <a:pt x="10490" y="2023"/>
                </a:lnTo>
                <a:close/>
                <a:moveTo>
                  <a:pt x="13842" y="2023"/>
                </a:moveTo>
                <a:lnTo>
                  <a:pt x="14003" y="2409"/>
                </a:lnTo>
                <a:lnTo>
                  <a:pt x="13681" y="2409"/>
                </a:lnTo>
                <a:lnTo>
                  <a:pt x="13842" y="2023"/>
                </a:lnTo>
                <a:close/>
                <a:moveTo>
                  <a:pt x="4278" y="2599"/>
                </a:moveTo>
                <a:lnTo>
                  <a:pt x="4278" y="2720"/>
                </a:lnTo>
                <a:lnTo>
                  <a:pt x="4395" y="2720"/>
                </a:lnTo>
                <a:lnTo>
                  <a:pt x="4395" y="2599"/>
                </a:lnTo>
                <a:lnTo>
                  <a:pt x="4278" y="2599"/>
                </a:lnTo>
                <a:close/>
                <a:moveTo>
                  <a:pt x="14567" y="2599"/>
                </a:moveTo>
                <a:lnTo>
                  <a:pt x="14567" y="2720"/>
                </a:lnTo>
                <a:lnTo>
                  <a:pt x="14683" y="2720"/>
                </a:lnTo>
                <a:lnTo>
                  <a:pt x="14683" y="2599"/>
                </a:lnTo>
                <a:lnTo>
                  <a:pt x="14567" y="2599"/>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Segoe UI"/>
            </a:endParaRPr>
          </a:p>
        </p:txBody>
      </p:sp>
      <p:sp>
        <p:nvSpPr>
          <p:cNvPr id="2" name="Subtitle 1">
            <a:extLst>
              <a:ext uri="{FF2B5EF4-FFF2-40B4-BE49-F238E27FC236}">
                <a16:creationId xmlns:a16="http://schemas.microsoft.com/office/drawing/2014/main" id="{8320D84C-0AD5-BC51-129C-EACECC51BFF9}"/>
              </a:ext>
            </a:extLst>
          </p:cNvPr>
          <p:cNvSpPr>
            <a:spLocks noGrp="1"/>
          </p:cNvSpPr>
          <p:nvPr>
            <p:ph type="subTitle" idx="1"/>
          </p:nvPr>
        </p:nvSpPr>
        <p:spPr>
          <a:xfrm>
            <a:off x="462644" y="3959051"/>
            <a:ext cx="5910616" cy="586823"/>
          </a:xfrm>
        </p:spPr>
        <p:txBody>
          <a:bodyPr>
            <a:noAutofit/>
          </a:bodyPr>
          <a:lstStyle/>
          <a:p>
            <a:r>
              <a:rPr lang="en-IN" sz="2200" b="1" kern="0" dirty="0">
                <a:solidFill>
                  <a:schemeClr val="tx1"/>
                </a:solidFill>
                <a:latin typeface="Arial" panose="020B0604020202020204" pitchFamily="34" charset="0"/>
                <a:cs typeface="Arial" panose="020B0604020202020204" pitchFamily="34" charset="0"/>
              </a:rPr>
              <a:t>Course Number: CTR-GSP-GxP-QCL-0XX</a:t>
            </a:r>
            <a:endParaRPr lang="en-US" sz="2200" b="1" kern="0" dirty="0">
              <a:solidFill>
                <a:schemeClr val="tx1"/>
              </a:solidFill>
              <a:latin typeface="Arial" panose="020B0604020202020204" pitchFamily="34" charset="0"/>
              <a:cs typeface="Arial" panose="020B0604020202020204" pitchFamily="34" charset="0"/>
            </a:endParaRPr>
          </a:p>
          <a:p>
            <a:r>
              <a:rPr lang="en-IN" sz="2200" b="1" dirty="0">
                <a:solidFill>
                  <a:schemeClr val="tx1"/>
                </a:solidFill>
                <a:latin typeface="Arial" panose="020B0604020202020204" pitchFamily="34" charset="0"/>
                <a:cs typeface="Arial" panose="020B0604020202020204" pitchFamily="34" charset="0"/>
              </a:rPr>
              <a:t>Version: 2.0 (for GXPLMS Trial)</a:t>
            </a:r>
          </a:p>
        </p:txBody>
      </p:sp>
    </p:spTree>
    <p:custDataLst>
      <p:tags r:id="rId1"/>
    </p:custDataLst>
    <p:extLst>
      <p:ext uri="{BB962C8B-B14F-4D97-AF65-F5344CB8AC3E}">
        <p14:creationId xmlns:p14="http://schemas.microsoft.com/office/powerpoint/2010/main" val="182373284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7E1EF-CB81-4E78-8D26-3D11889DC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0AE749-F34F-CCB2-4E0A-7F29D9B8677B}"/>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DE03E712-D795-6FDB-FF95-2C6168110813}"/>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1081C1CC-F1A0-2ABF-D071-505303C4C097}"/>
              </a:ext>
            </a:extLst>
          </p:cNvPr>
          <p:cNvSpPr>
            <a:spLocks noGrp="1"/>
          </p:cNvSpPr>
          <p:nvPr>
            <p:ph type="sldNum" sz="quarter" idx="12"/>
          </p:nvPr>
        </p:nvSpPr>
        <p:spPr/>
        <p:txBody>
          <a:bodyPr/>
          <a:lstStyle/>
          <a:p>
            <a:fld id="{A52AA322-2C79-4759-9A44-C309782E71FD}" type="slidenum">
              <a:rPr lang="en-US" smtClean="0"/>
              <a:pPr/>
              <a:t>20</a:t>
            </a:fld>
            <a:endParaRPr lang="en-US" dirty="0"/>
          </a:p>
        </p:txBody>
      </p:sp>
      <p:sp>
        <p:nvSpPr>
          <p:cNvPr id="9" name="Parallelogram 8">
            <a:extLst>
              <a:ext uri="{FF2B5EF4-FFF2-40B4-BE49-F238E27FC236}">
                <a16:creationId xmlns:a16="http://schemas.microsoft.com/office/drawing/2014/main" id="{334B66AB-81E6-449B-38E7-D463CE07AC13}"/>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22EC497C-51C7-4486-B19D-925CFAB6B953}"/>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BD88BF7C-6A56-FEE5-0888-EFE9E9755835}"/>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1ECC2EFE-790D-EE14-51E5-C9B81888F840}"/>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76F0300D-EA99-9057-C92D-5FB9BEB6CCE9}"/>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631614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4D31C-EBDF-2CE5-4A7B-B975D4AFA5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72DBEF-3ACC-6766-07C8-3AF963F19C30}"/>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60795DDE-1E90-0773-D903-11D9342CE69B}"/>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1E54279D-89BC-A627-A4F3-F50C1152DB6F}"/>
              </a:ext>
            </a:extLst>
          </p:cNvPr>
          <p:cNvSpPr>
            <a:spLocks noGrp="1"/>
          </p:cNvSpPr>
          <p:nvPr>
            <p:ph type="sldNum" sz="quarter" idx="12"/>
          </p:nvPr>
        </p:nvSpPr>
        <p:spPr/>
        <p:txBody>
          <a:bodyPr/>
          <a:lstStyle/>
          <a:p>
            <a:fld id="{A52AA322-2C79-4759-9A44-C309782E71FD}" type="slidenum">
              <a:rPr lang="en-US" smtClean="0"/>
              <a:pPr/>
              <a:t>21</a:t>
            </a:fld>
            <a:endParaRPr lang="en-US" dirty="0"/>
          </a:p>
        </p:txBody>
      </p:sp>
      <p:sp>
        <p:nvSpPr>
          <p:cNvPr id="9" name="Parallelogram 8">
            <a:extLst>
              <a:ext uri="{FF2B5EF4-FFF2-40B4-BE49-F238E27FC236}">
                <a16:creationId xmlns:a16="http://schemas.microsoft.com/office/drawing/2014/main" id="{428C21A7-F6FD-B35C-68CD-8E13B04FA24E}"/>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EE3B168C-7A74-1BB2-A235-F690B0714DED}"/>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E5A6046C-FF1B-1F16-9D23-A49261C09137}"/>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D8A18C44-EF82-EB98-742C-0FEC2AF1379D}"/>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B238B706-B5D0-BE34-9053-57D0546F248B}"/>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3965881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93CED-75BD-5DC5-BA77-34D8C0116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ECC4EA-5875-09C4-6E8D-A7130F65CBF5}"/>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30164139-AE51-CB67-C47D-0F872DB6AD2F}"/>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A3B816BB-9C6D-A09B-52B9-16DDE5E2A240}"/>
              </a:ext>
            </a:extLst>
          </p:cNvPr>
          <p:cNvSpPr>
            <a:spLocks noGrp="1"/>
          </p:cNvSpPr>
          <p:nvPr>
            <p:ph type="sldNum" sz="quarter" idx="12"/>
          </p:nvPr>
        </p:nvSpPr>
        <p:spPr/>
        <p:txBody>
          <a:bodyPr/>
          <a:lstStyle/>
          <a:p>
            <a:fld id="{A52AA322-2C79-4759-9A44-C309782E71FD}" type="slidenum">
              <a:rPr lang="en-US" smtClean="0"/>
              <a:pPr/>
              <a:t>22</a:t>
            </a:fld>
            <a:endParaRPr lang="en-US" dirty="0"/>
          </a:p>
        </p:txBody>
      </p:sp>
      <p:sp>
        <p:nvSpPr>
          <p:cNvPr id="9" name="Parallelogram 8">
            <a:extLst>
              <a:ext uri="{FF2B5EF4-FFF2-40B4-BE49-F238E27FC236}">
                <a16:creationId xmlns:a16="http://schemas.microsoft.com/office/drawing/2014/main" id="{46F3734A-ABA5-E069-EF91-9102D0772773}"/>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0408A4F4-48FB-87B7-659E-AF5D237459E1}"/>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960D704B-C784-3CC2-50A6-1849B412ED04}"/>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491F78AC-10B2-D36E-D952-7B4C54833188}"/>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6A377A10-78A3-4CB7-0760-FA51B4720C8C}"/>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62296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4D319-1E89-C354-19F6-5A8E3B9594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1E7CA1-9B06-FD14-2803-1971544D451C}"/>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AE5C6FE2-181B-D6E6-C00B-31A4C934885A}"/>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9589AA9F-1DAA-EAF5-61D6-A05457CE501D}"/>
              </a:ext>
            </a:extLst>
          </p:cNvPr>
          <p:cNvSpPr>
            <a:spLocks noGrp="1"/>
          </p:cNvSpPr>
          <p:nvPr>
            <p:ph type="sldNum" sz="quarter" idx="12"/>
          </p:nvPr>
        </p:nvSpPr>
        <p:spPr/>
        <p:txBody>
          <a:bodyPr/>
          <a:lstStyle/>
          <a:p>
            <a:fld id="{A52AA322-2C79-4759-9A44-C309782E71FD}" type="slidenum">
              <a:rPr lang="en-US" smtClean="0"/>
              <a:pPr/>
              <a:t>23</a:t>
            </a:fld>
            <a:endParaRPr lang="en-US" dirty="0"/>
          </a:p>
        </p:txBody>
      </p:sp>
      <p:sp>
        <p:nvSpPr>
          <p:cNvPr id="9" name="Parallelogram 8">
            <a:extLst>
              <a:ext uri="{FF2B5EF4-FFF2-40B4-BE49-F238E27FC236}">
                <a16:creationId xmlns:a16="http://schemas.microsoft.com/office/drawing/2014/main" id="{11DC2D98-8AED-E188-BBCE-B183928390AB}"/>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066A9569-2103-2758-817B-B45C1DB2EBDC}"/>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BE060CB2-9B15-8920-BE50-AF339A80F930}"/>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A6E5AE6F-A74C-A68D-E1D7-C1CB248A5F57}"/>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97F34FE5-0E78-B8CF-880C-051E75830CAB}"/>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2191546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16B95-4A9F-BB5B-8F20-821C18B6EF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D7CCA-D658-A1D8-3A00-33F50B0E35D6}"/>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70BFAC28-29FE-82A6-79E9-BA2092B54ECB}"/>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F2336EC8-0987-A573-8044-7EAFFAB415C8}"/>
              </a:ext>
            </a:extLst>
          </p:cNvPr>
          <p:cNvSpPr>
            <a:spLocks noGrp="1"/>
          </p:cNvSpPr>
          <p:nvPr>
            <p:ph type="sldNum" sz="quarter" idx="12"/>
          </p:nvPr>
        </p:nvSpPr>
        <p:spPr/>
        <p:txBody>
          <a:bodyPr/>
          <a:lstStyle/>
          <a:p>
            <a:fld id="{A52AA322-2C79-4759-9A44-C309782E71FD}" type="slidenum">
              <a:rPr lang="en-US" smtClean="0"/>
              <a:pPr/>
              <a:t>24</a:t>
            </a:fld>
            <a:endParaRPr lang="en-US" dirty="0"/>
          </a:p>
        </p:txBody>
      </p:sp>
      <p:sp>
        <p:nvSpPr>
          <p:cNvPr id="9" name="Parallelogram 8">
            <a:extLst>
              <a:ext uri="{FF2B5EF4-FFF2-40B4-BE49-F238E27FC236}">
                <a16:creationId xmlns:a16="http://schemas.microsoft.com/office/drawing/2014/main" id="{AFCE5058-F3C8-B2AC-B4C0-3BED875CC912}"/>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D66BACB9-7D66-E8ED-46A4-F41D6C48CD0E}"/>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767857AA-85B7-12B3-B1F0-F705D73314B6}"/>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046E806A-4F08-0833-BBDF-3729400CA4CB}"/>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DA0693D9-97CE-F43D-F30A-CD388A0BF0E5}"/>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239568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05308-49FD-94DF-DB6D-C7955AA863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0C302C-5020-AB6A-B632-6CC37861768A}"/>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BD9A23B4-87C6-825A-A6B8-3ABE4C9EF9DF}"/>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247D400C-0892-E019-F6D5-6A656A21D2D4}"/>
              </a:ext>
            </a:extLst>
          </p:cNvPr>
          <p:cNvSpPr>
            <a:spLocks noGrp="1"/>
          </p:cNvSpPr>
          <p:nvPr>
            <p:ph type="sldNum" sz="quarter" idx="12"/>
          </p:nvPr>
        </p:nvSpPr>
        <p:spPr/>
        <p:txBody>
          <a:bodyPr/>
          <a:lstStyle/>
          <a:p>
            <a:fld id="{A52AA322-2C79-4759-9A44-C309782E71FD}" type="slidenum">
              <a:rPr lang="en-US" smtClean="0"/>
              <a:pPr/>
              <a:t>25</a:t>
            </a:fld>
            <a:endParaRPr lang="en-US" dirty="0"/>
          </a:p>
        </p:txBody>
      </p:sp>
      <p:sp>
        <p:nvSpPr>
          <p:cNvPr id="9" name="Parallelogram 8">
            <a:extLst>
              <a:ext uri="{FF2B5EF4-FFF2-40B4-BE49-F238E27FC236}">
                <a16:creationId xmlns:a16="http://schemas.microsoft.com/office/drawing/2014/main" id="{03395FC1-D051-83BD-A2DD-C3B4630B81D6}"/>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B15BEE5F-16C8-7259-E200-0D328E759167}"/>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2ED6BE46-8905-E2C1-BBD2-EC41AF006061}"/>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C33E4C32-B623-8122-5375-6A9695C37C52}"/>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A1DC5F99-D831-EAB9-B66C-6A35E89D0E1E}"/>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3851200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E4FD0-A0AC-2DC5-CBAB-7DC682F05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042EEE-3564-AB5C-15A1-FB1CE118AB2D}"/>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9B808722-6567-2930-DB1D-916441D063EA}"/>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5E6C8DF6-B552-9C3A-52FE-49EEBF4D8166}"/>
              </a:ext>
            </a:extLst>
          </p:cNvPr>
          <p:cNvSpPr>
            <a:spLocks noGrp="1"/>
          </p:cNvSpPr>
          <p:nvPr>
            <p:ph type="sldNum" sz="quarter" idx="12"/>
          </p:nvPr>
        </p:nvSpPr>
        <p:spPr/>
        <p:txBody>
          <a:bodyPr/>
          <a:lstStyle/>
          <a:p>
            <a:fld id="{A52AA322-2C79-4759-9A44-C309782E71FD}" type="slidenum">
              <a:rPr lang="en-US" smtClean="0"/>
              <a:pPr/>
              <a:t>26</a:t>
            </a:fld>
            <a:endParaRPr lang="en-US" dirty="0"/>
          </a:p>
        </p:txBody>
      </p:sp>
      <p:sp>
        <p:nvSpPr>
          <p:cNvPr id="9" name="Parallelogram 8">
            <a:extLst>
              <a:ext uri="{FF2B5EF4-FFF2-40B4-BE49-F238E27FC236}">
                <a16:creationId xmlns:a16="http://schemas.microsoft.com/office/drawing/2014/main" id="{4DE35103-FF98-3403-3297-CCD0491FE2A3}"/>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E4ECFC94-0DEF-6C1A-A8AA-053429358775}"/>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A5E6C9F4-DA1C-8F9A-3B55-73976E1ACCDE}"/>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77AC1451-71DB-BE19-02CB-EC2BED0F101D}"/>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8445C3FF-604F-4206-8849-5C7085628CEB}"/>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1764759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86CFC-257A-9263-33EF-1A79F67DF5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43BE53-A74F-EF2F-AAB2-DBD85015DF31}"/>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0C594C51-BE4A-6E49-5135-F97CF36282EC}"/>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87272153-1BF5-4AD6-C2CA-CCEC30FC661E}"/>
              </a:ext>
            </a:extLst>
          </p:cNvPr>
          <p:cNvSpPr>
            <a:spLocks noGrp="1"/>
          </p:cNvSpPr>
          <p:nvPr>
            <p:ph type="sldNum" sz="quarter" idx="12"/>
          </p:nvPr>
        </p:nvSpPr>
        <p:spPr/>
        <p:txBody>
          <a:bodyPr/>
          <a:lstStyle/>
          <a:p>
            <a:fld id="{A52AA322-2C79-4759-9A44-C309782E71FD}" type="slidenum">
              <a:rPr lang="en-US" smtClean="0"/>
              <a:pPr/>
              <a:t>27</a:t>
            </a:fld>
            <a:endParaRPr lang="en-US" dirty="0"/>
          </a:p>
        </p:txBody>
      </p:sp>
      <p:sp>
        <p:nvSpPr>
          <p:cNvPr id="9" name="Parallelogram 8">
            <a:extLst>
              <a:ext uri="{FF2B5EF4-FFF2-40B4-BE49-F238E27FC236}">
                <a16:creationId xmlns:a16="http://schemas.microsoft.com/office/drawing/2014/main" id="{2FFF00B1-6FBA-2225-BB47-F58C3A11C925}"/>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1F031E30-5020-D746-4765-942648B675E4}"/>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B6AE7A0E-6F3F-E6E4-B7AA-D94D01E5A56D}"/>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143854F8-C46D-52BF-70BE-2C1DD58CFD99}"/>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C64CFD08-D70C-EDCF-ABBA-8B997FCF088D}"/>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957560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F38D0-552D-3C45-B631-25173D426D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B27B2-7E8B-3EB4-30F5-FB390EE451D8}"/>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4F7FBBA4-3D37-EE28-5E09-825DC2725E82}"/>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0B2343C5-180B-21AF-DB0A-6509C3724989}"/>
              </a:ext>
            </a:extLst>
          </p:cNvPr>
          <p:cNvSpPr>
            <a:spLocks noGrp="1"/>
          </p:cNvSpPr>
          <p:nvPr>
            <p:ph type="sldNum" sz="quarter" idx="12"/>
          </p:nvPr>
        </p:nvSpPr>
        <p:spPr/>
        <p:txBody>
          <a:bodyPr/>
          <a:lstStyle/>
          <a:p>
            <a:fld id="{A52AA322-2C79-4759-9A44-C309782E71FD}" type="slidenum">
              <a:rPr lang="en-US" smtClean="0"/>
              <a:pPr/>
              <a:t>28</a:t>
            </a:fld>
            <a:endParaRPr lang="en-US" dirty="0"/>
          </a:p>
        </p:txBody>
      </p:sp>
      <p:sp>
        <p:nvSpPr>
          <p:cNvPr id="9" name="Parallelogram 8">
            <a:extLst>
              <a:ext uri="{FF2B5EF4-FFF2-40B4-BE49-F238E27FC236}">
                <a16:creationId xmlns:a16="http://schemas.microsoft.com/office/drawing/2014/main" id="{D8895FE1-4752-4FE2-C952-B42C0C9BDBB1}"/>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290F527D-F073-10BE-0982-D1E7E9214E79}"/>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0BE28961-6912-EACD-0482-B2119FF56F96}"/>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911BE667-D926-4053-02B8-FEE3310B98E2}"/>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9C5F1CDC-252D-049A-878B-DCC9B658C006}"/>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2005418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13B2E-0034-BDC1-125D-91D120374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FC8BE8-2E47-CF89-CFDB-9FB03DB2A24C}"/>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3A897D56-1283-ADDB-035B-A1BCDB595DB7}"/>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722D36FE-344D-1013-900A-6BAF330A272D}"/>
              </a:ext>
            </a:extLst>
          </p:cNvPr>
          <p:cNvSpPr>
            <a:spLocks noGrp="1"/>
          </p:cNvSpPr>
          <p:nvPr>
            <p:ph type="sldNum" sz="quarter" idx="12"/>
          </p:nvPr>
        </p:nvSpPr>
        <p:spPr/>
        <p:txBody>
          <a:bodyPr/>
          <a:lstStyle/>
          <a:p>
            <a:fld id="{A52AA322-2C79-4759-9A44-C309782E71FD}" type="slidenum">
              <a:rPr lang="en-US" smtClean="0"/>
              <a:pPr/>
              <a:t>29</a:t>
            </a:fld>
            <a:endParaRPr lang="en-US" dirty="0"/>
          </a:p>
        </p:txBody>
      </p:sp>
      <p:sp>
        <p:nvSpPr>
          <p:cNvPr id="9" name="Parallelogram 8">
            <a:extLst>
              <a:ext uri="{FF2B5EF4-FFF2-40B4-BE49-F238E27FC236}">
                <a16:creationId xmlns:a16="http://schemas.microsoft.com/office/drawing/2014/main" id="{771DC8A1-DF10-0E6F-D0F3-A7C6B934584C}"/>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60DB5A6B-5801-F66E-1B0E-09C269EA5630}"/>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51E3D061-AF22-E19C-1E75-4FFD47457D0C}"/>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753C5E19-AF82-B75F-6A7D-C46715260A6A}"/>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AC9E66C7-4C59-3561-10DF-0A798BD441F8}"/>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1252866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E13EA7D-08A0-4B84-96BF-572BC1A0E2A2}"/>
              </a:ext>
            </a:extLst>
          </p:cNvPr>
          <p:cNvSpPr>
            <a:spLocks noGrp="1"/>
          </p:cNvSpPr>
          <p:nvPr>
            <p:ph type="title"/>
          </p:nvPr>
        </p:nvSpPr>
        <p:spPr>
          <a:xfrm>
            <a:off x="563539" y="2381421"/>
            <a:ext cx="2522084" cy="1254668"/>
          </a:xfrm>
        </p:spPr>
        <p:txBody>
          <a:bodyPr>
            <a:normAutofit/>
          </a:bodyPr>
          <a:lstStyle/>
          <a:p>
            <a:r>
              <a:rPr lang="en-IN" u="sng" dirty="0">
                <a:latin typeface="Rockwell" panose="02060603020205020403" pitchFamily="18" charset="0"/>
              </a:rPr>
              <a:t>Content</a:t>
            </a:r>
            <a:br>
              <a:rPr lang="en-IN" dirty="0">
                <a:latin typeface="Rockwell" panose="02060603020205020403" pitchFamily="18" charset="0"/>
              </a:rPr>
            </a:br>
            <a:r>
              <a:rPr lang="en-IN" sz="2000" dirty="0">
                <a:latin typeface="Rockwell" panose="02060603020205020403" pitchFamily="18" charset="0"/>
              </a:rPr>
              <a:t>In this module we will learn about:  </a:t>
            </a:r>
            <a:endParaRPr lang="en-IN" dirty="0">
              <a:latin typeface="Rockwell" panose="02060603020205020403" pitchFamily="18" charset="0"/>
            </a:endParaRPr>
          </a:p>
        </p:txBody>
      </p:sp>
      <p:sp>
        <p:nvSpPr>
          <p:cNvPr id="4" name="Footer Placeholder 3">
            <a:extLst>
              <a:ext uri="{FF2B5EF4-FFF2-40B4-BE49-F238E27FC236}">
                <a16:creationId xmlns:a16="http://schemas.microsoft.com/office/drawing/2014/main" id="{9F7EEFB5-6410-4A76-829F-B76FD1366559}"/>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F048D259-8B5A-4B80-A9BB-A3E663CA0965}"/>
              </a:ext>
            </a:extLst>
          </p:cNvPr>
          <p:cNvSpPr>
            <a:spLocks noGrp="1"/>
          </p:cNvSpPr>
          <p:nvPr>
            <p:ph type="sldNum" sz="quarter" idx="12"/>
          </p:nvPr>
        </p:nvSpPr>
        <p:spPr/>
        <p:txBody>
          <a:bodyPr/>
          <a:lstStyle/>
          <a:p>
            <a:fld id="{A52AA322-2C79-4759-9A44-C309782E71FD}" type="slidenum">
              <a:rPr lang="en-US" smtClean="0"/>
              <a:pPr/>
              <a:t>3</a:t>
            </a:fld>
            <a:endParaRPr lang="en-US" dirty="0"/>
          </a:p>
        </p:txBody>
      </p:sp>
      <p:graphicFrame>
        <p:nvGraphicFramePr>
          <p:cNvPr id="19" name="Diagram 18">
            <a:extLst>
              <a:ext uri="{FF2B5EF4-FFF2-40B4-BE49-F238E27FC236}">
                <a16:creationId xmlns:a16="http://schemas.microsoft.com/office/drawing/2014/main" id="{615B009F-E284-45CC-B82F-5D92ECDC17D9}"/>
              </a:ext>
            </a:extLst>
          </p:cNvPr>
          <p:cNvGraphicFramePr/>
          <p:nvPr>
            <p:extLst>
              <p:ext uri="{D42A27DB-BD31-4B8C-83A1-F6EECF244321}">
                <p14:modId xmlns:p14="http://schemas.microsoft.com/office/powerpoint/2010/main" val="3941972485"/>
              </p:ext>
            </p:extLst>
          </p:nvPr>
        </p:nvGraphicFramePr>
        <p:xfrm>
          <a:off x="3616505" y="92675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extBox 19">
            <a:extLst>
              <a:ext uri="{FF2B5EF4-FFF2-40B4-BE49-F238E27FC236}">
                <a16:creationId xmlns:a16="http://schemas.microsoft.com/office/drawing/2014/main" id="{4AEBE27C-9895-4722-BFD7-94F8116E3713}"/>
              </a:ext>
            </a:extLst>
          </p:cNvPr>
          <p:cNvSpPr txBox="1"/>
          <p:nvPr/>
        </p:nvSpPr>
        <p:spPr>
          <a:xfrm>
            <a:off x="3881119" y="1274274"/>
            <a:ext cx="271463" cy="369332"/>
          </a:xfrm>
          <a:prstGeom prst="rect">
            <a:avLst/>
          </a:prstGeom>
          <a:noFill/>
        </p:spPr>
        <p:txBody>
          <a:bodyPr wrap="square" rtlCol="0">
            <a:spAutoFit/>
          </a:bodyPr>
          <a:lstStyle/>
          <a:p>
            <a:r>
              <a:rPr lang="en-IN" dirty="0"/>
              <a:t>1</a:t>
            </a:r>
          </a:p>
        </p:txBody>
      </p:sp>
      <p:sp>
        <p:nvSpPr>
          <p:cNvPr id="24" name="TextBox 23">
            <a:extLst>
              <a:ext uri="{FF2B5EF4-FFF2-40B4-BE49-F238E27FC236}">
                <a16:creationId xmlns:a16="http://schemas.microsoft.com/office/drawing/2014/main" id="{5C380BCF-4843-4759-A008-60DFD12A58C6}"/>
              </a:ext>
            </a:extLst>
          </p:cNvPr>
          <p:cNvSpPr txBox="1"/>
          <p:nvPr/>
        </p:nvSpPr>
        <p:spPr>
          <a:xfrm>
            <a:off x="4349905" y="2196755"/>
            <a:ext cx="271463" cy="369332"/>
          </a:xfrm>
          <a:prstGeom prst="rect">
            <a:avLst/>
          </a:prstGeom>
          <a:noFill/>
        </p:spPr>
        <p:txBody>
          <a:bodyPr wrap="square" rtlCol="0">
            <a:spAutoFit/>
          </a:bodyPr>
          <a:lstStyle/>
          <a:p>
            <a:r>
              <a:rPr lang="en-IN" dirty="0"/>
              <a:t>2</a:t>
            </a:r>
          </a:p>
        </p:txBody>
      </p:sp>
      <p:sp>
        <p:nvSpPr>
          <p:cNvPr id="25" name="TextBox 24">
            <a:extLst>
              <a:ext uri="{FF2B5EF4-FFF2-40B4-BE49-F238E27FC236}">
                <a16:creationId xmlns:a16="http://schemas.microsoft.com/office/drawing/2014/main" id="{201D4742-6966-4355-962C-D7F5D6142922}"/>
              </a:ext>
            </a:extLst>
          </p:cNvPr>
          <p:cNvSpPr txBox="1"/>
          <p:nvPr/>
        </p:nvSpPr>
        <p:spPr>
          <a:xfrm flipH="1">
            <a:off x="4543039" y="3014635"/>
            <a:ext cx="498023" cy="377011"/>
          </a:xfrm>
          <a:prstGeom prst="rect">
            <a:avLst/>
          </a:prstGeom>
          <a:noFill/>
        </p:spPr>
        <p:txBody>
          <a:bodyPr wrap="square" rtlCol="0">
            <a:spAutoFit/>
          </a:bodyPr>
          <a:lstStyle/>
          <a:p>
            <a:r>
              <a:rPr lang="en-IN" dirty="0"/>
              <a:t>3</a:t>
            </a:r>
          </a:p>
        </p:txBody>
      </p:sp>
      <p:sp>
        <p:nvSpPr>
          <p:cNvPr id="26" name="TextBox 25">
            <a:extLst>
              <a:ext uri="{FF2B5EF4-FFF2-40B4-BE49-F238E27FC236}">
                <a16:creationId xmlns:a16="http://schemas.microsoft.com/office/drawing/2014/main" id="{861708A7-56F7-4BD7-83AC-6F5F5E0A458A}"/>
              </a:ext>
            </a:extLst>
          </p:cNvPr>
          <p:cNvSpPr txBox="1"/>
          <p:nvPr/>
        </p:nvSpPr>
        <p:spPr>
          <a:xfrm flipH="1">
            <a:off x="4387776" y="4741665"/>
            <a:ext cx="659764" cy="369332"/>
          </a:xfrm>
          <a:prstGeom prst="rect">
            <a:avLst/>
          </a:prstGeom>
          <a:noFill/>
        </p:spPr>
        <p:txBody>
          <a:bodyPr wrap="square" rtlCol="0">
            <a:spAutoFit/>
          </a:bodyPr>
          <a:lstStyle/>
          <a:p>
            <a:r>
              <a:rPr lang="en-IN" dirty="0"/>
              <a:t>5</a:t>
            </a:r>
          </a:p>
        </p:txBody>
      </p:sp>
      <p:sp>
        <p:nvSpPr>
          <p:cNvPr id="27" name="TextBox 26">
            <a:extLst>
              <a:ext uri="{FF2B5EF4-FFF2-40B4-BE49-F238E27FC236}">
                <a16:creationId xmlns:a16="http://schemas.microsoft.com/office/drawing/2014/main" id="{D0006992-9DC5-4FCA-A674-12B95A174C57}"/>
              </a:ext>
            </a:extLst>
          </p:cNvPr>
          <p:cNvSpPr txBox="1"/>
          <p:nvPr/>
        </p:nvSpPr>
        <p:spPr>
          <a:xfrm>
            <a:off x="3881118" y="5583726"/>
            <a:ext cx="271463" cy="369332"/>
          </a:xfrm>
          <a:prstGeom prst="rect">
            <a:avLst/>
          </a:prstGeom>
          <a:noFill/>
        </p:spPr>
        <p:txBody>
          <a:bodyPr wrap="square" rtlCol="0">
            <a:spAutoFit/>
          </a:bodyPr>
          <a:lstStyle/>
          <a:p>
            <a:r>
              <a:rPr lang="en-IN" dirty="0"/>
              <a:t>6</a:t>
            </a:r>
          </a:p>
        </p:txBody>
      </p:sp>
      <p:sp>
        <p:nvSpPr>
          <p:cNvPr id="29" name="TextBox 28">
            <a:extLst>
              <a:ext uri="{FF2B5EF4-FFF2-40B4-BE49-F238E27FC236}">
                <a16:creationId xmlns:a16="http://schemas.microsoft.com/office/drawing/2014/main" id="{0391CF25-CDC0-4178-9A68-871A16DFAC81}"/>
              </a:ext>
            </a:extLst>
          </p:cNvPr>
          <p:cNvSpPr txBox="1"/>
          <p:nvPr/>
        </p:nvSpPr>
        <p:spPr>
          <a:xfrm>
            <a:off x="4581926" y="3836087"/>
            <a:ext cx="271463" cy="369332"/>
          </a:xfrm>
          <a:prstGeom prst="rect">
            <a:avLst/>
          </a:prstGeom>
          <a:noFill/>
        </p:spPr>
        <p:txBody>
          <a:bodyPr wrap="square" rtlCol="0">
            <a:spAutoFit/>
          </a:bodyPr>
          <a:lstStyle/>
          <a:p>
            <a:r>
              <a:rPr lang="en-IN" dirty="0"/>
              <a:t>4</a:t>
            </a:r>
          </a:p>
        </p:txBody>
      </p:sp>
    </p:spTree>
    <p:custDataLst>
      <p:tags r:id="rId1"/>
    </p:custDataLst>
    <p:extLst>
      <p:ext uri="{BB962C8B-B14F-4D97-AF65-F5344CB8AC3E}">
        <p14:creationId xmlns:p14="http://schemas.microsoft.com/office/powerpoint/2010/main" val="247250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graphicEl>
                                              <a:dgm id="{AF5D6818-DF92-488D-B691-E38577CB106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graphicEl>
                                              <a:dgm id="{CC097014-E9AE-4AB9-B569-A38FB51211D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graphicEl>
                                              <a:dgm id="{43A32FA4-51CE-4C68-8B3F-2F1C4608520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graphicEl>
                                              <a:dgm id="{9E9C2EA7-266D-4A0F-9F5A-FA3EA365CB8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graphicEl>
                                              <a:dgm id="{B4DF2397-281B-45C8-B875-D9988BF1470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graphicEl>
                                              <a:dgm id="{8CB1AFB9-B2C6-4281-9161-964442A655F4}"/>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graphicEl>
                                              <a:dgm id="{504D505C-E9D6-496D-A324-CD20166F3C9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graphicEl>
                                              <a:dgm id="{D676F506-2C71-41AB-A604-6FE57A65789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graphicEl>
                                              <a:dgm id="{579A0D17-DA67-4CBD-AF5B-37FBC1237B95}"/>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graphicEl>
                                              <a:dgm id="{B6957E30-9001-46D5-909C-94FAD8F621F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graphicEl>
                                              <a:dgm id="{83D9F6AA-4318-487A-BF38-0C8128F5071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graphicEl>
                                              <a:dgm id="{F85BA6C5-27DB-481C-940F-9189469900AA}"/>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graphicEl>
                                              <a:dgm id="{3541DF43-736D-4CC6-8CC4-ACB3F96240C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88A76-BEF6-C43A-DF7E-5AC12DDC99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53EDA-8D1F-95F2-EC00-C78EAB7B1AB8}"/>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2F376613-345D-0685-5EF0-66C88BFC68A3}"/>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84906604-BE3E-B33A-9FEC-68A2328341B2}"/>
              </a:ext>
            </a:extLst>
          </p:cNvPr>
          <p:cNvSpPr>
            <a:spLocks noGrp="1"/>
          </p:cNvSpPr>
          <p:nvPr>
            <p:ph type="sldNum" sz="quarter" idx="12"/>
          </p:nvPr>
        </p:nvSpPr>
        <p:spPr/>
        <p:txBody>
          <a:bodyPr/>
          <a:lstStyle/>
          <a:p>
            <a:fld id="{A52AA322-2C79-4759-9A44-C309782E71FD}" type="slidenum">
              <a:rPr lang="en-US" smtClean="0"/>
              <a:pPr/>
              <a:t>30</a:t>
            </a:fld>
            <a:endParaRPr lang="en-US" dirty="0"/>
          </a:p>
        </p:txBody>
      </p:sp>
      <p:sp>
        <p:nvSpPr>
          <p:cNvPr id="9" name="Parallelogram 8">
            <a:extLst>
              <a:ext uri="{FF2B5EF4-FFF2-40B4-BE49-F238E27FC236}">
                <a16:creationId xmlns:a16="http://schemas.microsoft.com/office/drawing/2014/main" id="{261AE40A-A357-1318-3187-E17767286AFA}"/>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8C0BAC41-3E2A-266F-C7BA-CA0A014B5D97}"/>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2F6CF576-F3C3-02A1-60B6-87F3D96C5AB1}"/>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F75BE19B-EEE0-966B-6C95-6EDE1610EBB3}"/>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0CC7297D-61A4-41CC-2B10-461A459B454D}"/>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2173617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11BEF-C224-46FC-7263-D16A8D2A3E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F42624-7E15-D8C9-CF18-B1E99E35F447}"/>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76DDFC76-69AC-84E2-9936-A528E22B4D15}"/>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74E3F2B9-48F7-AAFA-F227-716A1D65AF9F}"/>
              </a:ext>
            </a:extLst>
          </p:cNvPr>
          <p:cNvSpPr>
            <a:spLocks noGrp="1"/>
          </p:cNvSpPr>
          <p:nvPr>
            <p:ph type="sldNum" sz="quarter" idx="12"/>
          </p:nvPr>
        </p:nvSpPr>
        <p:spPr/>
        <p:txBody>
          <a:bodyPr/>
          <a:lstStyle/>
          <a:p>
            <a:fld id="{A52AA322-2C79-4759-9A44-C309782E71FD}" type="slidenum">
              <a:rPr lang="en-US" smtClean="0"/>
              <a:pPr/>
              <a:t>31</a:t>
            </a:fld>
            <a:endParaRPr lang="en-US" dirty="0"/>
          </a:p>
        </p:txBody>
      </p:sp>
      <p:sp>
        <p:nvSpPr>
          <p:cNvPr id="9" name="Parallelogram 8">
            <a:extLst>
              <a:ext uri="{FF2B5EF4-FFF2-40B4-BE49-F238E27FC236}">
                <a16:creationId xmlns:a16="http://schemas.microsoft.com/office/drawing/2014/main" id="{67E99E30-86B0-0443-FD26-BA18BF13E476}"/>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0273BED3-9AF9-32B3-1EAF-DB60D0B03CEF}"/>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9CE3D2D9-D2D4-EC61-DFEB-CEB571641B16}"/>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CEEC5286-8E5D-4A6F-9171-E7DE4F616094}"/>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6DAC9FC1-0F8B-7E22-2FC6-3E4946BAAA6A}"/>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3537350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C9965-26C1-D8F6-A367-065B5BBADB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0AC69-63D5-DFB9-0D13-1373343CC12A}"/>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EFC7F5BE-8E58-F82B-4B27-1044062E14E3}"/>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3E2F2B77-BE99-680C-2A51-1E12419ED39F}"/>
              </a:ext>
            </a:extLst>
          </p:cNvPr>
          <p:cNvSpPr>
            <a:spLocks noGrp="1"/>
          </p:cNvSpPr>
          <p:nvPr>
            <p:ph type="sldNum" sz="quarter" idx="12"/>
          </p:nvPr>
        </p:nvSpPr>
        <p:spPr/>
        <p:txBody>
          <a:bodyPr/>
          <a:lstStyle/>
          <a:p>
            <a:fld id="{A52AA322-2C79-4759-9A44-C309782E71FD}" type="slidenum">
              <a:rPr lang="en-US" smtClean="0"/>
              <a:pPr/>
              <a:t>32</a:t>
            </a:fld>
            <a:endParaRPr lang="en-US" dirty="0"/>
          </a:p>
        </p:txBody>
      </p:sp>
      <p:sp>
        <p:nvSpPr>
          <p:cNvPr id="9" name="Parallelogram 8">
            <a:extLst>
              <a:ext uri="{FF2B5EF4-FFF2-40B4-BE49-F238E27FC236}">
                <a16:creationId xmlns:a16="http://schemas.microsoft.com/office/drawing/2014/main" id="{2DCB822F-3A26-FB75-6B16-F5AE5B289414}"/>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2EB3145A-6D32-42BA-8D6C-12E5E8FBE217}"/>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B373D8F3-08D7-0BD3-C15D-EC14ECC437CC}"/>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D28F7FBF-CF5D-6E6C-C4D3-8EB21815920B}"/>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A9041260-E2B9-FA8D-DA82-771E8377CE0F}"/>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3038962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0151F-035D-87C1-B36F-09C6A9C0E5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D9FCDC-32FD-8A66-8DFD-43089D8992F8}"/>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BAA3F561-3600-89BD-5807-A4CFBCA269A9}"/>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FE0FF355-133C-C049-8896-D9742FD231F9}"/>
              </a:ext>
            </a:extLst>
          </p:cNvPr>
          <p:cNvSpPr>
            <a:spLocks noGrp="1"/>
          </p:cNvSpPr>
          <p:nvPr>
            <p:ph type="sldNum" sz="quarter" idx="12"/>
          </p:nvPr>
        </p:nvSpPr>
        <p:spPr/>
        <p:txBody>
          <a:bodyPr/>
          <a:lstStyle/>
          <a:p>
            <a:fld id="{A52AA322-2C79-4759-9A44-C309782E71FD}" type="slidenum">
              <a:rPr lang="en-US" smtClean="0"/>
              <a:pPr/>
              <a:t>33</a:t>
            </a:fld>
            <a:endParaRPr lang="en-US" dirty="0"/>
          </a:p>
        </p:txBody>
      </p:sp>
      <p:sp>
        <p:nvSpPr>
          <p:cNvPr id="9" name="Parallelogram 8">
            <a:extLst>
              <a:ext uri="{FF2B5EF4-FFF2-40B4-BE49-F238E27FC236}">
                <a16:creationId xmlns:a16="http://schemas.microsoft.com/office/drawing/2014/main" id="{1E246132-96D5-9FF9-0B53-CF7CAB9DC42A}"/>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83243BB2-34C3-A36E-EC95-7F79B51942AD}"/>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D0C67233-C9FD-06D6-D296-D23C9819D7A1}"/>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66368837-92C7-9930-8AB1-0B0AB9F48A3D}"/>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B9FED417-F629-F2F4-A35E-5CA05D6D1D8F}"/>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4125810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E0D4B-CBE7-E920-B809-E2E3A86414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79E1E9-2B77-282D-252B-43E7120ACD50}"/>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9D10EFB7-E3E1-AE9E-F98B-5F3C23C9CC7F}"/>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061D4547-E7E3-E65C-638E-8954C5007D91}"/>
              </a:ext>
            </a:extLst>
          </p:cNvPr>
          <p:cNvSpPr>
            <a:spLocks noGrp="1"/>
          </p:cNvSpPr>
          <p:nvPr>
            <p:ph type="sldNum" sz="quarter" idx="12"/>
          </p:nvPr>
        </p:nvSpPr>
        <p:spPr/>
        <p:txBody>
          <a:bodyPr/>
          <a:lstStyle/>
          <a:p>
            <a:fld id="{A52AA322-2C79-4759-9A44-C309782E71FD}" type="slidenum">
              <a:rPr lang="en-US" smtClean="0"/>
              <a:pPr/>
              <a:t>34</a:t>
            </a:fld>
            <a:endParaRPr lang="en-US" dirty="0"/>
          </a:p>
        </p:txBody>
      </p:sp>
      <p:sp>
        <p:nvSpPr>
          <p:cNvPr id="9" name="Parallelogram 8">
            <a:extLst>
              <a:ext uri="{FF2B5EF4-FFF2-40B4-BE49-F238E27FC236}">
                <a16:creationId xmlns:a16="http://schemas.microsoft.com/office/drawing/2014/main" id="{AEA8587A-D9AE-0A93-C92D-56C3B725ADE6}"/>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98AD666C-4228-B3C8-4231-65D8822DA566}"/>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8514C6DA-E4F1-BDD9-75EA-817558994E11}"/>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F1F7A659-A89D-AEEB-5468-5AAA522071E4}"/>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B2EDC809-BF05-E983-0F05-85F7478A732C}"/>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267611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423A0-F43A-6C74-5C30-D236D999AA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3D0C5-D91E-5E80-8B26-C5EEDD9D1B4B}"/>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72936FD2-871C-B816-5D23-9BD1BD23E16F}"/>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945F4A0C-41F1-F113-A5C0-D9E3D486157D}"/>
              </a:ext>
            </a:extLst>
          </p:cNvPr>
          <p:cNvSpPr>
            <a:spLocks noGrp="1"/>
          </p:cNvSpPr>
          <p:nvPr>
            <p:ph type="sldNum" sz="quarter" idx="12"/>
          </p:nvPr>
        </p:nvSpPr>
        <p:spPr/>
        <p:txBody>
          <a:bodyPr/>
          <a:lstStyle/>
          <a:p>
            <a:fld id="{A52AA322-2C79-4759-9A44-C309782E71FD}" type="slidenum">
              <a:rPr lang="en-US" smtClean="0"/>
              <a:pPr/>
              <a:t>35</a:t>
            </a:fld>
            <a:endParaRPr lang="en-US" dirty="0"/>
          </a:p>
        </p:txBody>
      </p:sp>
      <p:sp>
        <p:nvSpPr>
          <p:cNvPr id="9" name="Parallelogram 8">
            <a:extLst>
              <a:ext uri="{FF2B5EF4-FFF2-40B4-BE49-F238E27FC236}">
                <a16:creationId xmlns:a16="http://schemas.microsoft.com/office/drawing/2014/main" id="{DE87D327-DF3F-08B5-8066-BE5869DCB75A}"/>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58DADE91-08F5-8A01-FD6D-C04304B78D82}"/>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CD931CAA-980D-DBB8-5870-18CFEDF3169D}"/>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3D3F0848-70E1-9CF0-F732-0036172E0C19}"/>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DBD52B02-41A0-7F68-0FC4-50E9DF5A98E7}"/>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121233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B5520-6C95-FED8-DB0B-F3B8F3DF90E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8D6BC3A-1C83-1219-BFA6-8ACD8822C5CD}"/>
              </a:ext>
            </a:extLst>
          </p:cNvPr>
          <p:cNvSpPr>
            <a:spLocks noGrp="1"/>
          </p:cNvSpPr>
          <p:nvPr>
            <p:ph type="title"/>
          </p:nvPr>
        </p:nvSpPr>
        <p:spPr>
          <a:xfrm>
            <a:off x="563539" y="2381421"/>
            <a:ext cx="2522084" cy="1254668"/>
          </a:xfrm>
        </p:spPr>
        <p:txBody>
          <a:bodyPr>
            <a:normAutofit/>
          </a:bodyPr>
          <a:lstStyle/>
          <a:p>
            <a:r>
              <a:rPr lang="en-IN" u="sng" dirty="0">
                <a:latin typeface="Rockwell" panose="02060603020205020403" pitchFamily="18" charset="0"/>
              </a:rPr>
              <a:t>Content</a:t>
            </a:r>
            <a:br>
              <a:rPr lang="en-IN" dirty="0">
                <a:latin typeface="Rockwell" panose="02060603020205020403" pitchFamily="18" charset="0"/>
              </a:rPr>
            </a:br>
            <a:r>
              <a:rPr lang="en-IN" sz="2000" dirty="0">
                <a:latin typeface="Rockwell" panose="02060603020205020403" pitchFamily="18" charset="0"/>
              </a:rPr>
              <a:t>In this module we will learn about:  </a:t>
            </a:r>
            <a:endParaRPr lang="en-IN" dirty="0">
              <a:latin typeface="Rockwell" panose="02060603020205020403" pitchFamily="18" charset="0"/>
            </a:endParaRPr>
          </a:p>
        </p:txBody>
      </p:sp>
      <p:sp>
        <p:nvSpPr>
          <p:cNvPr id="4" name="Footer Placeholder 3">
            <a:extLst>
              <a:ext uri="{FF2B5EF4-FFF2-40B4-BE49-F238E27FC236}">
                <a16:creationId xmlns:a16="http://schemas.microsoft.com/office/drawing/2014/main" id="{417F4F2E-3A0A-E632-246E-4A8204A43FAB}"/>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356F6AC2-FF1C-7CC2-687D-A4C64485D638}"/>
              </a:ext>
            </a:extLst>
          </p:cNvPr>
          <p:cNvSpPr>
            <a:spLocks noGrp="1"/>
          </p:cNvSpPr>
          <p:nvPr>
            <p:ph type="sldNum" sz="quarter" idx="12"/>
          </p:nvPr>
        </p:nvSpPr>
        <p:spPr/>
        <p:txBody>
          <a:bodyPr/>
          <a:lstStyle/>
          <a:p>
            <a:fld id="{A52AA322-2C79-4759-9A44-C309782E71FD}" type="slidenum">
              <a:rPr lang="en-US" smtClean="0"/>
              <a:pPr/>
              <a:t>4</a:t>
            </a:fld>
            <a:endParaRPr lang="en-US" dirty="0"/>
          </a:p>
        </p:txBody>
      </p:sp>
      <p:graphicFrame>
        <p:nvGraphicFramePr>
          <p:cNvPr id="19" name="Diagram 18">
            <a:extLst>
              <a:ext uri="{FF2B5EF4-FFF2-40B4-BE49-F238E27FC236}">
                <a16:creationId xmlns:a16="http://schemas.microsoft.com/office/drawing/2014/main" id="{9AB26470-BF31-0E57-3237-3EAA8D377225}"/>
              </a:ext>
            </a:extLst>
          </p:cNvPr>
          <p:cNvGraphicFramePr/>
          <p:nvPr/>
        </p:nvGraphicFramePr>
        <p:xfrm>
          <a:off x="3616505" y="92675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extBox 19">
            <a:extLst>
              <a:ext uri="{FF2B5EF4-FFF2-40B4-BE49-F238E27FC236}">
                <a16:creationId xmlns:a16="http://schemas.microsoft.com/office/drawing/2014/main" id="{0D3ACFC0-8BEE-9ADD-92E4-E3E8A43FDF05}"/>
              </a:ext>
            </a:extLst>
          </p:cNvPr>
          <p:cNvSpPr txBox="1"/>
          <p:nvPr/>
        </p:nvSpPr>
        <p:spPr>
          <a:xfrm>
            <a:off x="3881119" y="1274274"/>
            <a:ext cx="271463" cy="369332"/>
          </a:xfrm>
          <a:prstGeom prst="rect">
            <a:avLst/>
          </a:prstGeom>
          <a:noFill/>
        </p:spPr>
        <p:txBody>
          <a:bodyPr wrap="square" rtlCol="0">
            <a:spAutoFit/>
          </a:bodyPr>
          <a:lstStyle/>
          <a:p>
            <a:r>
              <a:rPr lang="en-IN" dirty="0"/>
              <a:t>1</a:t>
            </a:r>
          </a:p>
        </p:txBody>
      </p:sp>
      <p:sp>
        <p:nvSpPr>
          <p:cNvPr id="24" name="TextBox 23">
            <a:extLst>
              <a:ext uri="{FF2B5EF4-FFF2-40B4-BE49-F238E27FC236}">
                <a16:creationId xmlns:a16="http://schemas.microsoft.com/office/drawing/2014/main" id="{25128434-048D-D768-2B00-82C6D19DAFE2}"/>
              </a:ext>
            </a:extLst>
          </p:cNvPr>
          <p:cNvSpPr txBox="1"/>
          <p:nvPr/>
        </p:nvSpPr>
        <p:spPr>
          <a:xfrm>
            <a:off x="4349905" y="2196755"/>
            <a:ext cx="271463" cy="369332"/>
          </a:xfrm>
          <a:prstGeom prst="rect">
            <a:avLst/>
          </a:prstGeom>
          <a:noFill/>
        </p:spPr>
        <p:txBody>
          <a:bodyPr wrap="square" rtlCol="0">
            <a:spAutoFit/>
          </a:bodyPr>
          <a:lstStyle/>
          <a:p>
            <a:r>
              <a:rPr lang="en-IN" dirty="0"/>
              <a:t>2</a:t>
            </a:r>
          </a:p>
        </p:txBody>
      </p:sp>
      <p:sp>
        <p:nvSpPr>
          <p:cNvPr id="25" name="TextBox 24">
            <a:extLst>
              <a:ext uri="{FF2B5EF4-FFF2-40B4-BE49-F238E27FC236}">
                <a16:creationId xmlns:a16="http://schemas.microsoft.com/office/drawing/2014/main" id="{321FE7A4-9470-314D-F701-A860A543A1D5}"/>
              </a:ext>
            </a:extLst>
          </p:cNvPr>
          <p:cNvSpPr txBox="1"/>
          <p:nvPr/>
        </p:nvSpPr>
        <p:spPr>
          <a:xfrm flipH="1">
            <a:off x="4543039" y="3014635"/>
            <a:ext cx="498023" cy="377011"/>
          </a:xfrm>
          <a:prstGeom prst="rect">
            <a:avLst/>
          </a:prstGeom>
          <a:noFill/>
        </p:spPr>
        <p:txBody>
          <a:bodyPr wrap="square" rtlCol="0">
            <a:spAutoFit/>
          </a:bodyPr>
          <a:lstStyle/>
          <a:p>
            <a:r>
              <a:rPr lang="en-IN" dirty="0"/>
              <a:t>3</a:t>
            </a:r>
          </a:p>
        </p:txBody>
      </p:sp>
      <p:sp>
        <p:nvSpPr>
          <p:cNvPr id="26" name="TextBox 25">
            <a:extLst>
              <a:ext uri="{FF2B5EF4-FFF2-40B4-BE49-F238E27FC236}">
                <a16:creationId xmlns:a16="http://schemas.microsoft.com/office/drawing/2014/main" id="{805B1D54-3BAC-49CA-3409-6F7F7ADF57BC}"/>
              </a:ext>
            </a:extLst>
          </p:cNvPr>
          <p:cNvSpPr txBox="1"/>
          <p:nvPr/>
        </p:nvSpPr>
        <p:spPr>
          <a:xfrm flipH="1">
            <a:off x="4387776" y="4741665"/>
            <a:ext cx="659764" cy="369332"/>
          </a:xfrm>
          <a:prstGeom prst="rect">
            <a:avLst/>
          </a:prstGeom>
          <a:noFill/>
        </p:spPr>
        <p:txBody>
          <a:bodyPr wrap="square" rtlCol="0">
            <a:spAutoFit/>
          </a:bodyPr>
          <a:lstStyle/>
          <a:p>
            <a:r>
              <a:rPr lang="en-IN" dirty="0"/>
              <a:t>5</a:t>
            </a:r>
          </a:p>
        </p:txBody>
      </p:sp>
      <p:sp>
        <p:nvSpPr>
          <p:cNvPr id="27" name="TextBox 26">
            <a:extLst>
              <a:ext uri="{FF2B5EF4-FFF2-40B4-BE49-F238E27FC236}">
                <a16:creationId xmlns:a16="http://schemas.microsoft.com/office/drawing/2014/main" id="{247D5D61-229D-5772-8EE5-0AD3F59F54D3}"/>
              </a:ext>
            </a:extLst>
          </p:cNvPr>
          <p:cNvSpPr txBox="1"/>
          <p:nvPr/>
        </p:nvSpPr>
        <p:spPr>
          <a:xfrm>
            <a:off x="3881118" y="5583726"/>
            <a:ext cx="271463" cy="369332"/>
          </a:xfrm>
          <a:prstGeom prst="rect">
            <a:avLst/>
          </a:prstGeom>
          <a:noFill/>
        </p:spPr>
        <p:txBody>
          <a:bodyPr wrap="square" rtlCol="0">
            <a:spAutoFit/>
          </a:bodyPr>
          <a:lstStyle/>
          <a:p>
            <a:r>
              <a:rPr lang="en-IN" dirty="0"/>
              <a:t>6</a:t>
            </a:r>
          </a:p>
        </p:txBody>
      </p:sp>
      <p:sp>
        <p:nvSpPr>
          <p:cNvPr id="29" name="TextBox 28">
            <a:extLst>
              <a:ext uri="{FF2B5EF4-FFF2-40B4-BE49-F238E27FC236}">
                <a16:creationId xmlns:a16="http://schemas.microsoft.com/office/drawing/2014/main" id="{644D7989-0AB7-6F5A-E160-BFFE7C8BD46D}"/>
              </a:ext>
            </a:extLst>
          </p:cNvPr>
          <p:cNvSpPr txBox="1"/>
          <p:nvPr/>
        </p:nvSpPr>
        <p:spPr>
          <a:xfrm>
            <a:off x="4581926" y="3836087"/>
            <a:ext cx="271463" cy="369332"/>
          </a:xfrm>
          <a:prstGeom prst="rect">
            <a:avLst/>
          </a:prstGeom>
          <a:noFill/>
        </p:spPr>
        <p:txBody>
          <a:bodyPr wrap="square" rtlCol="0">
            <a:spAutoFit/>
          </a:bodyPr>
          <a:lstStyle/>
          <a:p>
            <a:r>
              <a:rPr lang="en-IN" dirty="0"/>
              <a:t>4</a:t>
            </a:r>
          </a:p>
        </p:txBody>
      </p:sp>
    </p:spTree>
    <p:custDataLst>
      <p:tags r:id="rId1"/>
    </p:custDataLst>
    <p:extLst>
      <p:ext uri="{BB962C8B-B14F-4D97-AF65-F5344CB8AC3E}">
        <p14:creationId xmlns:p14="http://schemas.microsoft.com/office/powerpoint/2010/main" val="321147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graphicEl>
                                              <a:dgm id="{AF5D6818-DF92-488D-B691-E38577CB106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graphicEl>
                                              <a:dgm id="{CC097014-E9AE-4AB9-B569-A38FB51211D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graphicEl>
                                              <a:dgm id="{43A32FA4-51CE-4C68-8B3F-2F1C4608520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graphicEl>
                                              <a:dgm id="{9E9C2EA7-266D-4A0F-9F5A-FA3EA365CB8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graphicEl>
                                              <a:dgm id="{B4DF2397-281B-45C8-B875-D9988BF1470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graphicEl>
                                              <a:dgm id="{8CB1AFB9-B2C6-4281-9161-964442A655F4}"/>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graphicEl>
                                              <a:dgm id="{504D505C-E9D6-496D-A324-CD20166F3C9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graphicEl>
                                              <a:dgm id="{D676F506-2C71-41AB-A604-6FE57A65789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graphicEl>
                                              <a:dgm id="{579A0D17-DA67-4CBD-AF5B-37FBC1237B95}"/>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graphicEl>
                                              <a:dgm id="{B6957E30-9001-46D5-909C-94FAD8F621F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graphicEl>
                                              <a:dgm id="{83D9F6AA-4318-487A-BF38-0C8128F5071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graphicEl>
                                              <a:dgm id="{F85BA6C5-27DB-481C-940F-9189469900AA}"/>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graphicEl>
                                              <a:dgm id="{3541DF43-736D-4CC6-8CC4-ACB3F96240C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B9C0C3B-2705-4922-B63B-2F27A21701DB}"/>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9E8109B9-057F-4A8F-B7EE-790EA7B29FAD}"/>
              </a:ext>
            </a:extLst>
          </p:cNvPr>
          <p:cNvSpPr>
            <a:spLocks noGrp="1"/>
          </p:cNvSpPr>
          <p:nvPr>
            <p:ph type="sldNum" sz="quarter" idx="12"/>
          </p:nvPr>
        </p:nvSpPr>
        <p:spPr/>
        <p:txBody>
          <a:bodyPr/>
          <a:lstStyle/>
          <a:p>
            <a:fld id="{A52AA322-2C79-4759-9A44-C309782E71FD}" type="slidenum">
              <a:rPr lang="en-US" smtClean="0"/>
              <a:pPr/>
              <a:t>5</a:t>
            </a:fld>
            <a:endParaRPr lang="en-US" dirty="0"/>
          </a:p>
        </p:txBody>
      </p:sp>
      <p:sp>
        <p:nvSpPr>
          <p:cNvPr id="7" name="Rectangle 6">
            <a:extLst>
              <a:ext uri="{FF2B5EF4-FFF2-40B4-BE49-F238E27FC236}">
                <a16:creationId xmlns:a16="http://schemas.microsoft.com/office/drawing/2014/main" id="{6186E198-6D83-4918-BA7A-37DAECCF227C}"/>
              </a:ext>
            </a:extLst>
          </p:cNvPr>
          <p:cNvSpPr/>
          <p:nvPr/>
        </p:nvSpPr>
        <p:spPr>
          <a:xfrm>
            <a:off x="5977217" y="3244334"/>
            <a:ext cx="237566" cy="369332"/>
          </a:xfrm>
          <a:prstGeom prst="rect">
            <a:avLst/>
          </a:prstGeom>
        </p:spPr>
        <p:txBody>
          <a:bodyPr wrap="none">
            <a:spAutoFit/>
          </a:bodyPr>
          <a:lstStyle/>
          <a:p>
            <a:r>
              <a:rPr lang="en-IN" dirty="0"/>
              <a:t> </a:t>
            </a:r>
          </a:p>
        </p:txBody>
      </p:sp>
      <p:sp>
        <p:nvSpPr>
          <p:cNvPr id="9" name="Rectangle 8">
            <a:extLst>
              <a:ext uri="{FF2B5EF4-FFF2-40B4-BE49-F238E27FC236}">
                <a16:creationId xmlns:a16="http://schemas.microsoft.com/office/drawing/2014/main" id="{EC37B420-BD86-4EC6-AC1E-3A4F43B705C7}"/>
              </a:ext>
            </a:extLst>
          </p:cNvPr>
          <p:cNvSpPr/>
          <p:nvPr/>
        </p:nvSpPr>
        <p:spPr>
          <a:xfrm>
            <a:off x="5974813" y="3244334"/>
            <a:ext cx="242374" cy="369332"/>
          </a:xfrm>
          <a:prstGeom prst="rect">
            <a:avLst/>
          </a:prstGeom>
        </p:spPr>
        <p:txBody>
          <a:bodyPr wrap="none">
            <a:spAutoFit/>
          </a:bodyPr>
          <a:lstStyle/>
          <a:p>
            <a:r>
              <a:rPr lang="en-IN" dirty="0">
                <a:solidFill>
                  <a:srgbClr val="000000"/>
                </a:solidFill>
                <a:latin typeface="Times New Roman" panose="02020603050405020304" pitchFamily="18" charset="0"/>
              </a:rPr>
              <a:t> </a:t>
            </a:r>
            <a:endParaRPr lang="en-IN" dirty="0"/>
          </a:p>
        </p:txBody>
      </p:sp>
      <p:graphicFrame>
        <p:nvGraphicFramePr>
          <p:cNvPr id="14" name="Diagram 13">
            <a:extLst>
              <a:ext uri="{FF2B5EF4-FFF2-40B4-BE49-F238E27FC236}">
                <a16:creationId xmlns:a16="http://schemas.microsoft.com/office/drawing/2014/main" id="{713BE37B-09BD-476F-9D11-115434FF16FF}"/>
              </a:ext>
            </a:extLst>
          </p:cNvPr>
          <p:cNvGraphicFramePr/>
          <p:nvPr>
            <p:extLst>
              <p:ext uri="{D42A27DB-BD31-4B8C-83A1-F6EECF244321}">
                <p14:modId xmlns:p14="http://schemas.microsoft.com/office/powerpoint/2010/main" val="2597616062"/>
              </p:ext>
            </p:extLst>
          </p:nvPr>
        </p:nvGraphicFramePr>
        <p:xfrm>
          <a:off x="3441032" y="636150"/>
          <a:ext cx="8530389" cy="5921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itle 1">
            <a:extLst>
              <a:ext uri="{FF2B5EF4-FFF2-40B4-BE49-F238E27FC236}">
                <a16:creationId xmlns:a16="http://schemas.microsoft.com/office/drawing/2014/main" id="{B7CE547C-20C8-4689-8304-A70EF6837B20}"/>
              </a:ext>
            </a:extLst>
          </p:cNvPr>
          <p:cNvSpPr>
            <a:spLocks noGrp="1"/>
          </p:cNvSpPr>
          <p:nvPr>
            <p:ph type="title"/>
          </p:nvPr>
        </p:nvSpPr>
        <p:spPr>
          <a:xfrm>
            <a:off x="2111475" y="64044"/>
            <a:ext cx="7313980" cy="572105"/>
          </a:xfrm>
        </p:spPr>
        <p:txBody>
          <a:bodyPr>
            <a:normAutofit/>
          </a:bodyPr>
          <a:lstStyle/>
          <a:p>
            <a:r>
              <a:rPr lang="en-IN" b="1" dirty="0"/>
              <a:t>Why is Quality Important in Pharma</a:t>
            </a:r>
            <a:r>
              <a:rPr lang="en-IN" dirty="0"/>
              <a:t>? </a:t>
            </a:r>
          </a:p>
        </p:txBody>
      </p:sp>
      <p:sp>
        <p:nvSpPr>
          <p:cNvPr id="2" name="Oval 1">
            <a:extLst>
              <a:ext uri="{FF2B5EF4-FFF2-40B4-BE49-F238E27FC236}">
                <a16:creationId xmlns:a16="http://schemas.microsoft.com/office/drawing/2014/main" id="{121E3E5F-85BF-4EDD-9F4D-15A4CA0F803C}"/>
              </a:ext>
            </a:extLst>
          </p:cNvPr>
          <p:cNvSpPr/>
          <p:nvPr/>
        </p:nvSpPr>
        <p:spPr>
          <a:xfrm>
            <a:off x="318597" y="2634916"/>
            <a:ext cx="3423224" cy="199127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Medicines need to be safe, effective and consistent</a:t>
            </a:r>
            <a:endParaRPr lang="en-IN" b="1" dirty="0">
              <a:solidFill>
                <a:schemeClr val="tx1"/>
              </a:solidFill>
            </a:endParaRPr>
          </a:p>
        </p:txBody>
      </p:sp>
    </p:spTree>
    <p:custDataLst>
      <p:tags r:id="rId1"/>
    </p:custDataLst>
    <p:extLst>
      <p:ext uri="{BB962C8B-B14F-4D97-AF65-F5344CB8AC3E}">
        <p14:creationId xmlns:p14="http://schemas.microsoft.com/office/powerpoint/2010/main" val="336483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graphicEl>
                                              <a:dgm id="{FEA65BCC-6AAB-45B7-AC72-E0207112C292}"/>
                                            </p:graphicEl>
                                          </p:spTgt>
                                        </p:tgtEl>
                                        <p:attrNameLst>
                                          <p:attrName>style.visibility</p:attrName>
                                        </p:attrNameLst>
                                      </p:cBhvr>
                                      <p:to>
                                        <p:strVal val="visible"/>
                                      </p:to>
                                    </p:set>
                                    <p:animEffect transition="in" filter="wipe(down)">
                                      <p:cBhvr>
                                        <p:cTn id="7" dur="290">
                                          <p:stCondLst>
                                            <p:cond delay="0"/>
                                          </p:stCondLst>
                                        </p:cTn>
                                        <p:tgtEl>
                                          <p:spTgt spid="14">
                                            <p:graphicEl>
                                              <a:dgm id="{FEA65BCC-6AAB-45B7-AC72-E0207112C292}"/>
                                            </p:graphicEl>
                                          </p:spTgt>
                                        </p:tgtEl>
                                      </p:cBhvr>
                                    </p:animEffect>
                                    <p:anim calcmode="lin" valueType="num">
                                      <p:cBhvr>
                                        <p:cTn id="8" dur="911" tmFilter="0,0; 0.14,0.36; 0.43,0.73; 0.71,0.91; 1.0,1.0">
                                          <p:stCondLst>
                                            <p:cond delay="0"/>
                                          </p:stCondLst>
                                        </p:cTn>
                                        <p:tgtEl>
                                          <p:spTgt spid="14">
                                            <p:graphicEl>
                                              <a:dgm id="{FEA65BCC-6AAB-45B7-AC72-E0207112C292}"/>
                                            </p:graphic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4">
                                            <p:graphicEl>
                                              <a:dgm id="{FEA65BCC-6AAB-45B7-AC72-E0207112C292}"/>
                                            </p:graphic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4">
                                            <p:graphicEl>
                                              <a:dgm id="{FEA65BCC-6AAB-45B7-AC72-E0207112C292}"/>
                                            </p:graphic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4">
                                            <p:graphicEl>
                                              <a:dgm id="{FEA65BCC-6AAB-45B7-AC72-E0207112C292}"/>
                                            </p:graphic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4">
                                            <p:graphicEl>
                                              <a:dgm id="{FEA65BCC-6AAB-45B7-AC72-E0207112C292}"/>
                                            </p:graphic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4">
                                            <p:graphicEl>
                                              <a:dgm id="{FEA65BCC-6AAB-45B7-AC72-E0207112C292}"/>
                                            </p:graphicEl>
                                          </p:spTgt>
                                        </p:tgtEl>
                                      </p:cBhvr>
                                      <p:to x="100000" y="60000"/>
                                    </p:animScale>
                                    <p:animScale>
                                      <p:cBhvr>
                                        <p:cTn id="14" dur="83" decel="50000">
                                          <p:stCondLst>
                                            <p:cond delay="338"/>
                                          </p:stCondLst>
                                        </p:cTn>
                                        <p:tgtEl>
                                          <p:spTgt spid="14">
                                            <p:graphicEl>
                                              <a:dgm id="{FEA65BCC-6AAB-45B7-AC72-E0207112C292}"/>
                                            </p:graphicEl>
                                          </p:spTgt>
                                        </p:tgtEl>
                                      </p:cBhvr>
                                      <p:to x="100000" y="100000"/>
                                    </p:animScale>
                                    <p:animScale>
                                      <p:cBhvr>
                                        <p:cTn id="15" dur="13">
                                          <p:stCondLst>
                                            <p:cond delay="656"/>
                                          </p:stCondLst>
                                        </p:cTn>
                                        <p:tgtEl>
                                          <p:spTgt spid="14">
                                            <p:graphicEl>
                                              <a:dgm id="{FEA65BCC-6AAB-45B7-AC72-E0207112C292}"/>
                                            </p:graphicEl>
                                          </p:spTgt>
                                        </p:tgtEl>
                                      </p:cBhvr>
                                      <p:to x="100000" y="80000"/>
                                    </p:animScale>
                                    <p:animScale>
                                      <p:cBhvr>
                                        <p:cTn id="16" dur="83" decel="50000">
                                          <p:stCondLst>
                                            <p:cond delay="669"/>
                                          </p:stCondLst>
                                        </p:cTn>
                                        <p:tgtEl>
                                          <p:spTgt spid="14">
                                            <p:graphicEl>
                                              <a:dgm id="{FEA65BCC-6AAB-45B7-AC72-E0207112C292}"/>
                                            </p:graphicEl>
                                          </p:spTgt>
                                        </p:tgtEl>
                                      </p:cBhvr>
                                      <p:to x="100000" y="100000"/>
                                    </p:animScale>
                                    <p:animScale>
                                      <p:cBhvr>
                                        <p:cTn id="17" dur="13">
                                          <p:stCondLst>
                                            <p:cond delay="821"/>
                                          </p:stCondLst>
                                        </p:cTn>
                                        <p:tgtEl>
                                          <p:spTgt spid="14">
                                            <p:graphicEl>
                                              <a:dgm id="{FEA65BCC-6AAB-45B7-AC72-E0207112C292}"/>
                                            </p:graphicEl>
                                          </p:spTgt>
                                        </p:tgtEl>
                                      </p:cBhvr>
                                      <p:to x="100000" y="90000"/>
                                    </p:animScale>
                                    <p:animScale>
                                      <p:cBhvr>
                                        <p:cTn id="18" dur="83" decel="50000">
                                          <p:stCondLst>
                                            <p:cond delay="834"/>
                                          </p:stCondLst>
                                        </p:cTn>
                                        <p:tgtEl>
                                          <p:spTgt spid="14">
                                            <p:graphicEl>
                                              <a:dgm id="{FEA65BCC-6AAB-45B7-AC72-E0207112C292}"/>
                                            </p:graphicEl>
                                          </p:spTgt>
                                        </p:tgtEl>
                                      </p:cBhvr>
                                      <p:to x="100000" y="100000"/>
                                    </p:animScale>
                                    <p:animScale>
                                      <p:cBhvr>
                                        <p:cTn id="19" dur="13">
                                          <p:stCondLst>
                                            <p:cond delay="904"/>
                                          </p:stCondLst>
                                        </p:cTn>
                                        <p:tgtEl>
                                          <p:spTgt spid="14">
                                            <p:graphicEl>
                                              <a:dgm id="{FEA65BCC-6AAB-45B7-AC72-E0207112C292}"/>
                                            </p:graphicEl>
                                          </p:spTgt>
                                        </p:tgtEl>
                                      </p:cBhvr>
                                      <p:to x="100000" y="95000"/>
                                    </p:animScale>
                                    <p:animScale>
                                      <p:cBhvr>
                                        <p:cTn id="20" dur="83" decel="50000">
                                          <p:stCondLst>
                                            <p:cond delay="917"/>
                                          </p:stCondLst>
                                        </p:cTn>
                                        <p:tgtEl>
                                          <p:spTgt spid="14">
                                            <p:graphicEl>
                                              <a:dgm id="{FEA65BCC-6AAB-45B7-AC72-E0207112C292}"/>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graphicEl>
                                              <a:dgm id="{A085FD54-5EAD-4ECD-AD10-1E06EA88ED93}"/>
                                            </p:graphicEl>
                                          </p:spTgt>
                                        </p:tgtEl>
                                        <p:attrNameLst>
                                          <p:attrName>style.visibility</p:attrName>
                                        </p:attrNameLst>
                                      </p:cBhvr>
                                      <p:to>
                                        <p:strVal val="visible"/>
                                      </p:to>
                                    </p:set>
                                    <p:animEffect transition="in" filter="wipe(down)">
                                      <p:cBhvr>
                                        <p:cTn id="25" dur="290">
                                          <p:stCondLst>
                                            <p:cond delay="0"/>
                                          </p:stCondLst>
                                        </p:cTn>
                                        <p:tgtEl>
                                          <p:spTgt spid="14">
                                            <p:graphicEl>
                                              <a:dgm id="{A085FD54-5EAD-4ECD-AD10-1E06EA88ED93}"/>
                                            </p:graphicEl>
                                          </p:spTgt>
                                        </p:tgtEl>
                                      </p:cBhvr>
                                    </p:animEffect>
                                    <p:anim calcmode="lin" valueType="num">
                                      <p:cBhvr>
                                        <p:cTn id="26" dur="911" tmFilter="0,0; 0.14,0.36; 0.43,0.73; 0.71,0.91; 1.0,1.0">
                                          <p:stCondLst>
                                            <p:cond delay="0"/>
                                          </p:stCondLst>
                                        </p:cTn>
                                        <p:tgtEl>
                                          <p:spTgt spid="14">
                                            <p:graphicEl>
                                              <a:dgm id="{A085FD54-5EAD-4ECD-AD10-1E06EA88ED93}"/>
                                            </p:graphic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14">
                                            <p:graphicEl>
                                              <a:dgm id="{A085FD54-5EAD-4ECD-AD10-1E06EA88ED93}"/>
                                            </p:graphic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14">
                                            <p:graphicEl>
                                              <a:dgm id="{A085FD54-5EAD-4ECD-AD10-1E06EA88ED93}"/>
                                            </p:graphic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14">
                                            <p:graphicEl>
                                              <a:dgm id="{A085FD54-5EAD-4ECD-AD10-1E06EA88ED93}"/>
                                            </p:graphic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14">
                                            <p:graphicEl>
                                              <a:dgm id="{A085FD54-5EAD-4ECD-AD10-1E06EA88ED93}"/>
                                            </p:graphic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14">
                                            <p:graphicEl>
                                              <a:dgm id="{A085FD54-5EAD-4ECD-AD10-1E06EA88ED93}"/>
                                            </p:graphicEl>
                                          </p:spTgt>
                                        </p:tgtEl>
                                      </p:cBhvr>
                                      <p:to x="100000" y="60000"/>
                                    </p:animScale>
                                    <p:animScale>
                                      <p:cBhvr>
                                        <p:cTn id="32" dur="83" decel="50000">
                                          <p:stCondLst>
                                            <p:cond delay="338"/>
                                          </p:stCondLst>
                                        </p:cTn>
                                        <p:tgtEl>
                                          <p:spTgt spid="14">
                                            <p:graphicEl>
                                              <a:dgm id="{A085FD54-5EAD-4ECD-AD10-1E06EA88ED93}"/>
                                            </p:graphicEl>
                                          </p:spTgt>
                                        </p:tgtEl>
                                      </p:cBhvr>
                                      <p:to x="100000" y="100000"/>
                                    </p:animScale>
                                    <p:animScale>
                                      <p:cBhvr>
                                        <p:cTn id="33" dur="13">
                                          <p:stCondLst>
                                            <p:cond delay="656"/>
                                          </p:stCondLst>
                                        </p:cTn>
                                        <p:tgtEl>
                                          <p:spTgt spid="14">
                                            <p:graphicEl>
                                              <a:dgm id="{A085FD54-5EAD-4ECD-AD10-1E06EA88ED93}"/>
                                            </p:graphicEl>
                                          </p:spTgt>
                                        </p:tgtEl>
                                      </p:cBhvr>
                                      <p:to x="100000" y="80000"/>
                                    </p:animScale>
                                    <p:animScale>
                                      <p:cBhvr>
                                        <p:cTn id="34" dur="83" decel="50000">
                                          <p:stCondLst>
                                            <p:cond delay="669"/>
                                          </p:stCondLst>
                                        </p:cTn>
                                        <p:tgtEl>
                                          <p:spTgt spid="14">
                                            <p:graphicEl>
                                              <a:dgm id="{A085FD54-5EAD-4ECD-AD10-1E06EA88ED93}"/>
                                            </p:graphicEl>
                                          </p:spTgt>
                                        </p:tgtEl>
                                      </p:cBhvr>
                                      <p:to x="100000" y="100000"/>
                                    </p:animScale>
                                    <p:animScale>
                                      <p:cBhvr>
                                        <p:cTn id="35" dur="13">
                                          <p:stCondLst>
                                            <p:cond delay="821"/>
                                          </p:stCondLst>
                                        </p:cTn>
                                        <p:tgtEl>
                                          <p:spTgt spid="14">
                                            <p:graphicEl>
                                              <a:dgm id="{A085FD54-5EAD-4ECD-AD10-1E06EA88ED93}"/>
                                            </p:graphicEl>
                                          </p:spTgt>
                                        </p:tgtEl>
                                      </p:cBhvr>
                                      <p:to x="100000" y="90000"/>
                                    </p:animScale>
                                    <p:animScale>
                                      <p:cBhvr>
                                        <p:cTn id="36" dur="83" decel="50000">
                                          <p:stCondLst>
                                            <p:cond delay="834"/>
                                          </p:stCondLst>
                                        </p:cTn>
                                        <p:tgtEl>
                                          <p:spTgt spid="14">
                                            <p:graphicEl>
                                              <a:dgm id="{A085FD54-5EAD-4ECD-AD10-1E06EA88ED93}"/>
                                            </p:graphicEl>
                                          </p:spTgt>
                                        </p:tgtEl>
                                      </p:cBhvr>
                                      <p:to x="100000" y="100000"/>
                                    </p:animScale>
                                    <p:animScale>
                                      <p:cBhvr>
                                        <p:cTn id="37" dur="13">
                                          <p:stCondLst>
                                            <p:cond delay="904"/>
                                          </p:stCondLst>
                                        </p:cTn>
                                        <p:tgtEl>
                                          <p:spTgt spid="14">
                                            <p:graphicEl>
                                              <a:dgm id="{A085FD54-5EAD-4ECD-AD10-1E06EA88ED93}"/>
                                            </p:graphicEl>
                                          </p:spTgt>
                                        </p:tgtEl>
                                      </p:cBhvr>
                                      <p:to x="100000" y="95000"/>
                                    </p:animScale>
                                    <p:animScale>
                                      <p:cBhvr>
                                        <p:cTn id="38" dur="83" decel="50000">
                                          <p:stCondLst>
                                            <p:cond delay="917"/>
                                          </p:stCondLst>
                                        </p:cTn>
                                        <p:tgtEl>
                                          <p:spTgt spid="14">
                                            <p:graphicEl>
                                              <a:dgm id="{A085FD54-5EAD-4ECD-AD10-1E06EA88ED93}"/>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4">
                                            <p:graphicEl>
                                              <a:dgm id="{A9FB6340-FB60-4DF2-972F-58F20BA4BFBA}"/>
                                            </p:graphicEl>
                                          </p:spTgt>
                                        </p:tgtEl>
                                        <p:attrNameLst>
                                          <p:attrName>style.visibility</p:attrName>
                                        </p:attrNameLst>
                                      </p:cBhvr>
                                      <p:to>
                                        <p:strVal val="visible"/>
                                      </p:to>
                                    </p:set>
                                    <p:animEffect transition="in" filter="wipe(down)">
                                      <p:cBhvr>
                                        <p:cTn id="41" dur="290">
                                          <p:stCondLst>
                                            <p:cond delay="0"/>
                                          </p:stCondLst>
                                        </p:cTn>
                                        <p:tgtEl>
                                          <p:spTgt spid="14">
                                            <p:graphicEl>
                                              <a:dgm id="{A9FB6340-FB60-4DF2-972F-58F20BA4BFBA}"/>
                                            </p:graphicEl>
                                          </p:spTgt>
                                        </p:tgtEl>
                                      </p:cBhvr>
                                    </p:animEffect>
                                    <p:anim calcmode="lin" valueType="num">
                                      <p:cBhvr>
                                        <p:cTn id="42" dur="911" tmFilter="0,0; 0.14,0.36; 0.43,0.73; 0.71,0.91; 1.0,1.0">
                                          <p:stCondLst>
                                            <p:cond delay="0"/>
                                          </p:stCondLst>
                                        </p:cTn>
                                        <p:tgtEl>
                                          <p:spTgt spid="14">
                                            <p:graphicEl>
                                              <a:dgm id="{A9FB6340-FB60-4DF2-972F-58F20BA4BFBA}"/>
                                            </p:graphic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14">
                                            <p:graphicEl>
                                              <a:dgm id="{A9FB6340-FB60-4DF2-972F-58F20BA4BFBA}"/>
                                            </p:graphic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14">
                                            <p:graphicEl>
                                              <a:dgm id="{A9FB6340-FB60-4DF2-972F-58F20BA4BFBA}"/>
                                            </p:graphic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14">
                                            <p:graphicEl>
                                              <a:dgm id="{A9FB6340-FB60-4DF2-972F-58F20BA4BFBA}"/>
                                            </p:graphic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14">
                                            <p:graphicEl>
                                              <a:dgm id="{A9FB6340-FB60-4DF2-972F-58F20BA4BFBA}"/>
                                            </p:graphic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14">
                                            <p:graphicEl>
                                              <a:dgm id="{A9FB6340-FB60-4DF2-972F-58F20BA4BFBA}"/>
                                            </p:graphicEl>
                                          </p:spTgt>
                                        </p:tgtEl>
                                      </p:cBhvr>
                                      <p:to x="100000" y="60000"/>
                                    </p:animScale>
                                    <p:animScale>
                                      <p:cBhvr>
                                        <p:cTn id="48" dur="83" decel="50000">
                                          <p:stCondLst>
                                            <p:cond delay="338"/>
                                          </p:stCondLst>
                                        </p:cTn>
                                        <p:tgtEl>
                                          <p:spTgt spid="14">
                                            <p:graphicEl>
                                              <a:dgm id="{A9FB6340-FB60-4DF2-972F-58F20BA4BFBA}"/>
                                            </p:graphicEl>
                                          </p:spTgt>
                                        </p:tgtEl>
                                      </p:cBhvr>
                                      <p:to x="100000" y="100000"/>
                                    </p:animScale>
                                    <p:animScale>
                                      <p:cBhvr>
                                        <p:cTn id="49" dur="13">
                                          <p:stCondLst>
                                            <p:cond delay="656"/>
                                          </p:stCondLst>
                                        </p:cTn>
                                        <p:tgtEl>
                                          <p:spTgt spid="14">
                                            <p:graphicEl>
                                              <a:dgm id="{A9FB6340-FB60-4DF2-972F-58F20BA4BFBA}"/>
                                            </p:graphicEl>
                                          </p:spTgt>
                                        </p:tgtEl>
                                      </p:cBhvr>
                                      <p:to x="100000" y="80000"/>
                                    </p:animScale>
                                    <p:animScale>
                                      <p:cBhvr>
                                        <p:cTn id="50" dur="83" decel="50000">
                                          <p:stCondLst>
                                            <p:cond delay="669"/>
                                          </p:stCondLst>
                                        </p:cTn>
                                        <p:tgtEl>
                                          <p:spTgt spid="14">
                                            <p:graphicEl>
                                              <a:dgm id="{A9FB6340-FB60-4DF2-972F-58F20BA4BFBA}"/>
                                            </p:graphicEl>
                                          </p:spTgt>
                                        </p:tgtEl>
                                      </p:cBhvr>
                                      <p:to x="100000" y="100000"/>
                                    </p:animScale>
                                    <p:animScale>
                                      <p:cBhvr>
                                        <p:cTn id="51" dur="13">
                                          <p:stCondLst>
                                            <p:cond delay="821"/>
                                          </p:stCondLst>
                                        </p:cTn>
                                        <p:tgtEl>
                                          <p:spTgt spid="14">
                                            <p:graphicEl>
                                              <a:dgm id="{A9FB6340-FB60-4DF2-972F-58F20BA4BFBA}"/>
                                            </p:graphicEl>
                                          </p:spTgt>
                                        </p:tgtEl>
                                      </p:cBhvr>
                                      <p:to x="100000" y="90000"/>
                                    </p:animScale>
                                    <p:animScale>
                                      <p:cBhvr>
                                        <p:cTn id="52" dur="83" decel="50000">
                                          <p:stCondLst>
                                            <p:cond delay="834"/>
                                          </p:stCondLst>
                                        </p:cTn>
                                        <p:tgtEl>
                                          <p:spTgt spid="14">
                                            <p:graphicEl>
                                              <a:dgm id="{A9FB6340-FB60-4DF2-972F-58F20BA4BFBA}"/>
                                            </p:graphicEl>
                                          </p:spTgt>
                                        </p:tgtEl>
                                      </p:cBhvr>
                                      <p:to x="100000" y="100000"/>
                                    </p:animScale>
                                    <p:animScale>
                                      <p:cBhvr>
                                        <p:cTn id="53" dur="13">
                                          <p:stCondLst>
                                            <p:cond delay="904"/>
                                          </p:stCondLst>
                                        </p:cTn>
                                        <p:tgtEl>
                                          <p:spTgt spid="14">
                                            <p:graphicEl>
                                              <a:dgm id="{A9FB6340-FB60-4DF2-972F-58F20BA4BFBA}"/>
                                            </p:graphicEl>
                                          </p:spTgt>
                                        </p:tgtEl>
                                      </p:cBhvr>
                                      <p:to x="100000" y="95000"/>
                                    </p:animScale>
                                    <p:animScale>
                                      <p:cBhvr>
                                        <p:cTn id="54" dur="83" decel="50000">
                                          <p:stCondLst>
                                            <p:cond delay="917"/>
                                          </p:stCondLst>
                                        </p:cTn>
                                        <p:tgtEl>
                                          <p:spTgt spid="14">
                                            <p:graphicEl>
                                              <a:dgm id="{A9FB6340-FB60-4DF2-972F-58F20BA4BFBA}"/>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14">
                                            <p:graphicEl>
                                              <a:dgm id="{0BFC79A3-0CAB-469E-A56B-304D4A2D3C18}"/>
                                            </p:graphicEl>
                                          </p:spTgt>
                                        </p:tgtEl>
                                        <p:attrNameLst>
                                          <p:attrName>style.visibility</p:attrName>
                                        </p:attrNameLst>
                                      </p:cBhvr>
                                      <p:to>
                                        <p:strVal val="visible"/>
                                      </p:to>
                                    </p:set>
                                    <p:animEffect transition="in" filter="wipe(down)">
                                      <p:cBhvr>
                                        <p:cTn id="59" dur="290">
                                          <p:stCondLst>
                                            <p:cond delay="0"/>
                                          </p:stCondLst>
                                        </p:cTn>
                                        <p:tgtEl>
                                          <p:spTgt spid="14">
                                            <p:graphicEl>
                                              <a:dgm id="{0BFC79A3-0CAB-469E-A56B-304D4A2D3C18}"/>
                                            </p:graphicEl>
                                          </p:spTgt>
                                        </p:tgtEl>
                                      </p:cBhvr>
                                    </p:animEffect>
                                    <p:anim calcmode="lin" valueType="num">
                                      <p:cBhvr>
                                        <p:cTn id="60" dur="911" tmFilter="0,0; 0.14,0.36; 0.43,0.73; 0.71,0.91; 1.0,1.0">
                                          <p:stCondLst>
                                            <p:cond delay="0"/>
                                          </p:stCondLst>
                                        </p:cTn>
                                        <p:tgtEl>
                                          <p:spTgt spid="14">
                                            <p:graphicEl>
                                              <a:dgm id="{0BFC79A3-0CAB-469E-A56B-304D4A2D3C18}"/>
                                            </p:graphicEl>
                                          </p:spTgt>
                                        </p:tgtEl>
                                        <p:attrNameLst>
                                          <p:attrName>ppt_x</p:attrName>
                                        </p:attrNameLst>
                                      </p:cBhvr>
                                      <p:tavLst>
                                        <p:tav tm="0">
                                          <p:val>
                                            <p:strVal val="#ppt_x-0.25"/>
                                          </p:val>
                                        </p:tav>
                                        <p:tav tm="100000">
                                          <p:val>
                                            <p:strVal val="#ppt_x"/>
                                          </p:val>
                                        </p:tav>
                                      </p:tavLst>
                                    </p:anim>
                                    <p:anim calcmode="lin" valueType="num">
                                      <p:cBhvr>
                                        <p:cTn id="61" dur="332" tmFilter="0.0,0.0; 0.25,0.07; 0.50,0.2; 0.75,0.467; 1.0,1.0">
                                          <p:stCondLst>
                                            <p:cond delay="0"/>
                                          </p:stCondLst>
                                        </p:cTn>
                                        <p:tgtEl>
                                          <p:spTgt spid="14">
                                            <p:graphicEl>
                                              <a:dgm id="{0BFC79A3-0CAB-469E-A56B-304D4A2D3C18}"/>
                                            </p:graphicEl>
                                          </p:spTgt>
                                        </p:tgtEl>
                                        <p:attrNameLst>
                                          <p:attrName>ppt_y</p:attrName>
                                        </p:attrNameLst>
                                      </p:cBhvr>
                                      <p:tavLst>
                                        <p:tav tm="0" fmla="#ppt_y-sin(pi*$)/3">
                                          <p:val>
                                            <p:fltVal val="0.5"/>
                                          </p:val>
                                        </p:tav>
                                        <p:tav tm="100000">
                                          <p:val>
                                            <p:fltVal val="1"/>
                                          </p:val>
                                        </p:tav>
                                      </p:tavLst>
                                    </p:anim>
                                    <p:anim calcmode="lin" valueType="num">
                                      <p:cBhvr>
                                        <p:cTn id="62" dur="332" tmFilter="0, 0; 0.125,0.2665; 0.25,0.4; 0.375,0.465; 0.5,0.5;  0.625,0.535; 0.75,0.6; 0.875,0.7335; 1,1">
                                          <p:stCondLst>
                                            <p:cond delay="332"/>
                                          </p:stCondLst>
                                        </p:cTn>
                                        <p:tgtEl>
                                          <p:spTgt spid="14">
                                            <p:graphicEl>
                                              <a:dgm id="{0BFC79A3-0CAB-469E-A56B-304D4A2D3C18}"/>
                                            </p:graphicEl>
                                          </p:spTgt>
                                        </p:tgtEl>
                                        <p:attrNameLst>
                                          <p:attrName>ppt_y</p:attrName>
                                        </p:attrNameLst>
                                      </p:cBhvr>
                                      <p:tavLst>
                                        <p:tav tm="0" fmla="#ppt_y-sin(pi*$)/9">
                                          <p:val>
                                            <p:fltVal val="0"/>
                                          </p:val>
                                        </p:tav>
                                        <p:tav tm="100000">
                                          <p:val>
                                            <p:fltVal val="1"/>
                                          </p:val>
                                        </p:tav>
                                      </p:tavLst>
                                    </p:anim>
                                    <p:anim calcmode="lin" valueType="num">
                                      <p:cBhvr>
                                        <p:cTn id="63" dur="166" tmFilter="0, 0; 0.125,0.2665; 0.25,0.4; 0.375,0.465; 0.5,0.5;  0.625,0.535; 0.75,0.6; 0.875,0.7335; 1,1">
                                          <p:stCondLst>
                                            <p:cond delay="662"/>
                                          </p:stCondLst>
                                        </p:cTn>
                                        <p:tgtEl>
                                          <p:spTgt spid="14">
                                            <p:graphicEl>
                                              <a:dgm id="{0BFC79A3-0CAB-469E-A56B-304D4A2D3C18}"/>
                                            </p:graphicEl>
                                          </p:spTgt>
                                        </p:tgtEl>
                                        <p:attrNameLst>
                                          <p:attrName>ppt_y</p:attrName>
                                        </p:attrNameLst>
                                      </p:cBhvr>
                                      <p:tavLst>
                                        <p:tav tm="0" fmla="#ppt_y-sin(pi*$)/27">
                                          <p:val>
                                            <p:fltVal val="0"/>
                                          </p:val>
                                        </p:tav>
                                        <p:tav tm="100000">
                                          <p:val>
                                            <p:fltVal val="1"/>
                                          </p:val>
                                        </p:tav>
                                      </p:tavLst>
                                    </p:anim>
                                    <p:anim calcmode="lin" valueType="num">
                                      <p:cBhvr>
                                        <p:cTn id="64" dur="82" tmFilter="0, 0; 0.125,0.2665; 0.25,0.4; 0.375,0.465; 0.5,0.5;  0.625,0.535; 0.75,0.6; 0.875,0.7335; 1,1">
                                          <p:stCondLst>
                                            <p:cond delay="828"/>
                                          </p:stCondLst>
                                        </p:cTn>
                                        <p:tgtEl>
                                          <p:spTgt spid="14">
                                            <p:graphicEl>
                                              <a:dgm id="{0BFC79A3-0CAB-469E-A56B-304D4A2D3C18}"/>
                                            </p:graphicEl>
                                          </p:spTgt>
                                        </p:tgtEl>
                                        <p:attrNameLst>
                                          <p:attrName>ppt_y</p:attrName>
                                        </p:attrNameLst>
                                      </p:cBhvr>
                                      <p:tavLst>
                                        <p:tav tm="0" fmla="#ppt_y-sin(pi*$)/81">
                                          <p:val>
                                            <p:fltVal val="0"/>
                                          </p:val>
                                        </p:tav>
                                        <p:tav tm="100000">
                                          <p:val>
                                            <p:fltVal val="1"/>
                                          </p:val>
                                        </p:tav>
                                      </p:tavLst>
                                    </p:anim>
                                    <p:animScale>
                                      <p:cBhvr>
                                        <p:cTn id="65" dur="13">
                                          <p:stCondLst>
                                            <p:cond delay="325"/>
                                          </p:stCondLst>
                                        </p:cTn>
                                        <p:tgtEl>
                                          <p:spTgt spid="14">
                                            <p:graphicEl>
                                              <a:dgm id="{0BFC79A3-0CAB-469E-A56B-304D4A2D3C18}"/>
                                            </p:graphicEl>
                                          </p:spTgt>
                                        </p:tgtEl>
                                      </p:cBhvr>
                                      <p:to x="100000" y="60000"/>
                                    </p:animScale>
                                    <p:animScale>
                                      <p:cBhvr>
                                        <p:cTn id="66" dur="83" decel="50000">
                                          <p:stCondLst>
                                            <p:cond delay="338"/>
                                          </p:stCondLst>
                                        </p:cTn>
                                        <p:tgtEl>
                                          <p:spTgt spid="14">
                                            <p:graphicEl>
                                              <a:dgm id="{0BFC79A3-0CAB-469E-A56B-304D4A2D3C18}"/>
                                            </p:graphicEl>
                                          </p:spTgt>
                                        </p:tgtEl>
                                      </p:cBhvr>
                                      <p:to x="100000" y="100000"/>
                                    </p:animScale>
                                    <p:animScale>
                                      <p:cBhvr>
                                        <p:cTn id="67" dur="13">
                                          <p:stCondLst>
                                            <p:cond delay="656"/>
                                          </p:stCondLst>
                                        </p:cTn>
                                        <p:tgtEl>
                                          <p:spTgt spid="14">
                                            <p:graphicEl>
                                              <a:dgm id="{0BFC79A3-0CAB-469E-A56B-304D4A2D3C18}"/>
                                            </p:graphicEl>
                                          </p:spTgt>
                                        </p:tgtEl>
                                      </p:cBhvr>
                                      <p:to x="100000" y="80000"/>
                                    </p:animScale>
                                    <p:animScale>
                                      <p:cBhvr>
                                        <p:cTn id="68" dur="83" decel="50000">
                                          <p:stCondLst>
                                            <p:cond delay="669"/>
                                          </p:stCondLst>
                                        </p:cTn>
                                        <p:tgtEl>
                                          <p:spTgt spid="14">
                                            <p:graphicEl>
                                              <a:dgm id="{0BFC79A3-0CAB-469E-A56B-304D4A2D3C18}"/>
                                            </p:graphicEl>
                                          </p:spTgt>
                                        </p:tgtEl>
                                      </p:cBhvr>
                                      <p:to x="100000" y="100000"/>
                                    </p:animScale>
                                    <p:animScale>
                                      <p:cBhvr>
                                        <p:cTn id="69" dur="13">
                                          <p:stCondLst>
                                            <p:cond delay="821"/>
                                          </p:stCondLst>
                                        </p:cTn>
                                        <p:tgtEl>
                                          <p:spTgt spid="14">
                                            <p:graphicEl>
                                              <a:dgm id="{0BFC79A3-0CAB-469E-A56B-304D4A2D3C18}"/>
                                            </p:graphicEl>
                                          </p:spTgt>
                                        </p:tgtEl>
                                      </p:cBhvr>
                                      <p:to x="100000" y="90000"/>
                                    </p:animScale>
                                    <p:animScale>
                                      <p:cBhvr>
                                        <p:cTn id="70" dur="83" decel="50000">
                                          <p:stCondLst>
                                            <p:cond delay="834"/>
                                          </p:stCondLst>
                                        </p:cTn>
                                        <p:tgtEl>
                                          <p:spTgt spid="14">
                                            <p:graphicEl>
                                              <a:dgm id="{0BFC79A3-0CAB-469E-A56B-304D4A2D3C18}"/>
                                            </p:graphicEl>
                                          </p:spTgt>
                                        </p:tgtEl>
                                      </p:cBhvr>
                                      <p:to x="100000" y="100000"/>
                                    </p:animScale>
                                    <p:animScale>
                                      <p:cBhvr>
                                        <p:cTn id="71" dur="13">
                                          <p:stCondLst>
                                            <p:cond delay="904"/>
                                          </p:stCondLst>
                                        </p:cTn>
                                        <p:tgtEl>
                                          <p:spTgt spid="14">
                                            <p:graphicEl>
                                              <a:dgm id="{0BFC79A3-0CAB-469E-A56B-304D4A2D3C18}"/>
                                            </p:graphicEl>
                                          </p:spTgt>
                                        </p:tgtEl>
                                      </p:cBhvr>
                                      <p:to x="100000" y="95000"/>
                                    </p:animScale>
                                    <p:animScale>
                                      <p:cBhvr>
                                        <p:cTn id="72" dur="83" decel="50000">
                                          <p:stCondLst>
                                            <p:cond delay="917"/>
                                          </p:stCondLst>
                                        </p:cTn>
                                        <p:tgtEl>
                                          <p:spTgt spid="14">
                                            <p:graphicEl>
                                              <a:dgm id="{0BFC79A3-0CAB-469E-A56B-304D4A2D3C18}"/>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14">
                                            <p:graphicEl>
                                              <a:dgm id="{6CA68D8B-AF79-4379-B4DF-D34347A749B3}"/>
                                            </p:graphicEl>
                                          </p:spTgt>
                                        </p:tgtEl>
                                        <p:attrNameLst>
                                          <p:attrName>style.visibility</p:attrName>
                                        </p:attrNameLst>
                                      </p:cBhvr>
                                      <p:to>
                                        <p:strVal val="visible"/>
                                      </p:to>
                                    </p:set>
                                    <p:animEffect transition="in" filter="wipe(down)">
                                      <p:cBhvr>
                                        <p:cTn id="75" dur="290">
                                          <p:stCondLst>
                                            <p:cond delay="0"/>
                                          </p:stCondLst>
                                        </p:cTn>
                                        <p:tgtEl>
                                          <p:spTgt spid="14">
                                            <p:graphicEl>
                                              <a:dgm id="{6CA68D8B-AF79-4379-B4DF-D34347A749B3}"/>
                                            </p:graphicEl>
                                          </p:spTgt>
                                        </p:tgtEl>
                                      </p:cBhvr>
                                    </p:animEffect>
                                    <p:anim calcmode="lin" valueType="num">
                                      <p:cBhvr>
                                        <p:cTn id="76" dur="911" tmFilter="0,0; 0.14,0.36; 0.43,0.73; 0.71,0.91; 1.0,1.0">
                                          <p:stCondLst>
                                            <p:cond delay="0"/>
                                          </p:stCondLst>
                                        </p:cTn>
                                        <p:tgtEl>
                                          <p:spTgt spid="14">
                                            <p:graphicEl>
                                              <a:dgm id="{6CA68D8B-AF79-4379-B4DF-D34347A749B3}"/>
                                            </p:graphicEl>
                                          </p:spTgt>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14">
                                            <p:graphicEl>
                                              <a:dgm id="{6CA68D8B-AF79-4379-B4DF-D34347A749B3}"/>
                                            </p:graphicEl>
                                          </p:spTgt>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14">
                                            <p:graphicEl>
                                              <a:dgm id="{6CA68D8B-AF79-4379-B4DF-D34347A749B3}"/>
                                            </p:graphicEl>
                                          </p:spTgt>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14">
                                            <p:graphicEl>
                                              <a:dgm id="{6CA68D8B-AF79-4379-B4DF-D34347A749B3}"/>
                                            </p:graphicEl>
                                          </p:spTgt>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14">
                                            <p:graphicEl>
                                              <a:dgm id="{6CA68D8B-AF79-4379-B4DF-D34347A749B3}"/>
                                            </p:graphicEl>
                                          </p:spTgt>
                                        </p:tgtEl>
                                        <p:attrNameLst>
                                          <p:attrName>ppt_y</p:attrName>
                                        </p:attrNameLst>
                                      </p:cBhvr>
                                      <p:tavLst>
                                        <p:tav tm="0" fmla="#ppt_y-sin(pi*$)/81">
                                          <p:val>
                                            <p:fltVal val="0"/>
                                          </p:val>
                                        </p:tav>
                                        <p:tav tm="100000">
                                          <p:val>
                                            <p:fltVal val="1"/>
                                          </p:val>
                                        </p:tav>
                                      </p:tavLst>
                                    </p:anim>
                                    <p:animScale>
                                      <p:cBhvr>
                                        <p:cTn id="81" dur="13">
                                          <p:stCondLst>
                                            <p:cond delay="325"/>
                                          </p:stCondLst>
                                        </p:cTn>
                                        <p:tgtEl>
                                          <p:spTgt spid="14">
                                            <p:graphicEl>
                                              <a:dgm id="{6CA68D8B-AF79-4379-B4DF-D34347A749B3}"/>
                                            </p:graphicEl>
                                          </p:spTgt>
                                        </p:tgtEl>
                                      </p:cBhvr>
                                      <p:to x="100000" y="60000"/>
                                    </p:animScale>
                                    <p:animScale>
                                      <p:cBhvr>
                                        <p:cTn id="82" dur="83" decel="50000">
                                          <p:stCondLst>
                                            <p:cond delay="338"/>
                                          </p:stCondLst>
                                        </p:cTn>
                                        <p:tgtEl>
                                          <p:spTgt spid="14">
                                            <p:graphicEl>
                                              <a:dgm id="{6CA68D8B-AF79-4379-B4DF-D34347A749B3}"/>
                                            </p:graphicEl>
                                          </p:spTgt>
                                        </p:tgtEl>
                                      </p:cBhvr>
                                      <p:to x="100000" y="100000"/>
                                    </p:animScale>
                                    <p:animScale>
                                      <p:cBhvr>
                                        <p:cTn id="83" dur="13">
                                          <p:stCondLst>
                                            <p:cond delay="656"/>
                                          </p:stCondLst>
                                        </p:cTn>
                                        <p:tgtEl>
                                          <p:spTgt spid="14">
                                            <p:graphicEl>
                                              <a:dgm id="{6CA68D8B-AF79-4379-B4DF-D34347A749B3}"/>
                                            </p:graphicEl>
                                          </p:spTgt>
                                        </p:tgtEl>
                                      </p:cBhvr>
                                      <p:to x="100000" y="80000"/>
                                    </p:animScale>
                                    <p:animScale>
                                      <p:cBhvr>
                                        <p:cTn id="84" dur="83" decel="50000">
                                          <p:stCondLst>
                                            <p:cond delay="669"/>
                                          </p:stCondLst>
                                        </p:cTn>
                                        <p:tgtEl>
                                          <p:spTgt spid="14">
                                            <p:graphicEl>
                                              <a:dgm id="{6CA68D8B-AF79-4379-B4DF-D34347A749B3}"/>
                                            </p:graphicEl>
                                          </p:spTgt>
                                        </p:tgtEl>
                                      </p:cBhvr>
                                      <p:to x="100000" y="100000"/>
                                    </p:animScale>
                                    <p:animScale>
                                      <p:cBhvr>
                                        <p:cTn id="85" dur="13">
                                          <p:stCondLst>
                                            <p:cond delay="821"/>
                                          </p:stCondLst>
                                        </p:cTn>
                                        <p:tgtEl>
                                          <p:spTgt spid="14">
                                            <p:graphicEl>
                                              <a:dgm id="{6CA68D8B-AF79-4379-B4DF-D34347A749B3}"/>
                                            </p:graphicEl>
                                          </p:spTgt>
                                        </p:tgtEl>
                                      </p:cBhvr>
                                      <p:to x="100000" y="90000"/>
                                    </p:animScale>
                                    <p:animScale>
                                      <p:cBhvr>
                                        <p:cTn id="86" dur="83" decel="50000">
                                          <p:stCondLst>
                                            <p:cond delay="834"/>
                                          </p:stCondLst>
                                        </p:cTn>
                                        <p:tgtEl>
                                          <p:spTgt spid="14">
                                            <p:graphicEl>
                                              <a:dgm id="{6CA68D8B-AF79-4379-B4DF-D34347A749B3}"/>
                                            </p:graphicEl>
                                          </p:spTgt>
                                        </p:tgtEl>
                                      </p:cBhvr>
                                      <p:to x="100000" y="100000"/>
                                    </p:animScale>
                                    <p:animScale>
                                      <p:cBhvr>
                                        <p:cTn id="87" dur="13">
                                          <p:stCondLst>
                                            <p:cond delay="904"/>
                                          </p:stCondLst>
                                        </p:cTn>
                                        <p:tgtEl>
                                          <p:spTgt spid="14">
                                            <p:graphicEl>
                                              <a:dgm id="{6CA68D8B-AF79-4379-B4DF-D34347A749B3}"/>
                                            </p:graphicEl>
                                          </p:spTgt>
                                        </p:tgtEl>
                                      </p:cBhvr>
                                      <p:to x="100000" y="95000"/>
                                    </p:animScale>
                                    <p:animScale>
                                      <p:cBhvr>
                                        <p:cTn id="88" dur="83" decel="50000">
                                          <p:stCondLst>
                                            <p:cond delay="917"/>
                                          </p:stCondLst>
                                        </p:cTn>
                                        <p:tgtEl>
                                          <p:spTgt spid="14">
                                            <p:graphicEl>
                                              <a:dgm id="{6CA68D8B-AF79-4379-B4DF-D34347A749B3}"/>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14">
                                            <p:graphicEl>
                                              <a:dgm id="{A6B4D3A1-F906-4F17-A8FE-8BE8445483B5}"/>
                                            </p:graphicEl>
                                          </p:spTgt>
                                        </p:tgtEl>
                                        <p:attrNameLst>
                                          <p:attrName>style.visibility</p:attrName>
                                        </p:attrNameLst>
                                      </p:cBhvr>
                                      <p:to>
                                        <p:strVal val="visible"/>
                                      </p:to>
                                    </p:set>
                                    <p:animEffect transition="in" filter="wipe(down)">
                                      <p:cBhvr>
                                        <p:cTn id="93" dur="290">
                                          <p:stCondLst>
                                            <p:cond delay="0"/>
                                          </p:stCondLst>
                                        </p:cTn>
                                        <p:tgtEl>
                                          <p:spTgt spid="14">
                                            <p:graphicEl>
                                              <a:dgm id="{A6B4D3A1-F906-4F17-A8FE-8BE8445483B5}"/>
                                            </p:graphicEl>
                                          </p:spTgt>
                                        </p:tgtEl>
                                      </p:cBhvr>
                                    </p:animEffect>
                                    <p:anim calcmode="lin" valueType="num">
                                      <p:cBhvr>
                                        <p:cTn id="94" dur="911" tmFilter="0,0; 0.14,0.36; 0.43,0.73; 0.71,0.91; 1.0,1.0">
                                          <p:stCondLst>
                                            <p:cond delay="0"/>
                                          </p:stCondLst>
                                        </p:cTn>
                                        <p:tgtEl>
                                          <p:spTgt spid="14">
                                            <p:graphicEl>
                                              <a:dgm id="{A6B4D3A1-F906-4F17-A8FE-8BE8445483B5}"/>
                                            </p:graphicEl>
                                          </p:spTgt>
                                        </p:tgtEl>
                                        <p:attrNameLst>
                                          <p:attrName>ppt_x</p:attrName>
                                        </p:attrNameLst>
                                      </p:cBhvr>
                                      <p:tavLst>
                                        <p:tav tm="0">
                                          <p:val>
                                            <p:strVal val="#ppt_x-0.25"/>
                                          </p:val>
                                        </p:tav>
                                        <p:tav tm="100000">
                                          <p:val>
                                            <p:strVal val="#ppt_x"/>
                                          </p:val>
                                        </p:tav>
                                      </p:tavLst>
                                    </p:anim>
                                    <p:anim calcmode="lin" valueType="num">
                                      <p:cBhvr>
                                        <p:cTn id="95" dur="332" tmFilter="0.0,0.0; 0.25,0.07; 0.50,0.2; 0.75,0.467; 1.0,1.0">
                                          <p:stCondLst>
                                            <p:cond delay="0"/>
                                          </p:stCondLst>
                                        </p:cTn>
                                        <p:tgtEl>
                                          <p:spTgt spid="14">
                                            <p:graphicEl>
                                              <a:dgm id="{A6B4D3A1-F906-4F17-A8FE-8BE8445483B5}"/>
                                            </p:graphicEl>
                                          </p:spTgt>
                                        </p:tgtEl>
                                        <p:attrNameLst>
                                          <p:attrName>ppt_y</p:attrName>
                                        </p:attrNameLst>
                                      </p:cBhvr>
                                      <p:tavLst>
                                        <p:tav tm="0" fmla="#ppt_y-sin(pi*$)/3">
                                          <p:val>
                                            <p:fltVal val="0.5"/>
                                          </p:val>
                                        </p:tav>
                                        <p:tav tm="100000">
                                          <p:val>
                                            <p:fltVal val="1"/>
                                          </p:val>
                                        </p:tav>
                                      </p:tavLst>
                                    </p:anim>
                                    <p:anim calcmode="lin" valueType="num">
                                      <p:cBhvr>
                                        <p:cTn id="96" dur="332" tmFilter="0, 0; 0.125,0.2665; 0.25,0.4; 0.375,0.465; 0.5,0.5;  0.625,0.535; 0.75,0.6; 0.875,0.7335; 1,1">
                                          <p:stCondLst>
                                            <p:cond delay="332"/>
                                          </p:stCondLst>
                                        </p:cTn>
                                        <p:tgtEl>
                                          <p:spTgt spid="14">
                                            <p:graphicEl>
                                              <a:dgm id="{A6B4D3A1-F906-4F17-A8FE-8BE8445483B5}"/>
                                            </p:graphicEl>
                                          </p:spTgt>
                                        </p:tgtEl>
                                        <p:attrNameLst>
                                          <p:attrName>ppt_y</p:attrName>
                                        </p:attrNameLst>
                                      </p:cBhvr>
                                      <p:tavLst>
                                        <p:tav tm="0" fmla="#ppt_y-sin(pi*$)/9">
                                          <p:val>
                                            <p:fltVal val="0"/>
                                          </p:val>
                                        </p:tav>
                                        <p:tav tm="100000">
                                          <p:val>
                                            <p:fltVal val="1"/>
                                          </p:val>
                                        </p:tav>
                                      </p:tavLst>
                                    </p:anim>
                                    <p:anim calcmode="lin" valueType="num">
                                      <p:cBhvr>
                                        <p:cTn id="97" dur="166" tmFilter="0, 0; 0.125,0.2665; 0.25,0.4; 0.375,0.465; 0.5,0.5;  0.625,0.535; 0.75,0.6; 0.875,0.7335; 1,1">
                                          <p:stCondLst>
                                            <p:cond delay="662"/>
                                          </p:stCondLst>
                                        </p:cTn>
                                        <p:tgtEl>
                                          <p:spTgt spid="14">
                                            <p:graphicEl>
                                              <a:dgm id="{A6B4D3A1-F906-4F17-A8FE-8BE8445483B5}"/>
                                            </p:graphicEl>
                                          </p:spTgt>
                                        </p:tgtEl>
                                        <p:attrNameLst>
                                          <p:attrName>ppt_y</p:attrName>
                                        </p:attrNameLst>
                                      </p:cBhvr>
                                      <p:tavLst>
                                        <p:tav tm="0" fmla="#ppt_y-sin(pi*$)/27">
                                          <p:val>
                                            <p:fltVal val="0"/>
                                          </p:val>
                                        </p:tav>
                                        <p:tav tm="100000">
                                          <p:val>
                                            <p:fltVal val="1"/>
                                          </p:val>
                                        </p:tav>
                                      </p:tavLst>
                                    </p:anim>
                                    <p:anim calcmode="lin" valueType="num">
                                      <p:cBhvr>
                                        <p:cTn id="98" dur="82" tmFilter="0, 0; 0.125,0.2665; 0.25,0.4; 0.375,0.465; 0.5,0.5;  0.625,0.535; 0.75,0.6; 0.875,0.7335; 1,1">
                                          <p:stCondLst>
                                            <p:cond delay="828"/>
                                          </p:stCondLst>
                                        </p:cTn>
                                        <p:tgtEl>
                                          <p:spTgt spid="14">
                                            <p:graphicEl>
                                              <a:dgm id="{A6B4D3A1-F906-4F17-A8FE-8BE8445483B5}"/>
                                            </p:graphicEl>
                                          </p:spTgt>
                                        </p:tgtEl>
                                        <p:attrNameLst>
                                          <p:attrName>ppt_y</p:attrName>
                                        </p:attrNameLst>
                                      </p:cBhvr>
                                      <p:tavLst>
                                        <p:tav tm="0" fmla="#ppt_y-sin(pi*$)/81">
                                          <p:val>
                                            <p:fltVal val="0"/>
                                          </p:val>
                                        </p:tav>
                                        <p:tav tm="100000">
                                          <p:val>
                                            <p:fltVal val="1"/>
                                          </p:val>
                                        </p:tav>
                                      </p:tavLst>
                                    </p:anim>
                                    <p:animScale>
                                      <p:cBhvr>
                                        <p:cTn id="99" dur="13">
                                          <p:stCondLst>
                                            <p:cond delay="325"/>
                                          </p:stCondLst>
                                        </p:cTn>
                                        <p:tgtEl>
                                          <p:spTgt spid="14">
                                            <p:graphicEl>
                                              <a:dgm id="{A6B4D3A1-F906-4F17-A8FE-8BE8445483B5}"/>
                                            </p:graphicEl>
                                          </p:spTgt>
                                        </p:tgtEl>
                                      </p:cBhvr>
                                      <p:to x="100000" y="60000"/>
                                    </p:animScale>
                                    <p:animScale>
                                      <p:cBhvr>
                                        <p:cTn id="100" dur="83" decel="50000">
                                          <p:stCondLst>
                                            <p:cond delay="338"/>
                                          </p:stCondLst>
                                        </p:cTn>
                                        <p:tgtEl>
                                          <p:spTgt spid="14">
                                            <p:graphicEl>
                                              <a:dgm id="{A6B4D3A1-F906-4F17-A8FE-8BE8445483B5}"/>
                                            </p:graphicEl>
                                          </p:spTgt>
                                        </p:tgtEl>
                                      </p:cBhvr>
                                      <p:to x="100000" y="100000"/>
                                    </p:animScale>
                                    <p:animScale>
                                      <p:cBhvr>
                                        <p:cTn id="101" dur="13">
                                          <p:stCondLst>
                                            <p:cond delay="656"/>
                                          </p:stCondLst>
                                        </p:cTn>
                                        <p:tgtEl>
                                          <p:spTgt spid="14">
                                            <p:graphicEl>
                                              <a:dgm id="{A6B4D3A1-F906-4F17-A8FE-8BE8445483B5}"/>
                                            </p:graphicEl>
                                          </p:spTgt>
                                        </p:tgtEl>
                                      </p:cBhvr>
                                      <p:to x="100000" y="80000"/>
                                    </p:animScale>
                                    <p:animScale>
                                      <p:cBhvr>
                                        <p:cTn id="102" dur="83" decel="50000">
                                          <p:stCondLst>
                                            <p:cond delay="669"/>
                                          </p:stCondLst>
                                        </p:cTn>
                                        <p:tgtEl>
                                          <p:spTgt spid="14">
                                            <p:graphicEl>
                                              <a:dgm id="{A6B4D3A1-F906-4F17-A8FE-8BE8445483B5}"/>
                                            </p:graphicEl>
                                          </p:spTgt>
                                        </p:tgtEl>
                                      </p:cBhvr>
                                      <p:to x="100000" y="100000"/>
                                    </p:animScale>
                                    <p:animScale>
                                      <p:cBhvr>
                                        <p:cTn id="103" dur="13">
                                          <p:stCondLst>
                                            <p:cond delay="821"/>
                                          </p:stCondLst>
                                        </p:cTn>
                                        <p:tgtEl>
                                          <p:spTgt spid="14">
                                            <p:graphicEl>
                                              <a:dgm id="{A6B4D3A1-F906-4F17-A8FE-8BE8445483B5}"/>
                                            </p:graphicEl>
                                          </p:spTgt>
                                        </p:tgtEl>
                                      </p:cBhvr>
                                      <p:to x="100000" y="90000"/>
                                    </p:animScale>
                                    <p:animScale>
                                      <p:cBhvr>
                                        <p:cTn id="104" dur="83" decel="50000">
                                          <p:stCondLst>
                                            <p:cond delay="834"/>
                                          </p:stCondLst>
                                        </p:cTn>
                                        <p:tgtEl>
                                          <p:spTgt spid="14">
                                            <p:graphicEl>
                                              <a:dgm id="{A6B4D3A1-F906-4F17-A8FE-8BE8445483B5}"/>
                                            </p:graphicEl>
                                          </p:spTgt>
                                        </p:tgtEl>
                                      </p:cBhvr>
                                      <p:to x="100000" y="100000"/>
                                    </p:animScale>
                                    <p:animScale>
                                      <p:cBhvr>
                                        <p:cTn id="105" dur="13">
                                          <p:stCondLst>
                                            <p:cond delay="904"/>
                                          </p:stCondLst>
                                        </p:cTn>
                                        <p:tgtEl>
                                          <p:spTgt spid="14">
                                            <p:graphicEl>
                                              <a:dgm id="{A6B4D3A1-F906-4F17-A8FE-8BE8445483B5}"/>
                                            </p:graphicEl>
                                          </p:spTgt>
                                        </p:tgtEl>
                                      </p:cBhvr>
                                      <p:to x="100000" y="95000"/>
                                    </p:animScale>
                                    <p:animScale>
                                      <p:cBhvr>
                                        <p:cTn id="106" dur="83" decel="50000">
                                          <p:stCondLst>
                                            <p:cond delay="917"/>
                                          </p:stCondLst>
                                        </p:cTn>
                                        <p:tgtEl>
                                          <p:spTgt spid="14">
                                            <p:graphicEl>
                                              <a:dgm id="{A6B4D3A1-F906-4F17-A8FE-8BE8445483B5}"/>
                                            </p:graphicEl>
                                          </p:spTgt>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14">
                                            <p:graphicEl>
                                              <a:dgm id="{D170AFB4-F485-479D-9331-6F403185E467}"/>
                                            </p:graphicEl>
                                          </p:spTgt>
                                        </p:tgtEl>
                                        <p:attrNameLst>
                                          <p:attrName>style.visibility</p:attrName>
                                        </p:attrNameLst>
                                      </p:cBhvr>
                                      <p:to>
                                        <p:strVal val="visible"/>
                                      </p:to>
                                    </p:set>
                                    <p:animEffect transition="in" filter="wipe(down)">
                                      <p:cBhvr>
                                        <p:cTn id="109" dur="290">
                                          <p:stCondLst>
                                            <p:cond delay="0"/>
                                          </p:stCondLst>
                                        </p:cTn>
                                        <p:tgtEl>
                                          <p:spTgt spid="14">
                                            <p:graphicEl>
                                              <a:dgm id="{D170AFB4-F485-479D-9331-6F403185E467}"/>
                                            </p:graphicEl>
                                          </p:spTgt>
                                        </p:tgtEl>
                                      </p:cBhvr>
                                    </p:animEffect>
                                    <p:anim calcmode="lin" valueType="num">
                                      <p:cBhvr>
                                        <p:cTn id="110" dur="911" tmFilter="0,0; 0.14,0.36; 0.43,0.73; 0.71,0.91; 1.0,1.0">
                                          <p:stCondLst>
                                            <p:cond delay="0"/>
                                          </p:stCondLst>
                                        </p:cTn>
                                        <p:tgtEl>
                                          <p:spTgt spid="14">
                                            <p:graphicEl>
                                              <a:dgm id="{D170AFB4-F485-479D-9331-6F403185E467}"/>
                                            </p:graphicEl>
                                          </p:spTgt>
                                        </p:tgtEl>
                                        <p:attrNameLst>
                                          <p:attrName>ppt_x</p:attrName>
                                        </p:attrNameLst>
                                      </p:cBhvr>
                                      <p:tavLst>
                                        <p:tav tm="0">
                                          <p:val>
                                            <p:strVal val="#ppt_x-0.25"/>
                                          </p:val>
                                        </p:tav>
                                        <p:tav tm="100000">
                                          <p:val>
                                            <p:strVal val="#ppt_x"/>
                                          </p:val>
                                        </p:tav>
                                      </p:tavLst>
                                    </p:anim>
                                    <p:anim calcmode="lin" valueType="num">
                                      <p:cBhvr>
                                        <p:cTn id="111" dur="332" tmFilter="0.0,0.0; 0.25,0.07; 0.50,0.2; 0.75,0.467; 1.0,1.0">
                                          <p:stCondLst>
                                            <p:cond delay="0"/>
                                          </p:stCondLst>
                                        </p:cTn>
                                        <p:tgtEl>
                                          <p:spTgt spid="14">
                                            <p:graphicEl>
                                              <a:dgm id="{D170AFB4-F485-479D-9331-6F403185E467}"/>
                                            </p:graphicEl>
                                          </p:spTgt>
                                        </p:tgtEl>
                                        <p:attrNameLst>
                                          <p:attrName>ppt_y</p:attrName>
                                        </p:attrNameLst>
                                      </p:cBhvr>
                                      <p:tavLst>
                                        <p:tav tm="0" fmla="#ppt_y-sin(pi*$)/3">
                                          <p:val>
                                            <p:fltVal val="0.5"/>
                                          </p:val>
                                        </p:tav>
                                        <p:tav tm="100000">
                                          <p:val>
                                            <p:fltVal val="1"/>
                                          </p:val>
                                        </p:tav>
                                      </p:tavLst>
                                    </p:anim>
                                    <p:anim calcmode="lin" valueType="num">
                                      <p:cBhvr>
                                        <p:cTn id="112" dur="332" tmFilter="0, 0; 0.125,0.2665; 0.25,0.4; 0.375,0.465; 0.5,0.5;  0.625,0.535; 0.75,0.6; 0.875,0.7335; 1,1">
                                          <p:stCondLst>
                                            <p:cond delay="332"/>
                                          </p:stCondLst>
                                        </p:cTn>
                                        <p:tgtEl>
                                          <p:spTgt spid="14">
                                            <p:graphicEl>
                                              <a:dgm id="{D170AFB4-F485-479D-9331-6F403185E467}"/>
                                            </p:graphicEl>
                                          </p:spTgt>
                                        </p:tgtEl>
                                        <p:attrNameLst>
                                          <p:attrName>ppt_y</p:attrName>
                                        </p:attrNameLst>
                                      </p:cBhvr>
                                      <p:tavLst>
                                        <p:tav tm="0" fmla="#ppt_y-sin(pi*$)/9">
                                          <p:val>
                                            <p:fltVal val="0"/>
                                          </p:val>
                                        </p:tav>
                                        <p:tav tm="100000">
                                          <p:val>
                                            <p:fltVal val="1"/>
                                          </p:val>
                                        </p:tav>
                                      </p:tavLst>
                                    </p:anim>
                                    <p:anim calcmode="lin" valueType="num">
                                      <p:cBhvr>
                                        <p:cTn id="113" dur="166" tmFilter="0, 0; 0.125,0.2665; 0.25,0.4; 0.375,0.465; 0.5,0.5;  0.625,0.535; 0.75,0.6; 0.875,0.7335; 1,1">
                                          <p:stCondLst>
                                            <p:cond delay="662"/>
                                          </p:stCondLst>
                                        </p:cTn>
                                        <p:tgtEl>
                                          <p:spTgt spid="14">
                                            <p:graphicEl>
                                              <a:dgm id="{D170AFB4-F485-479D-9331-6F403185E467}"/>
                                            </p:graphicEl>
                                          </p:spTgt>
                                        </p:tgtEl>
                                        <p:attrNameLst>
                                          <p:attrName>ppt_y</p:attrName>
                                        </p:attrNameLst>
                                      </p:cBhvr>
                                      <p:tavLst>
                                        <p:tav tm="0" fmla="#ppt_y-sin(pi*$)/27">
                                          <p:val>
                                            <p:fltVal val="0"/>
                                          </p:val>
                                        </p:tav>
                                        <p:tav tm="100000">
                                          <p:val>
                                            <p:fltVal val="1"/>
                                          </p:val>
                                        </p:tav>
                                      </p:tavLst>
                                    </p:anim>
                                    <p:anim calcmode="lin" valueType="num">
                                      <p:cBhvr>
                                        <p:cTn id="114" dur="82" tmFilter="0, 0; 0.125,0.2665; 0.25,0.4; 0.375,0.465; 0.5,0.5;  0.625,0.535; 0.75,0.6; 0.875,0.7335; 1,1">
                                          <p:stCondLst>
                                            <p:cond delay="828"/>
                                          </p:stCondLst>
                                        </p:cTn>
                                        <p:tgtEl>
                                          <p:spTgt spid="14">
                                            <p:graphicEl>
                                              <a:dgm id="{D170AFB4-F485-479D-9331-6F403185E467}"/>
                                            </p:graphicEl>
                                          </p:spTgt>
                                        </p:tgtEl>
                                        <p:attrNameLst>
                                          <p:attrName>ppt_y</p:attrName>
                                        </p:attrNameLst>
                                      </p:cBhvr>
                                      <p:tavLst>
                                        <p:tav tm="0" fmla="#ppt_y-sin(pi*$)/81">
                                          <p:val>
                                            <p:fltVal val="0"/>
                                          </p:val>
                                        </p:tav>
                                        <p:tav tm="100000">
                                          <p:val>
                                            <p:fltVal val="1"/>
                                          </p:val>
                                        </p:tav>
                                      </p:tavLst>
                                    </p:anim>
                                    <p:animScale>
                                      <p:cBhvr>
                                        <p:cTn id="115" dur="13">
                                          <p:stCondLst>
                                            <p:cond delay="325"/>
                                          </p:stCondLst>
                                        </p:cTn>
                                        <p:tgtEl>
                                          <p:spTgt spid="14">
                                            <p:graphicEl>
                                              <a:dgm id="{D170AFB4-F485-479D-9331-6F403185E467}"/>
                                            </p:graphicEl>
                                          </p:spTgt>
                                        </p:tgtEl>
                                      </p:cBhvr>
                                      <p:to x="100000" y="60000"/>
                                    </p:animScale>
                                    <p:animScale>
                                      <p:cBhvr>
                                        <p:cTn id="116" dur="83" decel="50000">
                                          <p:stCondLst>
                                            <p:cond delay="338"/>
                                          </p:stCondLst>
                                        </p:cTn>
                                        <p:tgtEl>
                                          <p:spTgt spid="14">
                                            <p:graphicEl>
                                              <a:dgm id="{D170AFB4-F485-479D-9331-6F403185E467}"/>
                                            </p:graphicEl>
                                          </p:spTgt>
                                        </p:tgtEl>
                                      </p:cBhvr>
                                      <p:to x="100000" y="100000"/>
                                    </p:animScale>
                                    <p:animScale>
                                      <p:cBhvr>
                                        <p:cTn id="117" dur="13">
                                          <p:stCondLst>
                                            <p:cond delay="656"/>
                                          </p:stCondLst>
                                        </p:cTn>
                                        <p:tgtEl>
                                          <p:spTgt spid="14">
                                            <p:graphicEl>
                                              <a:dgm id="{D170AFB4-F485-479D-9331-6F403185E467}"/>
                                            </p:graphicEl>
                                          </p:spTgt>
                                        </p:tgtEl>
                                      </p:cBhvr>
                                      <p:to x="100000" y="80000"/>
                                    </p:animScale>
                                    <p:animScale>
                                      <p:cBhvr>
                                        <p:cTn id="118" dur="83" decel="50000">
                                          <p:stCondLst>
                                            <p:cond delay="669"/>
                                          </p:stCondLst>
                                        </p:cTn>
                                        <p:tgtEl>
                                          <p:spTgt spid="14">
                                            <p:graphicEl>
                                              <a:dgm id="{D170AFB4-F485-479D-9331-6F403185E467}"/>
                                            </p:graphicEl>
                                          </p:spTgt>
                                        </p:tgtEl>
                                      </p:cBhvr>
                                      <p:to x="100000" y="100000"/>
                                    </p:animScale>
                                    <p:animScale>
                                      <p:cBhvr>
                                        <p:cTn id="119" dur="13">
                                          <p:stCondLst>
                                            <p:cond delay="821"/>
                                          </p:stCondLst>
                                        </p:cTn>
                                        <p:tgtEl>
                                          <p:spTgt spid="14">
                                            <p:graphicEl>
                                              <a:dgm id="{D170AFB4-F485-479D-9331-6F403185E467}"/>
                                            </p:graphicEl>
                                          </p:spTgt>
                                        </p:tgtEl>
                                      </p:cBhvr>
                                      <p:to x="100000" y="90000"/>
                                    </p:animScale>
                                    <p:animScale>
                                      <p:cBhvr>
                                        <p:cTn id="120" dur="83" decel="50000">
                                          <p:stCondLst>
                                            <p:cond delay="834"/>
                                          </p:stCondLst>
                                        </p:cTn>
                                        <p:tgtEl>
                                          <p:spTgt spid="14">
                                            <p:graphicEl>
                                              <a:dgm id="{D170AFB4-F485-479D-9331-6F403185E467}"/>
                                            </p:graphicEl>
                                          </p:spTgt>
                                        </p:tgtEl>
                                      </p:cBhvr>
                                      <p:to x="100000" y="100000"/>
                                    </p:animScale>
                                    <p:animScale>
                                      <p:cBhvr>
                                        <p:cTn id="121" dur="13">
                                          <p:stCondLst>
                                            <p:cond delay="904"/>
                                          </p:stCondLst>
                                        </p:cTn>
                                        <p:tgtEl>
                                          <p:spTgt spid="14">
                                            <p:graphicEl>
                                              <a:dgm id="{D170AFB4-F485-479D-9331-6F403185E467}"/>
                                            </p:graphicEl>
                                          </p:spTgt>
                                        </p:tgtEl>
                                      </p:cBhvr>
                                      <p:to x="100000" y="95000"/>
                                    </p:animScale>
                                    <p:animScale>
                                      <p:cBhvr>
                                        <p:cTn id="122" dur="83" decel="50000">
                                          <p:stCondLst>
                                            <p:cond delay="917"/>
                                          </p:stCondLst>
                                        </p:cTn>
                                        <p:tgtEl>
                                          <p:spTgt spid="14">
                                            <p:graphicEl>
                                              <a:dgm id="{D170AFB4-F485-479D-9331-6F403185E467}"/>
                                            </p:graphicEl>
                                          </p:spTgt>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14">
                                            <p:graphicEl>
                                              <a:dgm id="{B6F371F4-F6FF-459B-9F36-D85A61D4B2BF}"/>
                                            </p:graphicEl>
                                          </p:spTgt>
                                        </p:tgtEl>
                                        <p:attrNameLst>
                                          <p:attrName>style.visibility</p:attrName>
                                        </p:attrNameLst>
                                      </p:cBhvr>
                                      <p:to>
                                        <p:strVal val="visible"/>
                                      </p:to>
                                    </p:set>
                                    <p:animEffect transition="in" filter="wipe(down)">
                                      <p:cBhvr>
                                        <p:cTn id="127" dur="290">
                                          <p:stCondLst>
                                            <p:cond delay="0"/>
                                          </p:stCondLst>
                                        </p:cTn>
                                        <p:tgtEl>
                                          <p:spTgt spid="14">
                                            <p:graphicEl>
                                              <a:dgm id="{B6F371F4-F6FF-459B-9F36-D85A61D4B2BF}"/>
                                            </p:graphicEl>
                                          </p:spTgt>
                                        </p:tgtEl>
                                      </p:cBhvr>
                                    </p:animEffect>
                                    <p:anim calcmode="lin" valueType="num">
                                      <p:cBhvr>
                                        <p:cTn id="128" dur="911" tmFilter="0,0; 0.14,0.36; 0.43,0.73; 0.71,0.91; 1.0,1.0">
                                          <p:stCondLst>
                                            <p:cond delay="0"/>
                                          </p:stCondLst>
                                        </p:cTn>
                                        <p:tgtEl>
                                          <p:spTgt spid="14">
                                            <p:graphicEl>
                                              <a:dgm id="{B6F371F4-F6FF-459B-9F36-D85A61D4B2BF}"/>
                                            </p:graphicEl>
                                          </p:spTgt>
                                        </p:tgtEl>
                                        <p:attrNameLst>
                                          <p:attrName>ppt_x</p:attrName>
                                        </p:attrNameLst>
                                      </p:cBhvr>
                                      <p:tavLst>
                                        <p:tav tm="0">
                                          <p:val>
                                            <p:strVal val="#ppt_x-0.25"/>
                                          </p:val>
                                        </p:tav>
                                        <p:tav tm="100000">
                                          <p:val>
                                            <p:strVal val="#ppt_x"/>
                                          </p:val>
                                        </p:tav>
                                      </p:tavLst>
                                    </p:anim>
                                    <p:anim calcmode="lin" valueType="num">
                                      <p:cBhvr>
                                        <p:cTn id="129" dur="332" tmFilter="0.0,0.0; 0.25,0.07; 0.50,0.2; 0.75,0.467; 1.0,1.0">
                                          <p:stCondLst>
                                            <p:cond delay="0"/>
                                          </p:stCondLst>
                                        </p:cTn>
                                        <p:tgtEl>
                                          <p:spTgt spid="14">
                                            <p:graphicEl>
                                              <a:dgm id="{B6F371F4-F6FF-459B-9F36-D85A61D4B2BF}"/>
                                            </p:graphicEl>
                                          </p:spTgt>
                                        </p:tgtEl>
                                        <p:attrNameLst>
                                          <p:attrName>ppt_y</p:attrName>
                                        </p:attrNameLst>
                                      </p:cBhvr>
                                      <p:tavLst>
                                        <p:tav tm="0" fmla="#ppt_y-sin(pi*$)/3">
                                          <p:val>
                                            <p:fltVal val="0.5"/>
                                          </p:val>
                                        </p:tav>
                                        <p:tav tm="100000">
                                          <p:val>
                                            <p:fltVal val="1"/>
                                          </p:val>
                                        </p:tav>
                                      </p:tavLst>
                                    </p:anim>
                                    <p:anim calcmode="lin" valueType="num">
                                      <p:cBhvr>
                                        <p:cTn id="130" dur="332" tmFilter="0, 0; 0.125,0.2665; 0.25,0.4; 0.375,0.465; 0.5,0.5;  0.625,0.535; 0.75,0.6; 0.875,0.7335; 1,1">
                                          <p:stCondLst>
                                            <p:cond delay="332"/>
                                          </p:stCondLst>
                                        </p:cTn>
                                        <p:tgtEl>
                                          <p:spTgt spid="14">
                                            <p:graphicEl>
                                              <a:dgm id="{B6F371F4-F6FF-459B-9F36-D85A61D4B2BF}"/>
                                            </p:graphicEl>
                                          </p:spTgt>
                                        </p:tgtEl>
                                        <p:attrNameLst>
                                          <p:attrName>ppt_y</p:attrName>
                                        </p:attrNameLst>
                                      </p:cBhvr>
                                      <p:tavLst>
                                        <p:tav tm="0" fmla="#ppt_y-sin(pi*$)/9">
                                          <p:val>
                                            <p:fltVal val="0"/>
                                          </p:val>
                                        </p:tav>
                                        <p:tav tm="100000">
                                          <p:val>
                                            <p:fltVal val="1"/>
                                          </p:val>
                                        </p:tav>
                                      </p:tavLst>
                                    </p:anim>
                                    <p:anim calcmode="lin" valueType="num">
                                      <p:cBhvr>
                                        <p:cTn id="131" dur="166" tmFilter="0, 0; 0.125,0.2665; 0.25,0.4; 0.375,0.465; 0.5,0.5;  0.625,0.535; 0.75,0.6; 0.875,0.7335; 1,1">
                                          <p:stCondLst>
                                            <p:cond delay="662"/>
                                          </p:stCondLst>
                                        </p:cTn>
                                        <p:tgtEl>
                                          <p:spTgt spid="14">
                                            <p:graphicEl>
                                              <a:dgm id="{B6F371F4-F6FF-459B-9F36-D85A61D4B2BF}"/>
                                            </p:graphicEl>
                                          </p:spTgt>
                                        </p:tgtEl>
                                        <p:attrNameLst>
                                          <p:attrName>ppt_y</p:attrName>
                                        </p:attrNameLst>
                                      </p:cBhvr>
                                      <p:tavLst>
                                        <p:tav tm="0" fmla="#ppt_y-sin(pi*$)/27">
                                          <p:val>
                                            <p:fltVal val="0"/>
                                          </p:val>
                                        </p:tav>
                                        <p:tav tm="100000">
                                          <p:val>
                                            <p:fltVal val="1"/>
                                          </p:val>
                                        </p:tav>
                                      </p:tavLst>
                                    </p:anim>
                                    <p:anim calcmode="lin" valueType="num">
                                      <p:cBhvr>
                                        <p:cTn id="132" dur="82" tmFilter="0, 0; 0.125,0.2665; 0.25,0.4; 0.375,0.465; 0.5,0.5;  0.625,0.535; 0.75,0.6; 0.875,0.7335; 1,1">
                                          <p:stCondLst>
                                            <p:cond delay="828"/>
                                          </p:stCondLst>
                                        </p:cTn>
                                        <p:tgtEl>
                                          <p:spTgt spid="14">
                                            <p:graphicEl>
                                              <a:dgm id="{B6F371F4-F6FF-459B-9F36-D85A61D4B2BF}"/>
                                            </p:graphicEl>
                                          </p:spTgt>
                                        </p:tgtEl>
                                        <p:attrNameLst>
                                          <p:attrName>ppt_y</p:attrName>
                                        </p:attrNameLst>
                                      </p:cBhvr>
                                      <p:tavLst>
                                        <p:tav tm="0" fmla="#ppt_y-sin(pi*$)/81">
                                          <p:val>
                                            <p:fltVal val="0"/>
                                          </p:val>
                                        </p:tav>
                                        <p:tav tm="100000">
                                          <p:val>
                                            <p:fltVal val="1"/>
                                          </p:val>
                                        </p:tav>
                                      </p:tavLst>
                                    </p:anim>
                                    <p:animScale>
                                      <p:cBhvr>
                                        <p:cTn id="133" dur="13">
                                          <p:stCondLst>
                                            <p:cond delay="325"/>
                                          </p:stCondLst>
                                        </p:cTn>
                                        <p:tgtEl>
                                          <p:spTgt spid="14">
                                            <p:graphicEl>
                                              <a:dgm id="{B6F371F4-F6FF-459B-9F36-D85A61D4B2BF}"/>
                                            </p:graphicEl>
                                          </p:spTgt>
                                        </p:tgtEl>
                                      </p:cBhvr>
                                      <p:to x="100000" y="60000"/>
                                    </p:animScale>
                                    <p:animScale>
                                      <p:cBhvr>
                                        <p:cTn id="134" dur="83" decel="50000">
                                          <p:stCondLst>
                                            <p:cond delay="338"/>
                                          </p:stCondLst>
                                        </p:cTn>
                                        <p:tgtEl>
                                          <p:spTgt spid="14">
                                            <p:graphicEl>
                                              <a:dgm id="{B6F371F4-F6FF-459B-9F36-D85A61D4B2BF}"/>
                                            </p:graphicEl>
                                          </p:spTgt>
                                        </p:tgtEl>
                                      </p:cBhvr>
                                      <p:to x="100000" y="100000"/>
                                    </p:animScale>
                                    <p:animScale>
                                      <p:cBhvr>
                                        <p:cTn id="135" dur="13">
                                          <p:stCondLst>
                                            <p:cond delay="656"/>
                                          </p:stCondLst>
                                        </p:cTn>
                                        <p:tgtEl>
                                          <p:spTgt spid="14">
                                            <p:graphicEl>
                                              <a:dgm id="{B6F371F4-F6FF-459B-9F36-D85A61D4B2BF}"/>
                                            </p:graphicEl>
                                          </p:spTgt>
                                        </p:tgtEl>
                                      </p:cBhvr>
                                      <p:to x="100000" y="80000"/>
                                    </p:animScale>
                                    <p:animScale>
                                      <p:cBhvr>
                                        <p:cTn id="136" dur="83" decel="50000">
                                          <p:stCondLst>
                                            <p:cond delay="669"/>
                                          </p:stCondLst>
                                        </p:cTn>
                                        <p:tgtEl>
                                          <p:spTgt spid="14">
                                            <p:graphicEl>
                                              <a:dgm id="{B6F371F4-F6FF-459B-9F36-D85A61D4B2BF}"/>
                                            </p:graphicEl>
                                          </p:spTgt>
                                        </p:tgtEl>
                                      </p:cBhvr>
                                      <p:to x="100000" y="100000"/>
                                    </p:animScale>
                                    <p:animScale>
                                      <p:cBhvr>
                                        <p:cTn id="137" dur="13">
                                          <p:stCondLst>
                                            <p:cond delay="821"/>
                                          </p:stCondLst>
                                        </p:cTn>
                                        <p:tgtEl>
                                          <p:spTgt spid="14">
                                            <p:graphicEl>
                                              <a:dgm id="{B6F371F4-F6FF-459B-9F36-D85A61D4B2BF}"/>
                                            </p:graphicEl>
                                          </p:spTgt>
                                        </p:tgtEl>
                                      </p:cBhvr>
                                      <p:to x="100000" y="90000"/>
                                    </p:animScale>
                                    <p:animScale>
                                      <p:cBhvr>
                                        <p:cTn id="138" dur="83" decel="50000">
                                          <p:stCondLst>
                                            <p:cond delay="834"/>
                                          </p:stCondLst>
                                        </p:cTn>
                                        <p:tgtEl>
                                          <p:spTgt spid="14">
                                            <p:graphicEl>
                                              <a:dgm id="{B6F371F4-F6FF-459B-9F36-D85A61D4B2BF}"/>
                                            </p:graphicEl>
                                          </p:spTgt>
                                        </p:tgtEl>
                                      </p:cBhvr>
                                      <p:to x="100000" y="100000"/>
                                    </p:animScale>
                                    <p:animScale>
                                      <p:cBhvr>
                                        <p:cTn id="139" dur="13">
                                          <p:stCondLst>
                                            <p:cond delay="904"/>
                                          </p:stCondLst>
                                        </p:cTn>
                                        <p:tgtEl>
                                          <p:spTgt spid="14">
                                            <p:graphicEl>
                                              <a:dgm id="{B6F371F4-F6FF-459B-9F36-D85A61D4B2BF}"/>
                                            </p:graphicEl>
                                          </p:spTgt>
                                        </p:tgtEl>
                                      </p:cBhvr>
                                      <p:to x="100000" y="95000"/>
                                    </p:animScale>
                                    <p:animScale>
                                      <p:cBhvr>
                                        <p:cTn id="140" dur="83" decel="50000">
                                          <p:stCondLst>
                                            <p:cond delay="917"/>
                                          </p:stCondLst>
                                        </p:cTn>
                                        <p:tgtEl>
                                          <p:spTgt spid="14">
                                            <p:graphicEl>
                                              <a:dgm id="{B6F371F4-F6FF-459B-9F36-D85A61D4B2BF}"/>
                                            </p:graphicEl>
                                          </p:spTgt>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14">
                                            <p:graphicEl>
                                              <a:dgm id="{34B68DE2-1137-44CE-9A1D-BCF155925382}"/>
                                            </p:graphicEl>
                                          </p:spTgt>
                                        </p:tgtEl>
                                        <p:attrNameLst>
                                          <p:attrName>style.visibility</p:attrName>
                                        </p:attrNameLst>
                                      </p:cBhvr>
                                      <p:to>
                                        <p:strVal val="visible"/>
                                      </p:to>
                                    </p:set>
                                    <p:animEffect transition="in" filter="wipe(down)">
                                      <p:cBhvr>
                                        <p:cTn id="143" dur="290">
                                          <p:stCondLst>
                                            <p:cond delay="0"/>
                                          </p:stCondLst>
                                        </p:cTn>
                                        <p:tgtEl>
                                          <p:spTgt spid="14">
                                            <p:graphicEl>
                                              <a:dgm id="{34B68DE2-1137-44CE-9A1D-BCF155925382}"/>
                                            </p:graphicEl>
                                          </p:spTgt>
                                        </p:tgtEl>
                                      </p:cBhvr>
                                    </p:animEffect>
                                    <p:anim calcmode="lin" valueType="num">
                                      <p:cBhvr>
                                        <p:cTn id="144" dur="911" tmFilter="0,0; 0.14,0.36; 0.43,0.73; 0.71,0.91; 1.0,1.0">
                                          <p:stCondLst>
                                            <p:cond delay="0"/>
                                          </p:stCondLst>
                                        </p:cTn>
                                        <p:tgtEl>
                                          <p:spTgt spid="14">
                                            <p:graphicEl>
                                              <a:dgm id="{34B68DE2-1137-44CE-9A1D-BCF155925382}"/>
                                            </p:graphicEl>
                                          </p:spTgt>
                                        </p:tgtEl>
                                        <p:attrNameLst>
                                          <p:attrName>ppt_x</p:attrName>
                                        </p:attrNameLst>
                                      </p:cBhvr>
                                      <p:tavLst>
                                        <p:tav tm="0">
                                          <p:val>
                                            <p:strVal val="#ppt_x-0.25"/>
                                          </p:val>
                                        </p:tav>
                                        <p:tav tm="100000">
                                          <p:val>
                                            <p:strVal val="#ppt_x"/>
                                          </p:val>
                                        </p:tav>
                                      </p:tavLst>
                                    </p:anim>
                                    <p:anim calcmode="lin" valueType="num">
                                      <p:cBhvr>
                                        <p:cTn id="145" dur="332" tmFilter="0.0,0.0; 0.25,0.07; 0.50,0.2; 0.75,0.467; 1.0,1.0">
                                          <p:stCondLst>
                                            <p:cond delay="0"/>
                                          </p:stCondLst>
                                        </p:cTn>
                                        <p:tgtEl>
                                          <p:spTgt spid="14">
                                            <p:graphicEl>
                                              <a:dgm id="{34B68DE2-1137-44CE-9A1D-BCF155925382}"/>
                                            </p:graphicEl>
                                          </p:spTgt>
                                        </p:tgtEl>
                                        <p:attrNameLst>
                                          <p:attrName>ppt_y</p:attrName>
                                        </p:attrNameLst>
                                      </p:cBhvr>
                                      <p:tavLst>
                                        <p:tav tm="0" fmla="#ppt_y-sin(pi*$)/3">
                                          <p:val>
                                            <p:fltVal val="0.5"/>
                                          </p:val>
                                        </p:tav>
                                        <p:tav tm="100000">
                                          <p:val>
                                            <p:fltVal val="1"/>
                                          </p:val>
                                        </p:tav>
                                      </p:tavLst>
                                    </p:anim>
                                    <p:anim calcmode="lin" valueType="num">
                                      <p:cBhvr>
                                        <p:cTn id="146" dur="332" tmFilter="0, 0; 0.125,0.2665; 0.25,0.4; 0.375,0.465; 0.5,0.5;  0.625,0.535; 0.75,0.6; 0.875,0.7335; 1,1">
                                          <p:stCondLst>
                                            <p:cond delay="332"/>
                                          </p:stCondLst>
                                        </p:cTn>
                                        <p:tgtEl>
                                          <p:spTgt spid="14">
                                            <p:graphicEl>
                                              <a:dgm id="{34B68DE2-1137-44CE-9A1D-BCF155925382}"/>
                                            </p:graphicEl>
                                          </p:spTgt>
                                        </p:tgtEl>
                                        <p:attrNameLst>
                                          <p:attrName>ppt_y</p:attrName>
                                        </p:attrNameLst>
                                      </p:cBhvr>
                                      <p:tavLst>
                                        <p:tav tm="0" fmla="#ppt_y-sin(pi*$)/9">
                                          <p:val>
                                            <p:fltVal val="0"/>
                                          </p:val>
                                        </p:tav>
                                        <p:tav tm="100000">
                                          <p:val>
                                            <p:fltVal val="1"/>
                                          </p:val>
                                        </p:tav>
                                      </p:tavLst>
                                    </p:anim>
                                    <p:anim calcmode="lin" valueType="num">
                                      <p:cBhvr>
                                        <p:cTn id="147" dur="166" tmFilter="0, 0; 0.125,0.2665; 0.25,0.4; 0.375,0.465; 0.5,0.5;  0.625,0.535; 0.75,0.6; 0.875,0.7335; 1,1">
                                          <p:stCondLst>
                                            <p:cond delay="662"/>
                                          </p:stCondLst>
                                        </p:cTn>
                                        <p:tgtEl>
                                          <p:spTgt spid="14">
                                            <p:graphicEl>
                                              <a:dgm id="{34B68DE2-1137-44CE-9A1D-BCF155925382}"/>
                                            </p:graphicEl>
                                          </p:spTgt>
                                        </p:tgtEl>
                                        <p:attrNameLst>
                                          <p:attrName>ppt_y</p:attrName>
                                        </p:attrNameLst>
                                      </p:cBhvr>
                                      <p:tavLst>
                                        <p:tav tm="0" fmla="#ppt_y-sin(pi*$)/27">
                                          <p:val>
                                            <p:fltVal val="0"/>
                                          </p:val>
                                        </p:tav>
                                        <p:tav tm="100000">
                                          <p:val>
                                            <p:fltVal val="1"/>
                                          </p:val>
                                        </p:tav>
                                      </p:tavLst>
                                    </p:anim>
                                    <p:anim calcmode="lin" valueType="num">
                                      <p:cBhvr>
                                        <p:cTn id="148" dur="82" tmFilter="0, 0; 0.125,0.2665; 0.25,0.4; 0.375,0.465; 0.5,0.5;  0.625,0.535; 0.75,0.6; 0.875,0.7335; 1,1">
                                          <p:stCondLst>
                                            <p:cond delay="828"/>
                                          </p:stCondLst>
                                        </p:cTn>
                                        <p:tgtEl>
                                          <p:spTgt spid="14">
                                            <p:graphicEl>
                                              <a:dgm id="{34B68DE2-1137-44CE-9A1D-BCF155925382}"/>
                                            </p:graphicEl>
                                          </p:spTgt>
                                        </p:tgtEl>
                                        <p:attrNameLst>
                                          <p:attrName>ppt_y</p:attrName>
                                        </p:attrNameLst>
                                      </p:cBhvr>
                                      <p:tavLst>
                                        <p:tav tm="0" fmla="#ppt_y-sin(pi*$)/81">
                                          <p:val>
                                            <p:fltVal val="0"/>
                                          </p:val>
                                        </p:tav>
                                        <p:tav tm="100000">
                                          <p:val>
                                            <p:fltVal val="1"/>
                                          </p:val>
                                        </p:tav>
                                      </p:tavLst>
                                    </p:anim>
                                    <p:animScale>
                                      <p:cBhvr>
                                        <p:cTn id="149" dur="13">
                                          <p:stCondLst>
                                            <p:cond delay="325"/>
                                          </p:stCondLst>
                                        </p:cTn>
                                        <p:tgtEl>
                                          <p:spTgt spid="14">
                                            <p:graphicEl>
                                              <a:dgm id="{34B68DE2-1137-44CE-9A1D-BCF155925382}"/>
                                            </p:graphicEl>
                                          </p:spTgt>
                                        </p:tgtEl>
                                      </p:cBhvr>
                                      <p:to x="100000" y="60000"/>
                                    </p:animScale>
                                    <p:animScale>
                                      <p:cBhvr>
                                        <p:cTn id="150" dur="83" decel="50000">
                                          <p:stCondLst>
                                            <p:cond delay="338"/>
                                          </p:stCondLst>
                                        </p:cTn>
                                        <p:tgtEl>
                                          <p:spTgt spid="14">
                                            <p:graphicEl>
                                              <a:dgm id="{34B68DE2-1137-44CE-9A1D-BCF155925382}"/>
                                            </p:graphicEl>
                                          </p:spTgt>
                                        </p:tgtEl>
                                      </p:cBhvr>
                                      <p:to x="100000" y="100000"/>
                                    </p:animScale>
                                    <p:animScale>
                                      <p:cBhvr>
                                        <p:cTn id="151" dur="13">
                                          <p:stCondLst>
                                            <p:cond delay="656"/>
                                          </p:stCondLst>
                                        </p:cTn>
                                        <p:tgtEl>
                                          <p:spTgt spid="14">
                                            <p:graphicEl>
                                              <a:dgm id="{34B68DE2-1137-44CE-9A1D-BCF155925382}"/>
                                            </p:graphicEl>
                                          </p:spTgt>
                                        </p:tgtEl>
                                      </p:cBhvr>
                                      <p:to x="100000" y="80000"/>
                                    </p:animScale>
                                    <p:animScale>
                                      <p:cBhvr>
                                        <p:cTn id="152" dur="83" decel="50000">
                                          <p:stCondLst>
                                            <p:cond delay="669"/>
                                          </p:stCondLst>
                                        </p:cTn>
                                        <p:tgtEl>
                                          <p:spTgt spid="14">
                                            <p:graphicEl>
                                              <a:dgm id="{34B68DE2-1137-44CE-9A1D-BCF155925382}"/>
                                            </p:graphicEl>
                                          </p:spTgt>
                                        </p:tgtEl>
                                      </p:cBhvr>
                                      <p:to x="100000" y="100000"/>
                                    </p:animScale>
                                    <p:animScale>
                                      <p:cBhvr>
                                        <p:cTn id="153" dur="13">
                                          <p:stCondLst>
                                            <p:cond delay="821"/>
                                          </p:stCondLst>
                                        </p:cTn>
                                        <p:tgtEl>
                                          <p:spTgt spid="14">
                                            <p:graphicEl>
                                              <a:dgm id="{34B68DE2-1137-44CE-9A1D-BCF155925382}"/>
                                            </p:graphicEl>
                                          </p:spTgt>
                                        </p:tgtEl>
                                      </p:cBhvr>
                                      <p:to x="100000" y="90000"/>
                                    </p:animScale>
                                    <p:animScale>
                                      <p:cBhvr>
                                        <p:cTn id="154" dur="83" decel="50000">
                                          <p:stCondLst>
                                            <p:cond delay="834"/>
                                          </p:stCondLst>
                                        </p:cTn>
                                        <p:tgtEl>
                                          <p:spTgt spid="14">
                                            <p:graphicEl>
                                              <a:dgm id="{34B68DE2-1137-44CE-9A1D-BCF155925382}"/>
                                            </p:graphicEl>
                                          </p:spTgt>
                                        </p:tgtEl>
                                      </p:cBhvr>
                                      <p:to x="100000" y="100000"/>
                                    </p:animScale>
                                    <p:animScale>
                                      <p:cBhvr>
                                        <p:cTn id="155" dur="13">
                                          <p:stCondLst>
                                            <p:cond delay="904"/>
                                          </p:stCondLst>
                                        </p:cTn>
                                        <p:tgtEl>
                                          <p:spTgt spid="14">
                                            <p:graphicEl>
                                              <a:dgm id="{34B68DE2-1137-44CE-9A1D-BCF155925382}"/>
                                            </p:graphicEl>
                                          </p:spTgt>
                                        </p:tgtEl>
                                      </p:cBhvr>
                                      <p:to x="100000" y="95000"/>
                                    </p:animScale>
                                    <p:animScale>
                                      <p:cBhvr>
                                        <p:cTn id="156" dur="83" decel="50000">
                                          <p:stCondLst>
                                            <p:cond delay="917"/>
                                          </p:stCondLst>
                                        </p:cTn>
                                        <p:tgtEl>
                                          <p:spTgt spid="14">
                                            <p:graphicEl>
                                              <a:dgm id="{34B68DE2-1137-44CE-9A1D-BCF155925382}"/>
                                            </p:graphicEl>
                                          </p:spTgt>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grpId="0" nodeType="clickEffect">
                                  <p:stCondLst>
                                    <p:cond delay="0"/>
                                  </p:stCondLst>
                                  <p:childTnLst>
                                    <p:set>
                                      <p:cBhvr>
                                        <p:cTn id="160" dur="1" fill="hold">
                                          <p:stCondLst>
                                            <p:cond delay="0"/>
                                          </p:stCondLst>
                                        </p:cTn>
                                        <p:tgtEl>
                                          <p:spTgt spid="14">
                                            <p:graphicEl>
                                              <a:dgm id="{58C59056-2269-4F7B-9CEF-A5D32BA6D6B8}"/>
                                            </p:graphicEl>
                                          </p:spTgt>
                                        </p:tgtEl>
                                        <p:attrNameLst>
                                          <p:attrName>style.visibility</p:attrName>
                                        </p:attrNameLst>
                                      </p:cBhvr>
                                      <p:to>
                                        <p:strVal val="visible"/>
                                      </p:to>
                                    </p:set>
                                    <p:animEffect transition="in" filter="wipe(down)">
                                      <p:cBhvr>
                                        <p:cTn id="161" dur="290">
                                          <p:stCondLst>
                                            <p:cond delay="0"/>
                                          </p:stCondLst>
                                        </p:cTn>
                                        <p:tgtEl>
                                          <p:spTgt spid="14">
                                            <p:graphicEl>
                                              <a:dgm id="{58C59056-2269-4F7B-9CEF-A5D32BA6D6B8}"/>
                                            </p:graphicEl>
                                          </p:spTgt>
                                        </p:tgtEl>
                                      </p:cBhvr>
                                    </p:animEffect>
                                    <p:anim calcmode="lin" valueType="num">
                                      <p:cBhvr>
                                        <p:cTn id="162" dur="911" tmFilter="0,0; 0.14,0.36; 0.43,0.73; 0.71,0.91; 1.0,1.0">
                                          <p:stCondLst>
                                            <p:cond delay="0"/>
                                          </p:stCondLst>
                                        </p:cTn>
                                        <p:tgtEl>
                                          <p:spTgt spid="14">
                                            <p:graphicEl>
                                              <a:dgm id="{58C59056-2269-4F7B-9CEF-A5D32BA6D6B8}"/>
                                            </p:graphicEl>
                                          </p:spTgt>
                                        </p:tgtEl>
                                        <p:attrNameLst>
                                          <p:attrName>ppt_x</p:attrName>
                                        </p:attrNameLst>
                                      </p:cBhvr>
                                      <p:tavLst>
                                        <p:tav tm="0">
                                          <p:val>
                                            <p:strVal val="#ppt_x-0.25"/>
                                          </p:val>
                                        </p:tav>
                                        <p:tav tm="100000">
                                          <p:val>
                                            <p:strVal val="#ppt_x"/>
                                          </p:val>
                                        </p:tav>
                                      </p:tavLst>
                                    </p:anim>
                                    <p:anim calcmode="lin" valueType="num">
                                      <p:cBhvr>
                                        <p:cTn id="163" dur="332" tmFilter="0.0,0.0; 0.25,0.07; 0.50,0.2; 0.75,0.467; 1.0,1.0">
                                          <p:stCondLst>
                                            <p:cond delay="0"/>
                                          </p:stCondLst>
                                        </p:cTn>
                                        <p:tgtEl>
                                          <p:spTgt spid="14">
                                            <p:graphicEl>
                                              <a:dgm id="{58C59056-2269-4F7B-9CEF-A5D32BA6D6B8}"/>
                                            </p:graphicEl>
                                          </p:spTgt>
                                        </p:tgtEl>
                                        <p:attrNameLst>
                                          <p:attrName>ppt_y</p:attrName>
                                        </p:attrNameLst>
                                      </p:cBhvr>
                                      <p:tavLst>
                                        <p:tav tm="0" fmla="#ppt_y-sin(pi*$)/3">
                                          <p:val>
                                            <p:fltVal val="0.5"/>
                                          </p:val>
                                        </p:tav>
                                        <p:tav tm="100000">
                                          <p:val>
                                            <p:fltVal val="1"/>
                                          </p:val>
                                        </p:tav>
                                      </p:tavLst>
                                    </p:anim>
                                    <p:anim calcmode="lin" valueType="num">
                                      <p:cBhvr>
                                        <p:cTn id="164" dur="332" tmFilter="0, 0; 0.125,0.2665; 0.25,0.4; 0.375,0.465; 0.5,0.5;  0.625,0.535; 0.75,0.6; 0.875,0.7335; 1,1">
                                          <p:stCondLst>
                                            <p:cond delay="332"/>
                                          </p:stCondLst>
                                        </p:cTn>
                                        <p:tgtEl>
                                          <p:spTgt spid="14">
                                            <p:graphicEl>
                                              <a:dgm id="{58C59056-2269-4F7B-9CEF-A5D32BA6D6B8}"/>
                                            </p:graphicEl>
                                          </p:spTgt>
                                        </p:tgtEl>
                                        <p:attrNameLst>
                                          <p:attrName>ppt_y</p:attrName>
                                        </p:attrNameLst>
                                      </p:cBhvr>
                                      <p:tavLst>
                                        <p:tav tm="0" fmla="#ppt_y-sin(pi*$)/9">
                                          <p:val>
                                            <p:fltVal val="0"/>
                                          </p:val>
                                        </p:tav>
                                        <p:tav tm="100000">
                                          <p:val>
                                            <p:fltVal val="1"/>
                                          </p:val>
                                        </p:tav>
                                      </p:tavLst>
                                    </p:anim>
                                    <p:anim calcmode="lin" valueType="num">
                                      <p:cBhvr>
                                        <p:cTn id="165" dur="166" tmFilter="0, 0; 0.125,0.2665; 0.25,0.4; 0.375,0.465; 0.5,0.5;  0.625,0.535; 0.75,0.6; 0.875,0.7335; 1,1">
                                          <p:stCondLst>
                                            <p:cond delay="662"/>
                                          </p:stCondLst>
                                        </p:cTn>
                                        <p:tgtEl>
                                          <p:spTgt spid="14">
                                            <p:graphicEl>
                                              <a:dgm id="{58C59056-2269-4F7B-9CEF-A5D32BA6D6B8}"/>
                                            </p:graphicEl>
                                          </p:spTgt>
                                        </p:tgtEl>
                                        <p:attrNameLst>
                                          <p:attrName>ppt_y</p:attrName>
                                        </p:attrNameLst>
                                      </p:cBhvr>
                                      <p:tavLst>
                                        <p:tav tm="0" fmla="#ppt_y-sin(pi*$)/27">
                                          <p:val>
                                            <p:fltVal val="0"/>
                                          </p:val>
                                        </p:tav>
                                        <p:tav tm="100000">
                                          <p:val>
                                            <p:fltVal val="1"/>
                                          </p:val>
                                        </p:tav>
                                      </p:tavLst>
                                    </p:anim>
                                    <p:anim calcmode="lin" valueType="num">
                                      <p:cBhvr>
                                        <p:cTn id="166" dur="82" tmFilter="0, 0; 0.125,0.2665; 0.25,0.4; 0.375,0.465; 0.5,0.5;  0.625,0.535; 0.75,0.6; 0.875,0.7335; 1,1">
                                          <p:stCondLst>
                                            <p:cond delay="828"/>
                                          </p:stCondLst>
                                        </p:cTn>
                                        <p:tgtEl>
                                          <p:spTgt spid="14">
                                            <p:graphicEl>
                                              <a:dgm id="{58C59056-2269-4F7B-9CEF-A5D32BA6D6B8}"/>
                                            </p:graphicEl>
                                          </p:spTgt>
                                        </p:tgtEl>
                                        <p:attrNameLst>
                                          <p:attrName>ppt_y</p:attrName>
                                        </p:attrNameLst>
                                      </p:cBhvr>
                                      <p:tavLst>
                                        <p:tav tm="0" fmla="#ppt_y-sin(pi*$)/81">
                                          <p:val>
                                            <p:fltVal val="0"/>
                                          </p:val>
                                        </p:tav>
                                        <p:tav tm="100000">
                                          <p:val>
                                            <p:fltVal val="1"/>
                                          </p:val>
                                        </p:tav>
                                      </p:tavLst>
                                    </p:anim>
                                    <p:animScale>
                                      <p:cBhvr>
                                        <p:cTn id="167" dur="13">
                                          <p:stCondLst>
                                            <p:cond delay="325"/>
                                          </p:stCondLst>
                                        </p:cTn>
                                        <p:tgtEl>
                                          <p:spTgt spid="14">
                                            <p:graphicEl>
                                              <a:dgm id="{58C59056-2269-4F7B-9CEF-A5D32BA6D6B8}"/>
                                            </p:graphicEl>
                                          </p:spTgt>
                                        </p:tgtEl>
                                      </p:cBhvr>
                                      <p:to x="100000" y="60000"/>
                                    </p:animScale>
                                    <p:animScale>
                                      <p:cBhvr>
                                        <p:cTn id="168" dur="83" decel="50000">
                                          <p:stCondLst>
                                            <p:cond delay="338"/>
                                          </p:stCondLst>
                                        </p:cTn>
                                        <p:tgtEl>
                                          <p:spTgt spid="14">
                                            <p:graphicEl>
                                              <a:dgm id="{58C59056-2269-4F7B-9CEF-A5D32BA6D6B8}"/>
                                            </p:graphicEl>
                                          </p:spTgt>
                                        </p:tgtEl>
                                      </p:cBhvr>
                                      <p:to x="100000" y="100000"/>
                                    </p:animScale>
                                    <p:animScale>
                                      <p:cBhvr>
                                        <p:cTn id="169" dur="13">
                                          <p:stCondLst>
                                            <p:cond delay="656"/>
                                          </p:stCondLst>
                                        </p:cTn>
                                        <p:tgtEl>
                                          <p:spTgt spid="14">
                                            <p:graphicEl>
                                              <a:dgm id="{58C59056-2269-4F7B-9CEF-A5D32BA6D6B8}"/>
                                            </p:graphicEl>
                                          </p:spTgt>
                                        </p:tgtEl>
                                      </p:cBhvr>
                                      <p:to x="100000" y="80000"/>
                                    </p:animScale>
                                    <p:animScale>
                                      <p:cBhvr>
                                        <p:cTn id="170" dur="83" decel="50000">
                                          <p:stCondLst>
                                            <p:cond delay="669"/>
                                          </p:stCondLst>
                                        </p:cTn>
                                        <p:tgtEl>
                                          <p:spTgt spid="14">
                                            <p:graphicEl>
                                              <a:dgm id="{58C59056-2269-4F7B-9CEF-A5D32BA6D6B8}"/>
                                            </p:graphicEl>
                                          </p:spTgt>
                                        </p:tgtEl>
                                      </p:cBhvr>
                                      <p:to x="100000" y="100000"/>
                                    </p:animScale>
                                    <p:animScale>
                                      <p:cBhvr>
                                        <p:cTn id="171" dur="13">
                                          <p:stCondLst>
                                            <p:cond delay="821"/>
                                          </p:stCondLst>
                                        </p:cTn>
                                        <p:tgtEl>
                                          <p:spTgt spid="14">
                                            <p:graphicEl>
                                              <a:dgm id="{58C59056-2269-4F7B-9CEF-A5D32BA6D6B8}"/>
                                            </p:graphicEl>
                                          </p:spTgt>
                                        </p:tgtEl>
                                      </p:cBhvr>
                                      <p:to x="100000" y="90000"/>
                                    </p:animScale>
                                    <p:animScale>
                                      <p:cBhvr>
                                        <p:cTn id="172" dur="83" decel="50000">
                                          <p:stCondLst>
                                            <p:cond delay="834"/>
                                          </p:stCondLst>
                                        </p:cTn>
                                        <p:tgtEl>
                                          <p:spTgt spid="14">
                                            <p:graphicEl>
                                              <a:dgm id="{58C59056-2269-4F7B-9CEF-A5D32BA6D6B8}"/>
                                            </p:graphicEl>
                                          </p:spTgt>
                                        </p:tgtEl>
                                      </p:cBhvr>
                                      <p:to x="100000" y="100000"/>
                                    </p:animScale>
                                    <p:animScale>
                                      <p:cBhvr>
                                        <p:cTn id="173" dur="13">
                                          <p:stCondLst>
                                            <p:cond delay="904"/>
                                          </p:stCondLst>
                                        </p:cTn>
                                        <p:tgtEl>
                                          <p:spTgt spid="14">
                                            <p:graphicEl>
                                              <a:dgm id="{58C59056-2269-4F7B-9CEF-A5D32BA6D6B8}"/>
                                            </p:graphicEl>
                                          </p:spTgt>
                                        </p:tgtEl>
                                      </p:cBhvr>
                                      <p:to x="100000" y="95000"/>
                                    </p:animScale>
                                    <p:animScale>
                                      <p:cBhvr>
                                        <p:cTn id="174" dur="83" decel="50000">
                                          <p:stCondLst>
                                            <p:cond delay="917"/>
                                          </p:stCondLst>
                                        </p:cTn>
                                        <p:tgtEl>
                                          <p:spTgt spid="14">
                                            <p:graphicEl>
                                              <a:dgm id="{58C59056-2269-4F7B-9CEF-A5D32BA6D6B8}"/>
                                            </p:graphicEl>
                                          </p:spTgt>
                                        </p:tgtEl>
                                      </p:cBhvr>
                                      <p:to x="100000" y="100000"/>
                                    </p:animScale>
                                  </p:childTnLst>
                                </p:cTn>
                              </p:par>
                              <p:par>
                                <p:cTn id="175" presetID="26" presetClass="entr" presetSubtype="0" fill="hold" grpId="0" nodeType="withEffect">
                                  <p:stCondLst>
                                    <p:cond delay="0"/>
                                  </p:stCondLst>
                                  <p:childTnLst>
                                    <p:set>
                                      <p:cBhvr>
                                        <p:cTn id="176" dur="1" fill="hold">
                                          <p:stCondLst>
                                            <p:cond delay="0"/>
                                          </p:stCondLst>
                                        </p:cTn>
                                        <p:tgtEl>
                                          <p:spTgt spid="14">
                                            <p:graphicEl>
                                              <a:dgm id="{68551CD9-56EE-4F73-9759-2A97AC2502EE}"/>
                                            </p:graphicEl>
                                          </p:spTgt>
                                        </p:tgtEl>
                                        <p:attrNameLst>
                                          <p:attrName>style.visibility</p:attrName>
                                        </p:attrNameLst>
                                      </p:cBhvr>
                                      <p:to>
                                        <p:strVal val="visible"/>
                                      </p:to>
                                    </p:set>
                                    <p:animEffect transition="in" filter="wipe(down)">
                                      <p:cBhvr>
                                        <p:cTn id="177" dur="290">
                                          <p:stCondLst>
                                            <p:cond delay="0"/>
                                          </p:stCondLst>
                                        </p:cTn>
                                        <p:tgtEl>
                                          <p:spTgt spid="14">
                                            <p:graphicEl>
                                              <a:dgm id="{68551CD9-56EE-4F73-9759-2A97AC2502EE}"/>
                                            </p:graphicEl>
                                          </p:spTgt>
                                        </p:tgtEl>
                                      </p:cBhvr>
                                    </p:animEffect>
                                    <p:anim calcmode="lin" valueType="num">
                                      <p:cBhvr>
                                        <p:cTn id="178" dur="911" tmFilter="0,0; 0.14,0.36; 0.43,0.73; 0.71,0.91; 1.0,1.0">
                                          <p:stCondLst>
                                            <p:cond delay="0"/>
                                          </p:stCondLst>
                                        </p:cTn>
                                        <p:tgtEl>
                                          <p:spTgt spid="14">
                                            <p:graphicEl>
                                              <a:dgm id="{68551CD9-56EE-4F73-9759-2A97AC2502EE}"/>
                                            </p:graphicEl>
                                          </p:spTgt>
                                        </p:tgtEl>
                                        <p:attrNameLst>
                                          <p:attrName>ppt_x</p:attrName>
                                        </p:attrNameLst>
                                      </p:cBhvr>
                                      <p:tavLst>
                                        <p:tav tm="0">
                                          <p:val>
                                            <p:strVal val="#ppt_x-0.25"/>
                                          </p:val>
                                        </p:tav>
                                        <p:tav tm="100000">
                                          <p:val>
                                            <p:strVal val="#ppt_x"/>
                                          </p:val>
                                        </p:tav>
                                      </p:tavLst>
                                    </p:anim>
                                    <p:anim calcmode="lin" valueType="num">
                                      <p:cBhvr>
                                        <p:cTn id="179" dur="332" tmFilter="0.0,0.0; 0.25,0.07; 0.50,0.2; 0.75,0.467; 1.0,1.0">
                                          <p:stCondLst>
                                            <p:cond delay="0"/>
                                          </p:stCondLst>
                                        </p:cTn>
                                        <p:tgtEl>
                                          <p:spTgt spid="14">
                                            <p:graphicEl>
                                              <a:dgm id="{68551CD9-56EE-4F73-9759-2A97AC2502EE}"/>
                                            </p:graphicEl>
                                          </p:spTgt>
                                        </p:tgtEl>
                                        <p:attrNameLst>
                                          <p:attrName>ppt_y</p:attrName>
                                        </p:attrNameLst>
                                      </p:cBhvr>
                                      <p:tavLst>
                                        <p:tav tm="0" fmla="#ppt_y-sin(pi*$)/3">
                                          <p:val>
                                            <p:fltVal val="0.5"/>
                                          </p:val>
                                        </p:tav>
                                        <p:tav tm="100000">
                                          <p:val>
                                            <p:fltVal val="1"/>
                                          </p:val>
                                        </p:tav>
                                      </p:tavLst>
                                    </p:anim>
                                    <p:anim calcmode="lin" valueType="num">
                                      <p:cBhvr>
                                        <p:cTn id="180" dur="332" tmFilter="0, 0; 0.125,0.2665; 0.25,0.4; 0.375,0.465; 0.5,0.5;  0.625,0.535; 0.75,0.6; 0.875,0.7335; 1,1">
                                          <p:stCondLst>
                                            <p:cond delay="332"/>
                                          </p:stCondLst>
                                        </p:cTn>
                                        <p:tgtEl>
                                          <p:spTgt spid="14">
                                            <p:graphicEl>
                                              <a:dgm id="{68551CD9-56EE-4F73-9759-2A97AC2502EE}"/>
                                            </p:graphicEl>
                                          </p:spTgt>
                                        </p:tgtEl>
                                        <p:attrNameLst>
                                          <p:attrName>ppt_y</p:attrName>
                                        </p:attrNameLst>
                                      </p:cBhvr>
                                      <p:tavLst>
                                        <p:tav tm="0" fmla="#ppt_y-sin(pi*$)/9">
                                          <p:val>
                                            <p:fltVal val="0"/>
                                          </p:val>
                                        </p:tav>
                                        <p:tav tm="100000">
                                          <p:val>
                                            <p:fltVal val="1"/>
                                          </p:val>
                                        </p:tav>
                                      </p:tavLst>
                                    </p:anim>
                                    <p:anim calcmode="lin" valueType="num">
                                      <p:cBhvr>
                                        <p:cTn id="181" dur="166" tmFilter="0, 0; 0.125,0.2665; 0.25,0.4; 0.375,0.465; 0.5,0.5;  0.625,0.535; 0.75,0.6; 0.875,0.7335; 1,1">
                                          <p:stCondLst>
                                            <p:cond delay="662"/>
                                          </p:stCondLst>
                                        </p:cTn>
                                        <p:tgtEl>
                                          <p:spTgt spid="14">
                                            <p:graphicEl>
                                              <a:dgm id="{68551CD9-56EE-4F73-9759-2A97AC2502EE}"/>
                                            </p:graphicEl>
                                          </p:spTgt>
                                        </p:tgtEl>
                                        <p:attrNameLst>
                                          <p:attrName>ppt_y</p:attrName>
                                        </p:attrNameLst>
                                      </p:cBhvr>
                                      <p:tavLst>
                                        <p:tav tm="0" fmla="#ppt_y-sin(pi*$)/27">
                                          <p:val>
                                            <p:fltVal val="0"/>
                                          </p:val>
                                        </p:tav>
                                        <p:tav tm="100000">
                                          <p:val>
                                            <p:fltVal val="1"/>
                                          </p:val>
                                        </p:tav>
                                      </p:tavLst>
                                    </p:anim>
                                    <p:anim calcmode="lin" valueType="num">
                                      <p:cBhvr>
                                        <p:cTn id="182" dur="82" tmFilter="0, 0; 0.125,0.2665; 0.25,0.4; 0.375,0.465; 0.5,0.5;  0.625,0.535; 0.75,0.6; 0.875,0.7335; 1,1">
                                          <p:stCondLst>
                                            <p:cond delay="828"/>
                                          </p:stCondLst>
                                        </p:cTn>
                                        <p:tgtEl>
                                          <p:spTgt spid="14">
                                            <p:graphicEl>
                                              <a:dgm id="{68551CD9-56EE-4F73-9759-2A97AC2502EE}"/>
                                            </p:graphicEl>
                                          </p:spTgt>
                                        </p:tgtEl>
                                        <p:attrNameLst>
                                          <p:attrName>ppt_y</p:attrName>
                                        </p:attrNameLst>
                                      </p:cBhvr>
                                      <p:tavLst>
                                        <p:tav tm="0" fmla="#ppt_y-sin(pi*$)/81">
                                          <p:val>
                                            <p:fltVal val="0"/>
                                          </p:val>
                                        </p:tav>
                                        <p:tav tm="100000">
                                          <p:val>
                                            <p:fltVal val="1"/>
                                          </p:val>
                                        </p:tav>
                                      </p:tavLst>
                                    </p:anim>
                                    <p:animScale>
                                      <p:cBhvr>
                                        <p:cTn id="183" dur="13">
                                          <p:stCondLst>
                                            <p:cond delay="325"/>
                                          </p:stCondLst>
                                        </p:cTn>
                                        <p:tgtEl>
                                          <p:spTgt spid="14">
                                            <p:graphicEl>
                                              <a:dgm id="{68551CD9-56EE-4F73-9759-2A97AC2502EE}"/>
                                            </p:graphicEl>
                                          </p:spTgt>
                                        </p:tgtEl>
                                      </p:cBhvr>
                                      <p:to x="100000" y="60000"/>
                                    </p:animScale>
                                    <p:animScale>
                                      <p:cBhvr>
                                        <p:cTn id="184" dur="83" decel="50000">
                                          <p:stCondLst>
                                            <p:cond delay="338"/>
                                          </p:stCondLst>
                                        </p:cTn>
                                        <p:tgtEl>
                                          <p:spTgt spid="14">
                                            <p:graphicEl>
                                              <a:dgm id="{68551CD9-56EE-4F73-9759-2A97AC2502EE}"/>
                                            </p:graphicEl>
                                          </p:spTgt>
                                        </p:tgtEl>
                                      </p:cBhvr>
                                      <p:to x="100000" y="100000"/>
                                    </p:animScale>
                                    <p:animScale>
                                      <p:cBhvr>
                                        <p:cTn id="185" dur="13">
                                          <p:stCondLst>
                                            <p:cond delay="656"/>
                                          </p:stCondLst>
                                        </p:cTn>
                                        <p:tgtEl>
                                          <p:spTgt spid="14">
                                            <p:graphicEl>
                                              <a:dgm id="{68551CD9-56EE-4F73-9759-2A97AC2502EE}"/>
                                            </p:graphicEl>
                                          </p:spTgt>
                                        </p:tgtEl>
                                      </p:cBhvr>
                                      <p:to x="100000" y="80000"/>
                                    </p:animScale>
                                    <p:animScale>
                                      <p:cBhvr>
                                        <p:cTn id="186" dur="83" decel="50000">
                                          <p:stCondLst>
                                            <p:cond delay="669"/>
                                          </p:stCondLst>
                                        </p:cTn>
                                        <p:tgtEl>
                                          <p:spTgt spid="14">
                                            <p:graphicEl>
                                              <a:dgm id="{68551CD9-56EE-4F73-9759-2A97AC2502EE}"/>
                                            </p:graphicEl>
                                          </p:spTgt>
                                        </p:tgtEl>
                                      </p:cBhvr>
                                      <p:to x="100000" y="100000"/>
                                    </p:animScale>
                                    <p:animScale>
                                      <p:cBhvr>
                                        <p:cTn id="187" dur="13">
                                          <p:stCondLst>
                                            <p:cond delay="821"/>
                                          </p:stCondLst>
                                        </p:cTn>
                                        <p:tgtEl>
                                          <p:spTgt spid="14">
                                            <p:graphicEl>
                                              <a:dgm id="{68551CD9-56EE-4F73-9759-2A97AC2502EE}"/>
                                            </p:graphicEl>
                                          </p:spTgt>
                                        </p:tgtEl>
                                      </p:cBhvr>
                                      <p:to x="100000" y="90000"/>
                                    </p:animScale>
                                    <p:animScale>
                                      <p:cBhvr>
                                        <p:cTn id="188" dur="83" decel="50000">
                                          <p:stCondLst>
                                            <p:cond delay="834"/>
                                          </p:stCondLst>
                                        </p:cTn>
                                        <p:tgtEl>
                                          <p:spTgt spid="14">
                                            <p:graphicEl>
                                              <a:dgm id="{68551CD9-56EE-4F73-9759-2A97AC2502EE}"/>
                                            </p:graphicEl>
                                          </p:spTgt>
                                        </p:tgtEl>
                                      </p:cBhvr>
                                      <p:to x="100000" y="100000"/>
                                    </p:animScale>
                                    <p:animScale>
                                      <p:cBhvr>
                                        <p:cTn id="189" dur="13">
                                          <p:stCondLst>
                                            <p:cond delay="904"/>
                                          </p:stCondLst>
                                        </p:cTn>
                                        <p:tgtEl>
                                          <p:spTgt spid="14">
                                            <p:graphicEl>
                                              <a:dgm id="{68551CD9-56EE-4F73-9759-2A97AC2502EE}"/>
                                            </p:graphicEl>
                                          </p:spTgt>
                                        </p:tgtEl>
                                      </p:cBhvr>
                                      <p:to x="100000" y="95000"/>
                                    </p:animScale>
                                    <p:animScale>
                                      <p:cBhvr>
                                        <p:cTn id="190" dur="83" decel="50000">
                                          <p:stCondLst>
                                            <p:cond delay="917"/>
                                          </p:stCondLst>
                                        </p:cTn>
                                        <p:tgtEl>
                                          <p:spTgt spid="14">
                                            <p:graphicEl>
                                              <a:dgm id="{68551CD9-56EE-4F73-9759-2A97AC2502EE}"/>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34B87-6BC7-F272-B44A-E4E5BA9D59C6}"/>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29C9D8-9FFA-F703-FB8C-7DCC324FE3C2}"/>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5E20D340-3E4F-CE17-B15A-027E4F418724}"/>
              </a:ext>
            </a:extLst>
          </p:cNvPr>
          <p:cNvSpPr>
            <a:spLocks noGrp="1"/>
          </p:cNvSpPr>
          <p:nvPr>
            <p:ph type="sldNum" sz="quarter" idx="12"/>
          </p:nvPr>
        </p:nvSpPr>
        <p:spPr/>
        <p:txBody>
          <a:bodyPr/>
          <a:lstStyle/>
          <a:p>
            <a:fld id="{A52AA322-2C79-4759-9A44-C309782E71FD}" type="slidenum">
              <a:rPr lang="en-US" smtClean="0"/>
              <a:pPr/>
              <a:t>6</a:t>
            </a:fld>
            <a:endParaRPr lang="en-US" dirty="0"/>
          </a:p>
        </p:txBody>
      </p:sp>
      <p:sp>
        <p:nvSpPr>
          <p:cNvPr id="7" name="Rectangle 6">
            <a:extLst>
              <a:ext uri="{FF2B5EF4-FFF2-40B4-BE49-F238E27FC236}">
                <a16:creationId xmlns:a16="http://schemas.microsoft.com/office/drawing/2014/main" id="{EF3559BA-6BE1-CE94-24AE-F22EA4D7C693}"/>
              </a:ext>
            </a:extLst>
          </p:cNvPr>
          <p:cNvSpPr/>
          <p:nvPr/>
        </p:nvSpPr>
        <p:spPr>
          <a:xfrm>
            <a:off x="5977217" y="3244334"/>
            <a:ext cx="237566" cy="369332"/>
          </a:xfrm>
          <a:prstGeom prst="rect">
            <a:avLst/>
          </a:prstGeom>
        </p:spPr>
        <p:txBody>
          <a:bodyPr wrap="none">
            <a:spAutoFit/>
          </a:bodyPr>
          <a:lstStyle/>
          <a:p>
            <a:r>
              <a:rPr lang="en-IN" dirty="0"/>
              <a:t> </a:t>
            </a:r>
          </a:p>
        </p:txBody>
      </p:sp>
      <p:sp>
        <p:nvSpPr>
          <p:cNvPr id="9" name="Rectangle 8">
            <a:extLst>
              <a:ext uri="{FF2B5EF4-FFF2-40B4-BE49-F238E27FC236}">
                <a16:creationId xmlns:a16="http://schemas.microsoft.com/office/drawing/2014/main" id="{DB25743D-C79F-10D8-E193-B029B8D1EC04}"/>
              </a:ext>
            </a:extLst>
          </p:cNvPr>
          <p:cNvSpPr/>
          <p:nvPr/>
        </p:nvSpPr>
        <p:spPr>
          <a:xfrm>
            <a:off x="5974813" y="3244334"/>
            <a:ext cx="242374" cy="369332"/>
          </a:xfrm>
          <a:prstGeom prst="rect">
            <a:avLst/>
          </a:prstGeom>
        </p:spPr>
        <p:txBody>
          <a:bodyPr wrap="none">
            <a:spAutoFit/>
          </a:bodyPr>
          <a:lstStyle/>
          <a:p>
            <a:r>
              <a:rPr lang="en-IN" dirty="0">
                <a:solidFill>
                  <a:srgbClr val="000000"/>
                </a:solidFill>
                <a:latin typeface="Times New Roman" panose="02020603050405020304" pitchFamily="18" charset="0"/>
              </a:rPr>
              <a:t> </a:t>
            </a:r>
            <a:endParaRPr lang="en-IN" dirty="0"/>
          </a:p>
        </p:txBody>
      </p:sp>
      <p:graphicFrame>
        <p:nvGraphicFramePr>
          <p:cNvPr id="14" name="Diagram 13">
            <a:extLst>
              <a:ext uri="{FF2B5EF4-FFF2-40B4-BE49-F238E27FC236}">
                <a16:creationId xmlns:a16="http://schemas.microsoft.com/office/drawing/2014/main" id="{F51B9EA5-5D00-22A6-2367-7A8B0D4C825C}"/>
              </a:ext>
            </a:extLst>
          </p:cNvPr>
          <p:cNvGraphicFramePr/>
          <p:nvPr/>
        </p:nvGraphicFramePr>
        <p:xfrm>
          <a:off x="3441032" y="636150"/>
          <a:ext cx="8530389" cy="5921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itle 1">
            <a:extLst>
              <a:ext uri="{FF2B5EF4-FFF2-40B4-BE49-F238E27FC236}">
                <a16:creationId xmlns:a16="http://schemas.microsoft.com/office/drawing/2014/main" id="{667351D9-5E49-7765-2ED6-66767D3022E0}"/>
              </a:ext>
            </a:extLst>
          </p:cNvPr>
          <p:cNvSpPr>
            <a:spLocks noGrp="1"/>
          </p:cNvSpPr>
          <p:nvPr>
            <p:ph type="title"/>
          </p:nvPr>
        </p:nvSpPr>
        <p:spPr>
          <a:xfrm>
            <a:off x="2111475" y="64044"/>
            <a:ext cx="7313980" cy="572105"/>
          </a:xfrm>
        </p:spPr>
        <p:txBody>
          <a:bodyPr>
            <a:normAutofit/>
          </a:bodyPr>
          <a:lstStyle/>
          <a:p>
            <a:r>
              <a:rPr lang="en-IN" b="1" dirty="0"/>
              <a:t>Why is Quality Important in Pharma</a:t>
            </a:r>
            <a:r>
              <a:rPr lang="en-IN" dirty="0"/>
              <a:t>? </a:t>
            </a:r>
          </a:p>
        </p:txBody>
      </p:sp>
      <p:sp>
        <p:nvSpPr>
          <p:cNvPr id="2" name="Oval 1">
            <a:extLst>
              <a:ext uri="{FF2B5EF4-FFF2-40B4-BE49-F238E27FC236}">
                <a16:creationId xmlns:a16="http://schemas.microsoft.com/office/drawing/2014/main" id="{48055509-9272-2812-0FF8-B8B1FE67D337}"/>
              </a:ext>
            </a:extLst>
          </p:cNvPr>
          <p:cNvSpPr/>
          <p:nvPr/>
        </p:nvSpPr>
        <p:spPr>
          <a:xfrm>
            <a:off x="318597" y="2634916"/>
            <a:ext cx="3423224" cy="199127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Medicines need to be safe, effective and consistent</a:t>
            </a:r>
            <a:endParaRPr lang="en-IN" b="1" dirty="0">
              <a:solidFill>
                <a:schemeClr val="tx1"/>
              </a:solidFill>
            </a:endParaRPr>
          </a:p>
        </p:txBody>
      </p:sp>
    </p:spTree>
    <p:custDataLst>
      <p:tags r:id="rId1"/>
    </p:custDataLst>
    <p:extLst>
      <p:ext uri="{BB962C8B-B14F-4D97-AF65-F5344CB8AC3E}">
        <p14:creationId xmlns:p14="http://schemas.microsoft.com/office/powerpoint/2010/main" val="66845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graphicEl>
                                              <a:dgm id="{FEA65BCC-6AAB-45B7-AC72-E0207112C292}"/>
                                            </p:graphicEl>
                                          </p:spTgt>
                                        </p:tgtEl>
                                        <p:attrNameLst>
                                          <p:attrName>style.visibility</p:attrName>
                                        </p:attrNameLst>
                                      </p:cBhvr>
                                      <p:to>
                                        <p:strVal val="visible"/>
                                      </p:to>
                                    </p:set>
                                    <p:animEffect transition="in" filter="wipe(down)">
                                      <p:cBhvr>
                                        <p:cTn id="7" dur="290">
                                          <p:stCondLst>
                                            <p:cond delay="0"/>
                                          </p:stCondLst>
                                        </p:cTn>
                                        <p:tgtEl>
                                          <p:spTgt spid="14">
                                            <p:graphicEl>
                                              <a:dgm id="{FEA65BCC-6AAB-45B7-AC72-E0207112C292}"/>
                                            </p:graphicEl>
                                          </p:spTgt>
                                        </p:tgtEl>
                                      </p:cBhvr>
                                    </p:animEffect>
                                    <p:anim calcmode="lin" valueType="num">
                                      <p:cBhvr>
                                        <p:cTn id="8" dur="911" tmFilter="0,0; 0.14,0.36; 0.43,0.73; 0.71,0.91; 1.0,1.0">
                                          <p:stCondLst>
                                            <p:cond delay="0"/>
                                          </p:stCondLst>
                                        </p:cTn>
                                        <p:tgtEl>
                                          <p:spTgt spid="14">
                                            <p:graphicEl>
                                              <a:dgm id="{FEA65BCC-6AAB-45B7-AC72-E0207112C292}"/>
                                            </p:graphic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4">
                                            <p:graphicEl>
                                              <a:dgm id="{FEA65BCC-6AAB-45B7-AC72-E0207112C292}"/>
                                            </p:graphic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4">
                                            <p:graphicEl>
                                              <a:dgm id="{FEA65BCC-6AAB-45B7-AC72-E0207112C292}"/>
                                            </p:graphic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4">
                                            <p:graphicEl>
                                              <a:dgm id="{FEA65BCC-6AAB-45B7-AC72-E0207112C292}"/>
                                            </p:graphic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4">
                                            <p:graphicEl>
                                              <a:dgm id="{FEA65BCC-6AAB-45B7-AC72-E0207112C292}"/>
                                            </p:graphic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4">
                                            <p:graphicEl>
                                              <a:dgm id="{FEA65BCC-6AAB-45B7-AC72-E0207112C292}"/>
                                            </p:graphicEl>
                                          </p:spTgt>
                                        </p:tgtEl>
                                      </p:cBhvr>
                                      <p:to x="100000" y="60000"/>
                                    </p:animScale>
                                    <p:animScale>
                                      <p:cBhvr>
                                        <p:cTn id="14" dur="83" decel="50000">
                                          <p:stCondLst>
                                            <p:cond delay="338"/>
                                          </p:stCondLst>
                                        </p:cTn>
                                        <p:tgtEl>
                                          <p:spTgt spid="14">
                                            <p:graphicEl>
                                              <a:dgm id="{FEA65BCC-6AAB-45B7-AC72-E0207112C292}"/>
                                            </p:graphicEl>
                                          </p:spTgt>
                                        </p:tgtEl>
                                      </p:cBhvr>
                                      <p:to x="100000" y="100000"/>
                                    </p:animScale>
                                    <p:animScale>
                                      <p:cBhvr>
                                        <p:cTn id="15" dur="13">
                                          <p:stCondLst>
                                            <p:cond delay="656"/>
                                          </p:stCondLst>
                                        </p:cTn>
                                        <p:tgtEl>
                                          <p:spTgt spid="14">
                                            <p:graphicEl>
                                              <a:dgm id="{FEA65BCC-6AAB-45B7-AC72-E0207112C292}"/>
                                            </p:graphicEl>
                                          </p:spTgt>
                                        </p:tgtEl>
                                      </p:cBhvr>
                                      <p:to x="100000" y="80000"/>
                                    </p:animScale>
                                    <p:animScale>
                                      <p:cBhvr>
                                        <p:cTn id="16" dur="83" decel="50000">
                                          <p:stCondLst>
                                            <p:cond delay="669"/>
                                          </p:stCondLst>
                                        </p:cTn>
                                        <p:tgtEl>
                                          <p:spTgt spid="14">
                                            <p:graphicEl>
                                              <a:dgm id="{FEA65BCC-6AAB-45B7-AC72-E0207112C292}"/>
                                            </p:graphicEl>
                                          </p:spTgt>
                                        </p:tgtEl>
                                      </p:cBhvr>
                                      <p:to x="100000" y="100000"/>
                                    </p:animScale>
                                    <p:animScale>
                                      <p:cBhvr>
                                        <p:cTn id="17" dur="13">
                                          <p:stCondLst>
                                            <p:cond delay="821"/>
                                          </p:stCondLst>
                                        </p:cTn>
                                        <p:tgtEl>
                                          <p:spTgt spid="14">
                                            <p:graphicEl>
                                              <a:dgm id="{FEA65BCC-6AAB-45B7-AC72-E0207112C292}"/>
                                            </p:graphicEl>
                                          </p:spTgt>
                                        </p:tgtEl>
                                      </p:cBhvr>
                                      <p:to x="100000" y="90000"/>
                                    </p:animScale>
                                    <p:animScale>
                                      <p:cBhvr>
                                        <p:cTn id="18" dur="83" decel="50000">
                                          <p:stCondLst>
                                            <p:cond delay="834"/>
                                          </p:stCondLst>
                                        </p:cTn>
                                        <p:tgtEl>
                                          <p:spTgt spid="14">
                                            <p:graphicEl>
                                              <a:dgm id="{FEA65BCC-6AAB-45B7-AC72-E0207112C292}"/>
                                            </p:graphicEl>
                                          </p:spTgt>
                                        </p:tgtEl>
                                      </p:cBhvr>
                                      <p:to x="100000" y="100000"/>
                                    </p:animScale>
                                    <p:animScale>
                                      <p:cBhvr>
                                        <p:cTn id="19" dur="13">
                                          <p:stCondLst>
                                            <p:cond delay="904"/>
                                          </p:stCondLst>
                                        </p:cTn>
                                        <p:tgtEl>
                                          <p:spTgt spid="14">
                                            <p:graphicEl>
                                              <a:dgm id="{FEA65BCC-6AAB-45B7-AC72-E0207112C292}"/>
                                            </p:graphicEl>
                                          </p:spTgt>
                                        </p:tgtEl>
                                      </p:cBhvr>
                                      <p:to x="100000" y="95000"/>
                                    </p:animScale>
                                    <p:animScale>
                                      <p:cBhvr>
                                        <p:cTn id="20" dur="83" decel="50000">
                                          <p:stCondLst>
                                            <p:cond delay="917"/>
                                          </p:stCondLst>
                                        </p:cTn>
                                        <p:tgtEl>
                                          <p:spTgt spid="14">
                                            <p:graphicEl>
                                              <a:dgm id="{FEA65BCC-6AAB-45B7-AC72-E0207112C292}"/>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graphicEl>
                                              <a:dgm id="{A085FD54-5EAD-4ECD-AD10-1E06EA88ED93}"/>
                                            </p:graphicEl>
                                          </p:spTgt>
                                        </p:tgtEl>
                                        <p:attrNameLst>
                                          <p:attrName>style.visibility</p:attrName>
                                        </p:attrNameLst>
                                      </p:cBhvr>
                                      <p:to>
                                        <p:strVal val="visible"/>
                                      </p:to>
                                    </p:set>
                                    <p:animEffect transition="in" filter="wipe(down)">
                                      <p:cBhvr>
                                        <p:cTn id="25" dur="290">
                                          <p:stCondLst>
                                            <p:cond delay="0"/>
                                          </p:stCondLst>
                                        </p:cTn>
                                        <p:tgtEl>
                                          <p:spTgt spid="14">
                                            <p:graphicEl>
                                              <a:dgm id="{A085FD54-5EAD-4ECD-AD10-1E06EA88ED93}"/>
                                            </p:graphicEl>
                                          </p:spTgt>
                                        </p:tgtEl>
                                      </p:cBhvr>
                                    </p:animEffect>
                                    <p:anim calcmode="lin" valueType="num">
                                      <p:cBhvr>
                                        <p:cTn id="26" dur="911" tmFilter="0,0; 0.14,0.36; 0.43,0.73; 0.71,0.91; 1.0,1.0">
                                          <p:stCondLst>
                                            <p:cond delay="0"/>
                                          </p:stCondLst>
                                        </p:cTn>
                                        <p:tgtEl>
                                          <p:spTgt spid="14">
                                            <p:graphicEl>
                                              <a:dgm id="{A085FD54-5EAD-4ECD-AD10-1E06EA88ED93}"/>
                                            </p:graphic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14">
                                            <p:graphicEl>
                                              <a:dgm id="{A085FD54-5EAD-4ECD-AD10-1E06EA88ED93}"/>
                                            </p:graphic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14">
                                            <p:graphicEl>
                                              <a:dgm id="{A085FD54-5EAD-4ECD-AD10-1E06EA88ED93}"/>
                                            </p:graphic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14">
                                            <p:graphicEl>
                                              <a:dgm id="{A085FD54-5EAD-4ECD-AD10-1E06EA88ED93}"/>
                                            </p:graphic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14">
                                            <p:graphicEl>
                                              <a:dgm id="{A085FD54-5EAD-4ECD-AD10-1E06EA88ED93}"/>
                                            </p:graphic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14">
                                            <p:graphicEl>
                                              <a:dgm id="{A085FD54-5EAD-4ECD-AD10-1E06EA88ED93}"/>
                                            </p:graphicEl>
                                          </p:spTgt>
                                        </p:tgtEl>
                                      </p:cBhvr>
                                      <p:to x="100000" y="60000"/>
                                    </p:animScale>
                                    <p:animScale>
                                      <p:cBhvr>
                                        <p:cTn id="32" dur="83" decel="50000">
                                          <p:stCondLst>
                                            <p:cond delay="338"/>
                                          </p:stCondLst>
                                        </p:cTn>
                                        <p:tgtEl>
                                          <p:spTgt spid="14">
                                            <p:graphicEl>
                                              <a:dgm id="{A085FD54-5EAD-4ECD-AD10-1E06EA88ED93}"/>
                                            </p:graphicEl>
                                          </p:spTgt>
                                        </p:tgtEl>
                                      </p:cBhvr>
                                      <p:to x="100000" y="100000"/>
                                    </p:animScale>
                                    <p:animScale>
                                      <p:cBhvr>
                                        <p:cTn id="33" dur="13">
                                          <p:stCondLst>
                                            <p:cond delay="656"/>
                                          </p:stCondLst>
                                        </p:cTn>
                                        <p:tgtEl>
                                          <p:spTgt spid="14">
                                            <p:graphicEl>
                                              <a:dgm id="{A085FD54-5EAD-4ECD-AD10-1E06EA88ED93}"/>
                                            </p:graphicEl>
                                          </p:spTgt>
                                        </p:tgtEl>
                                      </p:cBhvr>
                                      <p:to x="100000" y="80000"/>
                                    </p:animScale>
                                    <p:animScale>
                                      <p:cBhvr>
                                        <p:cTn id="34" dur="83" decel="50000">
                                          <p:stCondLst>
                                            <p:cond delay="669"/>
                                          </p:stCondLst>
                                        </p:cTn>
                                        <p:tgtEl>
                                          <p:spTgt spid="14">
                                            <p:graphicEl>
                                              <a:dgm id="{A085FD54-5EAD-4ECD-AD10-1E06EA88ED93}"/>
                                            </p:graphicEl>
                                          </p:spTgt>
                                        </p:tgtEl>
                                      </p:cBhvr>
                                      <p:to x="100000" y="100000"/>
                                    </p:animScale>
                                    <p:animScale>
                                      <p:cBhvr>
                                        <p:cTn id="35" dur="13">
                                          <p:stCondLst>
                                            <p:cond delay="821"/>
                                          </p:stCondLst>
                                        </p:cTn>
                                        <p:tgtEl>
                                          <p:spTgt spid="14">
                                            <p:graphicEl>
                                              <a:dgm id="{A085FD54-5EAD-4ECD-AD10-1E06EA88ED93}"/>
                                            </p:graphicEl>
                                          </p:spTgt>
                                        </p:tgtEl>
                                      </p:cBhvr>
                                      <p:to x="100000" y="90000"/>
                                    </p:animScale>
                                    <p:animScale>
                                      <p:cBhvr>
                                        <p:cTn id="36" dur="83" decel="50000">
                                          <p:stCondLst>
                                            <p:cond delay="834"/>
                                          </p:stCondLst>
                                        </p:cTn>
                                        <p:tgtEl>
                                          <p:spTgt spid="14">
                                            <p:graphicEl>
                                              <a:dgm id="{A085FD54-5EAD-4ECD-AD10-1E06EA88ED93}"/>
                                            </p:graphicEl>
                                          </p:spTgt>
                                        </p:tgtEl>
                                      </p:cBhvr>
                                      <p:to x="100000" y="100000"/>
                                    </p:animScale>
                                    <p:animScale>
                                      <p:cBhvr>
                                        <p:cTn id="37" dur="13">
                                          <p:stCondLst>
                                            <p:cond delay="904"/>
                                          </p:stCondLst>
                                        </p:cTn>
                                        <p:tgtEl>
                                          <p:spTgt spid="14">
                                            <p:graphicEl>
                                              <a:dgm id="{A085FD54-5EAD-4ECD-AD10-1E06EA88ED93}"/>
                                            </p:graphicEl>
                                          </p:spTgt>
                                        </p:tgtEl>
                                      </p:cBhvr>
                                      <p:to x="100000" y="95000"/>
                                    </p:animScale>
                                    <p:animScale>
                                      <p:cBhvr>
                                        <p:cTn id="38" dur="83" decel="50000">
                                          <p:stCondLst>
                                            <p:cond delay="917"/>
                                          </p:stCondLst>
                                        </p:cTn>
                                        <p:tgtEl>
                                          <p:spTgt spid="14">
                                            <p:graphicEl>
                                              <a:dgm id="{A085FD54-5EAD-4ECD-AD10-1E06EA88ED93}"/>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4">
                                            <p:graphicEl>
                                              <a:dgm id="{A9FB6340-FB60-4DF2-972F-58F20BA4BFBA}"/>
                                            </p:graphicEl>
                                          </p:spTgt>
                                        </p:tgtEl>
                                        <p:attrNameLst>
                                          <p:attrName>style.visibility</p:attrName>
                                        </p:attrNameLst>
                                      </p:cBhvr>
                                      <p:to>
                                        <p:strVal val="visible"/>
                                      </p:to>
                                    </p:set>
                                    <p:animEffect transition="in" filter="wipe(down)">
                                      <p:cBhvr>
                                        <p:cTn id="41" dur="290">
                                          <p:stCondLst>
                                            <p:cond delay="0"/>
                                          </p:stCondLst>
                                        </p:cTn>
                                        <p:tgtEl>
                                          <p:spTgt spid="14">
                                            <p:graphicEl>
                                              <a:dgm id="{A9FB6340-FB60-4DF2-972F-58F20BA4BFBA}"/>
                                            </p:graphicEl>
                                          </p:spTgt>
                                        </p:tgtEl>
                                      </p:cBhvr>
                                    </p:animEffect>
                                    <p:anim calcmode="lin" valueType="num">
                                      <p:cBhvr>
                                        <p:cTn id="42" dur="911" tmFilter="0,0; 0.14,0.36; 0.43,0.73; 0.71,0.91; 1.0,1.0">
                                          <p:stCondLst>
                                            <p:cond delay="0"/>
                                          </p:stCondLst>
                                        </p:cTn>
                                        <p:tgtEl>
                                          <p:spTgt spid="14">
                                            <p:graphicEl>
                                              <a:dgm id="{A9FB6340-FB60-4DF2-972F-58F20BA4BFBA}"/>
                                            </p:graphic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14">
                                            <p:graphicEl>
                                              <a:dgm id="{A9FB6340-FB60-4DF2-972F-58F20BA4BFBA}"/>
                                            </p:graphic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14">
                                            <p:graphicEl>
                                              <a:dgm id="{A9FB6340-FB60-4DF2-972F-58F20BA4BFBA}"/>
                                            </p:graphic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14">
                                            <p:graphicEl>
                                              <a:dgm id="{A9FB6340-FB60-4DF2-972F-58F20BA4BFBA}"/>
                                            </p:graphic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14">
                                            <p:graphicEl>
                                              <a:dgm id="{A9FB6340-FB60-4DF2-972F-58F20BA4BFBA}"/>
                                            </p:graphic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14">
                                            <p:graphicEl>
                                              <a:dgm id="{A9FB6340-FB60-4DF2-972F-58F20BA4BFBA}"/>
                                            </p:graphicEl>
                                          </p:spTgt>
                                        </p:tgtEl>
                                      </p:cBhvr>
                                      <p:to x="100000" y="60000"/>
                                    </p:animScale>
                                    <p:animScale>
                                      <p:cBhvr>
                                        <p:cTn id="48" dur="83" decel="50000">
                                          <p:stCondLst>
                                            <p:cond delay="338"/>
                                          </p:stCondLst>
                                        </p:cTn>
                                        <p:tgtEl>
                                          <p:spTgt spid="14">
                                            <p:graphicEl>
                                              <a:dgm id="{A9FB6340-FB60-4DF2-972F-58F20BA4BFBA}"/>
                                            </p:graphicEl>
                                          </p:spTgt>
                                        </p:tgtEl>
                                      </p:cBhvr>
                                      <p:to x="100000" y="100000"/>
                                    </p:animScale>
                                    <p:animScale>
                                      <p:cBhvr>
                                        <p:cTn id="49" dur="13">
                                          <p:stCondLst>
                                            <p:cond delay="656"/>
                                          </p:stCondLst>
                                        </p:cTn>
                                        <p:tgtEl>
                                          <p:spTgt spid="14">
                                            <p:graphicEl>
                                              <a:dgm id="{A9FB6340-FB60-4DF2-972F-58F20BA4BFBA}"/>
                                            </p:graphicEl>
                                          </p:spTgt>
                                        </p:tgtEl>
                                      </p:cBhvr>
                                      <p:to x="100000" y="80000"/>
                                    </p:animScale>
                                    <p:animScale>
                                      <p:cBhvr>
                                        <p:cTn id="50" dur="83" decel="50000">
                                          <p:stCondLst>
                                            <p:cond delay="669"/>
                                          </p:stCondLst>
                                        </p:cTn>
                                        <p:tgtEl>
                                          <p:spTgt spid="14">
                                            <p:graphicEl>
                                              <a:dgm id="{A9FB6340-FB60-4DF2-972F-58F20BA4BFBA}"/>
                                            </p:graphicEl>
                                          </p:spTgt>
                                        </p:tgtEl>
                                      </p:cBhvr>
                                      <p:to x="100000" y="100000"/>
                                    </p:animScale>
                                    <p:animScale>
                                      <p:cBhvr>
                                        <p:cTn id="51" dur="13">
                                          <p:stCondLst>
                                            <p:cond delay="821"/>
                                          </p:stCondLst>
                                        </p:cTn>
                                        <p:tgtEl>
                                          <p:spTgt spid="14">
                                            <p:graphicEl>
                                              <a:dgm id="{A9FB6340-FB60-4DF2-972F-58F20BA4BFBA}"/>
                                            </p:graphicEl>
                                          </p:spTgt>
                                        </p:tgtEl>
                                      </p:cBhvr>
                                      <p:to x="100000" y="90000"/>
                                    </p:animScale>
                                    <p:animScale>
                                      <p:cBhvr>
                                        <p:cTn id="52" dur="83" decel="50000">
                                          <p:stCondLst>
                                            <p:cond delay="834"/>
                                          </p:stCondLst>
                                        </p:cTn>
                                        <p:tgtEl>
                                          <p:spTgt spid="14">
                                            <p:graphicEl>
                                              <a:dgm id="{A9FB6340-FB60-4DF2-972F-58F20BA4BFBA}"/>
                                            </p:graphicEl>
                                          </p:spTgt>
                                        </p:tgtEl>
                                      </p:cBhvr>
                                      <p:to x="100000" y="100000"/>
                                    </p:animScale>
                                    <p:animScale>
                                      <p:cBhvr>
                                        <p:cTn id="53" dur="13">
                                          <p:stCondLst>
                                            <p:cond delay="904"/>
                                          </p:stCondLst>
                                        </p:cTn>
                                        <p:tgtEl>
                                          <p:spTgt spid="14">
                                            <p:graphicEl>
                                              <a:dgm id="{A9FB6340-FB60-4DF2-972F-58F20BA4BFBA}"/>
                                            </p:graphicEl>
                                          </p:spTgt>
                                        </p:tgtEl>
                                      </p:cBhvr>
                                      <p:to x="100000" y="95000"/>
                                    </p:animScale>
                                    <p:animScale>
                                      <p:cBhvr>
                                        <p:cTn id="54" dur="83" decel="50000">
                                          <p:stCondLst>
                                            <p:cond delay="917"/>
                                          </p:stCondLst>
                                        </p:cTn>
                                        <p:tgtEl>
                                          <p:spTgt spid="14">
                                            <p:graphicEl>
                                              <a:dgm id="{A9FB6340-FB60-4DF2-972F-58F20BA4BFBA}"/>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14">
                                            <p:graphicEl>
                                              <a:dgm id="{0BFC79A3-0CAB-469E-A56B-304D4A2D3C18}"/>
                                            </p:graphicEl>
                                          </p:spTgt>
                                        </p:tgtEl>
                                        <p:attrNameLst>
                                          <p:attrName>style.visibility</p:attrName>
                                        </p:attrNameLst>
                                      </p:cBhvr>
                                      <p:to>
                                        <p:strVal val="visible"/>
                                      </p:to>
                                    </p:set>
                                    <p:animEffect transition="in" filter="wipe(down)">
                                      <p:cBhvr>
                                        <p:cTn id="59" dur="290">
                                          <p:stCondLst>
                                            <p:cond delay="0"/>
                                          </p:stCondLst>
                                        </p:cTn>
                                        <p:tgtEl>
                                          <p:spTgt spid="14">
                                            <p:graphicEl>
                                              <a:dgm id="{0BFC79A3-0CAB-469E-A56B-304D4A2D3C18}"/>
                                            </p:graphicEl>
                                          </p:spTgt>
                                        </p:tgtEl>
                                      </p:cBhvr>
                                    </p:animEffect>
                                    <p:anim calcmode="lin" valueType="num">
                                      <p:cBhvr>
                                        <p:cTn id="60" dur="911" tmFilter="0,0; 0.14,0.36; 0.43,0.73; 0.71,0.91; 1.0,1.0">
                                          <p:stCondLst>
                                            <p:cond delay="0"/>
                                          </p:stCondLst>
                                        </p:cTn>
                                        <p:tgtEl>
                                          <p:spTgt spid="14">
                                            <p:graphicEl>
                                              <a:dgm id="{0BFC79A3-0CAB-469E-A56B-304D4A2D3C18}"/>
                                            </p:graphicEl>
                                          </p:spTgt>
                                        </p:tgtEl>
                                        <p:attrNameLst>
                                          <p:attrName>ppt_x</p:attrName>
                                        </p:attrNameLst>
                                      </p:cBhvr>
                                      <p:tavLst>
                                        <p:tav tm="0">
                                          <p:val>
                                            <p:strVal val="#ppt_x-0.25"/>
                                          </p:val>
                                        </p:tav>
                                        <p:tav tm="100000">
                                          <p:val>
                                            <p:strVal val="#ppt_x"/>
                                          </p:val>
                                        </p:tav>
                                      </p:tavLst>
                                    </p:anim>
                                    <p:anim calcmode="lin" valueType="num">
                                      <p:cBhvr>
                                        <p:cTn id="61" dur="332" tmFilter="0.0,0.0; 0.25,0.07; 0.50,0.2; 0.75,0.467; 1.0,1.0">
                                          <p:stCondLst>
                                            <p:cond delay="0"/>
                                          </p:stCondLst>
                                        </p:cTn>
                                        <p:tgtEl>
                                          <p:spTgt spid="14">
                                            <p:graphicEl>
                                              <a:dgm id="{0BFC79A3-0CAB-469E-A56B-304D4A2D3C18}"/>
                                            </p:graphicEl>
                                          </p:spTgt>
                                        </p:tgtEl>
                                        <p:attrNameLst>
                                          <p:attrName>ppt_y</p:attrName>
                                        </p:attrNameLst>
                                      </p:cBhvr>
                                      <p:tavLst>
                                        <p:tav tm="0" fmla="#ppt_y-sin(pi*$)/3">
                                          <p:val>
                                            <p:fltVal val="0.5"/>
                                          </p:val>
                                        </p:tav>
                                        <p:tav tm="100000">
                                          <p:val>
                                            <p:fltVal val="1"/>
                                          </p:val>
                                        </p:tav>
                                      </p:tavLst>
                                    </p:anim>
                                    <p:anim calcmode="lin" valueType="num">
                                      <p:cBhvr>
                                        <p:cTn id="62" dur="332" tmFilter="0, 0; 0.125,0.2665; 0.25,0.4; 0.375,0.465; 0.5,0.5;  0.625,0.535; 0.75,0.6; 0.875,0.7335; 1,1">
                                          <p:stCondLst>
                                            <p:cond delay="332"/>
                                          </p:stCondLst>
                                        </p:cTn>
                                        <p:tgtEl>
                                          <p:spTgt spid="14">
                                            <p:graphicEl>
                                              <a:dgm id="{0BFC79A3-0CAB-469E-A56B-304D4A2D3C18}"/>
                                            </p:graphicEl>
                                          </p:spTgt>
                                        </p:tgtEl>
                                        <p:attrNameLst>
                                          <p:attrName>ppt_y</p:attrName>
                                        </p:attrNameLst>
                                      </p:cBhvr>
                                      <p:tavLst>
                                        <p:tav tm="0" fmla="#ppt_y-sin(pi*$)/9">
                                          <p:val>
                                            <p:fltVal val="0"/>
                                          </p:val>
                                        </p:tav>
                                        <p:tav tm="100000">
                                          <p:val>
                                            <p:fltVal val="1"/>
                                          </p:val>
                                        </p:tav>
                                      </p:tavLst>
                                    </p:anim>
                                    <p:anim calcmode="lin" valueType="num">
                                      <p:cBhvr>
                                        <p:cTn id="63" dur="166" tmFilter="0, 0; 0.125,0.2665; 0.25,0.4; 0.375,0.465; 0.5,0.5;  0.625,0.535; 0.75,0.6; 0.875,0.7335; 1,1">
                                          <p:stCondLst>
                                            <p:cond delay="662"/>
                                          </p:stCondLst>
                                        </p:cTn>
                                        <p:tgtEl>
                                          <p:spTgt spid="14">
                                            <p:graphicEl>
                                              <a:dgm id="{0BFC79A3-0CAB-469E-A56B-304D4A2D3C18}"/>
                                            </p:graphicEl>
                                          </p:spTgt>
                                        </p:tgtEl>
                                        <p:attrNameLst>
                                          <p:attrName>ppt_y</p:attrName>
                                        </p:attrNameLst>
                                      </p:cBhvr>
                                      <p:tavLst>
                                        <p:tav tm="0" fmla="#ppt_y-sin(pi*$)/27">
                                          <p:val>
                                            <p:fltVal val="0"/>
                                          </p:val>
                                        </p:tav>
                                        <p:tav tm="100000">
                                          <p:val>
                                            <p:fltVal val="1"/>
                                          </p:val>
                                        </p:tav>
                                      </p:tavLst>
                                    </p:anim>
                                    <p:anim calcmode="lin" valueType="num">
                                      <p:cBhvr>
                                        <p:cTn id="64" dur="82" tmFilter="0, 0; 0.125,0.2665; 0.25,0.4; 0.375,0.465; 0.5,0.5;  0.625,0.535; 0.75,0.6; 0.875,0.7335; 1,1">
                                          <p:stCondLst>
                                            <p:cond delay="828"/>
                                          </p:stCondLst>
                                        </p:cTn>
                                        <p:tgtEl>
                                          <p:spTgt spid="14">
                                            <p:graphicEl>
                                              <a:dgm id="{0BFC79A3-0CAB-469E-A56B-304D4A2D3C18}"/>
                                            </p:graphicEl>
                                          </p:spTgt>
                                        </p:tgtEl>
                                        <p:attrNameLst>
                                          <p:attrName>ppt_y</p:attrName>
                                        </p:attrNameLst>
                                      </p:cBhvr>
                                      <p:tavLst>
                                        <p:tav tm="0" fmla="#ppt_y-sin(pi*$)/81">
                                          <p:val>
                                            <p:fltVal val="0"/>
                                          </p:val>
                                        </p:tav>
                                        <p:tav tm="100000">
                                          <p:val>
                                            <p:fltVal val="1"/>
                                          </p:val>
                                        </p:tav>
                                      </p:tavLst>
                                    </p:anim>
                                    <p:animScale>
                                      <p:cBhvr>
                                        <p:cTn id="65" dur="13">
                                          <p:stCondLst>
                                            <p:cond delay="325"/>
                                          </p:stCondLst>
                                        </p:cTn>
                                        <p:tgtEl>
                                          <p:spTgt spid="14">
                                            <p:graphicEl>
                                              <a:dgm id="{0BFC79A3-0CAB-469E-A56B-304D4A2D3C18}"/>
                                            </p:graphicEl>
                                          </p:spTgt>
                                        </p:tgtEl>
                                      </p:cBhvr>
                                      <p:to x="100000" y="60000"/>
                                    </p:animScale>
                                    <p:animScale>
                                      <p:cBhvr>
                                        <p:cTn id="66" dur="83" decel="50000">
                                          <p:stCondLst>
                                            <p:cond delay="338"/>
                                          </p:stCondLst>
                                        </p:cTn>
                                        <p:tgtEl>
                                          <p:spTgt spid="14">
                                            <p:graphicEl>
                                              <a:dgm id="{0BFC79A3-0CAB-469E-A56B-304D4A2D3C18}"/>
                                            </p:graphicEl>
                                          </p:spTgt>
                                        </p:tgtEl>
                                      </p:cBhvr>
                                      <p:to x="100000" y="100000"/>
                                    </p:animScale>
                                    <p:animScale>
                                      <p:cBhvr>
                                        <p:cTn id="67" dur="13">
                                          <p:stCondLst>
                                            <p:cond delay="656"/>
                                          </p:stCondLst>
                                        </p:cTn>
                                        <p:tgtEl>
                                          <p:spTgt spid="14">
                                            <p:graphicEl>
                                              <a:dgm id="{0BFC79A3-0CAB-469E-A56B-304D4A2D3C18}"/>
                                            </p:graphicEl>
                                          </p:spTgt>
                                        </p:tgtEl>
                                      </p:cBhvr>
                                      <p:to x="100000" y="80000"/>
                                    </p:animScale>
                                    <p:animScale>
                                      <p:cBhvr>
                                        <p:cTn id="68" dur="83" decel="50000">
                                          <p:stCondLst>
                                            <p:cond delay="669"/>
                                          </p:stCondLst>
                                        </p:cTn>
                                        <p:tgtEl>
                                          <p:spTgt spid="14">
                                            <p:graphicEl>
                                              <a:dgm id="{0BFC79A3-0CAB-469E-A56B-304D4A2D3C18}"/>
                                            </p:graphicEl>
                                          </p:spTgt>
                                        </p:tgtEl>
                                      </p:cBhvr>
                                      <p:to x="100000" y="100000"/>
                                    </p:animScale>
                                    <p:animScale>
                                      <p:cBhvr>
                                        <p:cTn id="69" dur="13">
                                          <p:stCondLst>
                                            <p:cond delay="821"/>
                                          </p:stCondLst>
                                        </p:cTn>
                                        <p:tgtEl>
                                          <p:spTgt spid="14">
                                            <p:graphicEl>
                                              <a:dgm id="{0BFC79A3-0CAB-469E-A56B-304D4A2D3C18}"/>
                                            </p:graphicEl>
                                          </p:spTgt>
                                        </p:tgtEl>
                                      </p:cBhvr>
                                      <p:to x="100000" y="90000"/>
                                    </p:animScale>
                                    <p:animScale>
                                      <p:cBhvr>
                                        <p:cTn id="70" dur="83" decel="50000">
                                          <p:stCondLst>
                                            <p:cond delay="834"/>
                                          </p:stCondLst>
                                        </p:cTn>
                                        <p:tgtEl>
                                          <p:spTgt spid="14">
                                            <p:graphicEl>
                                              <a:dgm id="{0BFC79A3-0CAB-469E-A56B-304D4A2D3C18}"/>
                                            </p:graphicEl>
                                          </p:spTgt>
                                        </p:tgtEl>
                                      </p:cBhvr>
                                      <p:to x="100000" y="100000"/>
                                    </p:animScale>
                                    <p:animScale>
                                      <p:cBhvr>
                                        <p:cTn id="71" dur="13">
                                          <p:stCondLst>
                                            <p:cond delay="904"/>
                                          </p:stCondLst>
                                        </p:cTn>
                                        <p:tgtEl>
                                          <p:spTgt spid="14">
                                            <p:graphicEl>
                                              <a:dgm id="{0BFC79A3-0CAB-469E-A56B-304D4A2D3C18}"/>
                                            </p:graphicEl>
                                          </p:spTgt>
                                        </p:tgtEl>
                                      </p:cBhvr>
                                      <p:to x="100000" y="95000"/>
                                    </p:animScale>
                                    <p:animScale>
                                      <p:cBhvr>
                                        <p:cTn id="72" dur="83" decel="50000">
                                          <p:stCondLst>
                                            <p:cond delay="917"/>
                                          </p:stCondLst>
                                        </p:cTn>
                                        <p:tgtEl>
                                          <p:spTgt spid="14">
                                            <p:graphicEl>
                                              <a:dgm id="{0BFC79A3-0CAB-469E-A56B-304D4A2D3C18}"/>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14">
                                            <p:graphicEl>
                                              <a:dgm id="{6CA68D8B-AF79-4379-B4DF-D34347A749B3}"/>
                                            </p:graphicEl>
                                          </p:spTgt>
                                        </p:tgtEl>
                                        <p:attrNameLst>
                                          <p:attrName>style.visibility</p:attrName>
                                        </p:attrNameLst>
                                      </p:cBhvr>
                                      <p:to>
                                        <p:strVal val="visible"/>
                                      </p:to>
                                    </p:set>
                                    <p:animEffect transition="in" filter="wipe(down)">
                                      <p:cBhvr>
                                        <p:cTn id="75" dur="290">
                                          <p:stCondLst>
                                            <p:cond delay="0"/>
                                          </p:stCondLst>
                                        </p:cTn>
                                        <p:tgtEl>
                                          <p:spTgt spid="14">
                                            <p:graphicEl>
                                              <a:dgm id="{6CA68D8B-AF79-4379-B4DF-D34347A749B3}"/>
                                            </p:graphicEl>
                                          </p:spTgt>
                                        </p:tgtEl>
                                      </p:cBhvr>
                                    </p:animEffect>
                                    <p:anim calcmode="lin" valueType="num">
                                      <p:cBhvr>
                                        <p:cTn id="76" dur="911" tmFilter="0,0; 0.14,0.36; 0.43,0.73; 0.71,0.91; 1.0,1.0">
                                          <p:stCondLst>
                                            <p:cond delay="0"/>
                                          </p:stCondLst>
                                        </p:cTn>
                                        <p:tgtEl>
                                          <p:spTgt spid="14">
                                            <p:graphicEl>
                                              <a:dgm id="{6CA68D8B-AF79-4379-B4DF-D34347A749B3}"/>
                                            </p:graphicEl>
                                          </p:spTgt>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14">
                                            <p:graphicEl>
                                              <a:dgm id="{6CA68D8B-AF79-4379-B4DF-D34347A749B3}"/>
                                            </p:graphicEl>
                                          </p:spTgt>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14">
                                            <p:graphicEl>
                                              <a:dgm id="{6CA68D8B-AF79-4379-B4DF-D34347A749B3}"/>
                                            </p:graphicEl>
                                          </p:spTgt>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14">
                                            <p:graphicEl>
                                              <a:dgm id="{6CA68D8B-AF79-4379-B4DF-D34347A749B3}"/>
                                            </p:graphicEl>
                                          </p:spTgt>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14">
                                            <p:graphicEl>
                                              <a:dgm id="{6CA68D8B-AF79-4379-B4DF-D34347A749B3}"/>
                                            </p:graphicEl>
                                          </p:spTgt>
                                        </p:tgtEl>
                                        <p:attrNameLst>
                                          <p:attrName>ppt_y</p:attrName>
                                        </p:attrNameLst>
                                      </p:cBhvr>
                                      <p:tavLst>
                                        <p:tav tm="0" fmla="#ppt_y-sin(pi*$)/81">
                                          <p:val>
                                            <p:fltVal val="0"/>
                                          </p:val>
                                        </p:tav>
                                        <p:tav tm="100000">
                                          <p:val>
                                            <p:fltVal val="1"/>
                                          </p:val>
                                        </p:tav>
                                      </p:tavLst>
                                    </p:anim>
                                    <p:animScale>
                                      <p:cBhvr>
                                        <p:cTn id="81" dur="13">
                                          <p:stCondLst>
                                            <p:cond delay="325"/>
                                          </p:stCondLst>
                                        </p:cTn>
                                        <p:tgtEl>
                                          <p:spTgt spid="14">
                                            <p:graphicEl>
                                              <a:dgm id="{6CA68D8B-AF79-4379-B4DF-D34347A749B3}"/>
                                            </p:graphicEl>
                                          </p:spTgt>
                                        </p:tgtEl>
                                      </p:cBhvr>
                                      <p:to x="100000" y="60000"/>
                                    </p:animScale>
                                    <p:animScale>
                                      <p:cBhvr>
                                        <p:cTn id="82" dur="83" decel="50000">
                                          <p:stCondLst>
                                            <p:cond delay="338"/>
                                          </p:stCondLst>
                                        </p:cTn>
                                        <p:tgtEl>
                                          <p:spTgt spid="14">
                                            <p:graphicEl>
                                              <a:dgm id="{6CA68D8B-AF79-4379-B4DF-D34347A749B3}"/>
                                            </p:graphicEl>
                                          </p:spTgt>
                                        </p:tgtEl>
                                      </p:cBhvr>
                                      <p:to x="100000" y="100000"/>
                                    </p:animScale>
                                    <p:animScale>
                                      <p:cBhvr>
                                        <p:cTn id="83" dur="13">
                                          <p:stCondLst>
                                            <p:cond delay="656"/>
                                          </p:stCondLst>
                                        </p:cTn>
                                        <p:tgtEl>
                                          <p:spTgt spid="14">
                                            <p:graphicEl>
                                              <a:dgm id="{6CA68D8B-AF79-4379-B4DF-D34347A749B3}"/>
                                            </p:graphicEl>
                                          </p:spTgt>
                                        </p:tgtEl>
                                      </p:cBhvr>
                                      <p:to x="100000" y="80000"/>
                                    </p:animScale>
                                    <p:animScale>
                                      <p:cBhvr>
                                        <p:cTn id="84" dur="83" decel="50000">
                                          <p:stCondLst>
                                            <p:cond delay="669"/>
                                          </p:stCondLst>
                                        </p:cTn>
                                        <p:tgtEl>
                                          <p:spTgt spid="14">
                                            <p:graphicEl>
                                              <a:dgm id="{6CA68D8B-AF79-4379-B4DF-D34347A749B3}"/>
                                            </p:graphicEl>
                                          </p:spTgt>
                                        </p:tgtEl>
                                      </p:cBhvr>
                                      <p:to x="100000" y="100000"/>
                                    </p:animScale>
                                    <p:animScale>
                                      <p:cBhvr>
                                        <p:cTn id="85" dur="13">
                                          <p:stCondLst>
                                            <p:cond delay="821"/>
                                          </p:stCondLst>
                                        </p:cTn>
                                        <p:tgtEl>
                                          <p:spTgt spid="14">
                                            <p:graphicEl>
                                              <a:dgm id="{6CA68D8B-AF79-4379-B4DF-D34347A749B3}"/>
                                            </p:graphicEl>
                                          </p:spTgt>
                                        </p:tgtEl>
                                      </p:cBhvr>
                                      <p:to x="100000" y="90000"/>
                                    </p:animScale>
                                    <p:animScale>
                                      <p:cBhvr>
                                        <p:cTn id="86" dur="83" decel="50000">
                                          <p:stCondLst>
                                            <p:cond delay="834"/>
                                          </p:stCondLst>
                                        </p:cTn>
                                        <p:tgtEl>
                                          <p:spTgt spid="14">
                                            <p:graphicEl>
                                              <a:dgm id="{6CA68D8B-AF79-4379-B4DF-D34347A749B3}"/>
                                            </p:graphicEl>
                                          </p:spTgt>
                                        </p:tgtEl>
                                      </p:cBhvr>
                                      <p:to x="100000" y="100000"/>
                                    </p:animScale>
                                    <p:animScale>
                                      <p:cBhvr>
                                        <p:cTn id="87" dur="13">
                                          <p:stCondLst>
                                            <p:cond delay="904"/>
                                          </p:stCondLst>
                                        </p:cTn>
                                        <p:tgtEl>
                                          <p:spTgt spid="14">
                                            <p:graphicEl>
                                              <a:dgm id="{6CA68D8B-AF79-4379-B4DF-D34347A749B3}"/>
                                            </p:graphicEl>
                                          </p:spTgt>
                                        </p:tgtEl>
                                      </p:cBhvr>
                                      <p:to x="100000" y="95000"/>
                                    </p:animScale>
                                    <p:animScale>
                                      <p:cBhvr>
                                        <p:cTn id="88" dur="83" decel="50000">
                                          <p:stCondLst>
                                            <p:cond delay="917"/>
                                          </p:stCondLst>
                                        </p:cTn>
                                        <p:tgtEl>
                                          <p:spTgt spid="14">
                                            <p:graphicEl>
                                              <a:dgm id="{6CA68D8B-AF79-4379-B4DF-D34347A749B3}"/>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14">
                                            <p:graphicEl>
                                              <a:dgm id="{A6B4D3A1-F906-4F17-A8FE-8BE8445483B5}"/>
                                            </p:graphicEl>
                                          </p:spTgt>
                                        </p:tgtEl>
                                        <p:attrNameLst>
                                          <p:attrName>style.visibility</p:attrName>
                                        </p:attrNameLst>
                                      </p:cBhvr>
                                      <p:to>
                                        <p:strVal val="visible"/>
                                      </p:to>
                                    </p:set>
                                    <p:animEffect transition="in" filter="wipe(down)">
                                      <p:cBhvr>
                                        <p:cTn id="93" dur="290">
                                          <p:stCondLst>
                                            <p:cond delay="0"/>
                                          </p:stCondLst>
                                        </p:cTn>
                                        <p:tgtEl>
                                          <p:spTgt spid="14">
                                            <p:graphicEl>
                                              <a:dgm id="{A6B4D3A1-F906-4F17-A8FE-8BE8445483B5}"/>
                                            </p:graphicEl>
                                          </p:spTgt>
                                        </p:tgtEl>
                                      </p:cBhvr>
                                    </p:animEffect>
                                    <p:anim calcmode="lin" valueType="num">
                                      <p:cBhvr>
                                        <p:cTn id="94" dur="911" tmFilter="0,0; 0.14,0.36; 0.43,0.73; 0.71,0.91; 1.0,1.0">
                                          <p:stCondLst>
                                            <p:cond delay="0"/>
                                          </p:stCondLst>
                                        </p:cTn>
                                        <p:tgtEl>
                                          <p:spTgt spid="14">
                                            <p:graphicEl>
                                              <a:dgm id="{A6B4D3A1-F906-4F17-A8FE-8BE8445483B5}"/>
                                            </p:graphicEl>
                                          </p:spTgt>
                                        </p:tgtEl>
                                        <p:attrNameLst>
                                          <p:attrName>ppt_x</p:attrName>
                                        </p:attrNameLst>
                                      </p:cBhvr>
                                      <p:tavLst>
                                        <p:tav tm="0">
                                          <p:val>
                                            <p:strVal val="#ppt_x-0.25"/>
                                          </p:val>
                                        </p:tav>
                                        <p:tav tm="100000">
                                          <p:val>
                                            <p:strVal val="#ppt_x"/>
                                          </p:val>
                                        </p:tav>
                                      </p:tavLst>
                                    </p:anim>
                                    <p:anim calcmode="lin" valueType="num">
                                      <p:cBhvr>
                                        <p:cTn id="95" dur="332" tmFilter="0.0,0.0; 0.25,0.07; 0.50,0.2; 0.75,0.467; 1.0,1.0">
                                          <p:stCondLst>
                                            <p:cond delay="0"/>
                                          </p:stCondLst>
                                        </p:cTn>
                                        <p:tgtEl>
                                          <p:spTgt spid="14">
                                            <p:graphicEl>
                                              <a:dgm id="{A6B4D3A1-F906-4F17-A8FE-8BE8445483B5}"/>
                                            </p:graphicEl>
                                          </p:spTgt>
                                        </p:tgtEl>
                                        <p:attrNameLst>
                                          <p:attrName>ppt_y</p:attrName>
                                        </p:attrNameLst>
                                      </p:cBhvr>
                                      <p:tavLst>
                                        <p:tav tm="0" fmla="#ppt_y-sin(pi*$)/3">
                                          <p:val>
                                            <p:fltVal val="0.5"/>
                                          </p:val>
                                        </p:tav>
                                        <p:tav tm="100000">
                                          <p:val>
                                            <p:fltVal val="1"/>
                                          </p:val>
                                        </p:tav>
                                      </p:tavLst>
                                    </p:anim>
                                    <p:anim calcmode="lin" valueType="num">
                                      <p:cBhvr>
                                        <p:cTn id="96" dur="332" tmFilter="0, 0; 0.125,0.2665; 0.25,0.4; 0.375,0.465; 0.5,0.5;  0.625,0.535; 0.75,0.6; 0.875,0.7335; 1,1">
                                          <p:stCondLst>
                                            <p:cond delay="332"/>
                                          </p:stCondLst>
                                        </p:cTn>
                                        <p:tgtEl>
                                          <p:spTgt spid="14">
                                            <p:graphicEl>
                                              <a:dgm id="{A6B4D3A1-F906-4F17-A8FE-8BE8445483B5}"/>
                                            </p:graphicEl>
                                          </p:spTgt>
                                        </p:tgtEl>
                                        <p:attrNameLst>
                                          <p:attrName>ppt_y</p:attrName>
                                        </p:attrNameLst>
                                      </p:cBhvr>
                                      <p:tavLst>
                                        <p:tav tm="0" fmla="#ppt_y-sin(pi*$)/9">
                                          <p:val>
                                            <p:fltVal val="0"/>
                                          </p:val>
                                        </p:tav>
                                        <p:tav tm="100000">
                                          <p:val>
                                            <p:fltVal val="1"/>
                                          </p:val>
                                        </p:tav>
                                      </p:tavLst>
                                    </p:anim>
                                    <p:anim calcmode="lin" valueType="num">
                                      <p:cBhvr>
                                        <p:cTn id="97" dur="166" tmFilter="0, 0; 0.125,0.2665; 0.25,0.4; 0.375,0.465; 0.5,0.5;  0.625,0.535; 0.75,0.6; 0.875,0.7335; 1,1">
                                          <p:stCondLst>
                                            <p:cond delay="662"/>
                                          </p:stCondLst>
                                        </p:cTn>
                                        <p:tgtEl>
                                          <p:spTgt spid="14">
                                            <p:graphicEl>
                                              <a:dgm id="{A6B4D3A1-F906-4F17-A8FE-8BE8445483B5}"/>
                                            </p:graphicEl>
                                          </p:spTgt>
                                        </p:tgtEl>
                                        <p:attrNameLst>
                                          <p:attrName>ppt_y</p:attrName>
                                        </p:attrNameLst>
                                      </p:cBhvr>
                                      <p:tavLst>
                                        <p:tav tm="0" fmla="#ppt_y-sin(pi*$)/27">
                                          <p:val>
                                            <p:fltVal val="0"/>
                                          </p:val>
                                        </p:tav>
                                        <p:tav tm="100000">
                                          <p:val>
                                            <p:fltVal val="1"/>
                                          </p:val>
                                        </p:tav>
                                      </p:tavLst>
                                    </p:anim>
                                    <p:anim calcmode="lin" valueType="num">
                                      <p:cBhvr>
                                        <p:cTn id="98" dur="82" tmFilter="0, 0; 0.125,0.2665; 0.25,0.4; 0.375,0.465; 0.5,0.5;  0.625,0.535; 0.75,0.6; 0.875,0.7335; 1,1">
                                          <p:stCondLst>
                                            <p:cond delay="828"/>
                                          </p:stCondLst>
                                        </p:cTn>
                                        <p:tgtEl>
                                          <p:spTgt spid="14">
                                            <p:graphicEl>
                                              <a:dgm id="{A6B4D3A1-F906-4F17-A8FE-8BE8445483B5}"/>
                                            </p:graphicEl>
                                          </p:spTgt>
                                        </p:tgtEl>
                                        <p:attrNameLst>
                                          <p:attrName>ppt_y</p:attrName>
                                        </p:attrNameLst>
                                      </p:cBhvr>
                                      <p:tavLst>
                                        <p:tav tm="0" fmla="#ppt_y-sin(pi*$)/81">
                                          <p:val>
                                            <p:fltVal val="0"/>
                                          </p:val>
                                        </p:tav>
                                        <p:tav tm="100000">
                                          <p:val>
                                            <p:fltVal val="1"/>
                                          </p:val>
                                        </p:tav>
                                      </p:tavLst>
                                    </p:anim>
                                    <p:animScale>
                                      <p:cBhvr>
                                        <p:cTn id="99" dur="13">
                                          <p:stCondLst>
                                            <p:cond delay="325"/>
                                          </p:stCondLst>
                                        </p:cTn>
                                        <p:tgtEl>
                                          <p:spTgt spid="14">
                                            <p:graphicEl>
                                              <a:dgm id="{A6B4D3A1-F906-4F17-A8FE-8BE8445483B5}"/>
                                            </p:graphicEl>
                                          </p:spTgt>
                                        </p:tgtEl>
                                      </p:cBhvr>
                                      <p:to x="100000" y="60000"/>
                                    </p:animScale>
                                    <p:animScale>
                                      <p:cBhvr>
                                        <p:cTn id="100" dur="83" decel="50000">
                                          <p:stCondLst>
                                            <p:cond delay="338"/>
                                          </p:stCondLst>
                                        </p:cTn>
                                        <p:tgtEl>
                                          <p:spTgt spid="14">
                                            <p:graphicEl>
                                              <a:dgm id="{A6B4D3A1-F906-4F17-A8FE-8BE8445483B5}"/>
                                            </p:graphicEl>
                                          </p:spTgt>
                                        </p:tgtEl>
                                      </p:cBhvr>
                                      <p:to x="100000" y="100000"/>
                                    </p:animScale>
                                    <p:animScale>
                                      <p:cBhvr>
                                        <p:cTn id="101" dur="13">
                                          <p:stCondLst>
                                            <p:cond delay="656"/>
                                          </p:stCondLst>
                                        </p:cTn>
                                        <p:tgtEl>
                                          <p:spTgt spid="14">
                                            <p:graphicEl>
                                              <a:dgm id="{A6B4D3A1-F906-4F17-A8FE-8BE8445483B5}"/>
                                            </p:graphicEl>
                                          </p:spTgt>
                                        </p:tgtEl>
                                      </p:cBhvr>
                                      <p:to x="100000" y="80000"/>
                                    </p:animScale>
                                    <p:animScale>
                                      <p:cBhvr>
                                        <p:cTn id="102" dur="83" decel="50000">
                                          <p:stCondLst>
                                            <p:cond delay="669"/>
                                          </p:stCondLst>
                                        </p:cTn>
                                        <p:tgtEl>
                                          <p:spTgt spid="14">
                                            <p:graphicEl>
                                              <a:dgm id="{A6B4D3A1-F906-4F17-A8FE-8BE8445483B5}"/>
                                            </p:graphicEl>
                                          </p:spTgt>
                                        </p:tgtEl>
                                      </p:cBhvr>
                                      <p:to x="100000" y="100000"/>
                                    </p:animScale>
                                    <p:animScale>
                                      <p:cBhvr>
                                        <p:cTn id="103" dur="13">
                                          <p:stCondLst>
                                            <p:cond delay="821"/>
                                          </p:stCondLst>
                                        </p:cTn>
                                        <p:tgtEl>
                                          <p:spTgt spid="14">
                                            <p:graphicEl>
                                              <a:dgm id="{A6B4D3A1-F906-4F17-A8FE-8BE8445483B5}"/>
                                            </p:graphicEl>
                                          </p:spTgt>
                                        </p:tgtEl>
                                      </p:cBhvr>
                                      <p:to x="100000" y="90000"/>
                                    </p:animScale>
                                    <p:animScale>
                                      <p:cBhvr>
                                        <p:cTn id="104" dur="83" decel="50000">
                                          <p:stCondLst>
                                            <p:cond delay="834"/>
                                          </p:stCondLst>
                                        </p:cTn>
                                        <p:tgtEl>
                                          <p:spTgt spid="14">
                                            <p:graphicEl>
                                              <a:dgm id="{A6B4D3A1-F906-4F17-A8FE-8BE8445483B5}"/>
                                            </p:graphicEl>
                                          </p:spTgt>
                                        </p:tgtEl>
                                      </p:cBhvr>
                                      <p:to x="100000" y="100000"/>
                                    </p:animScale>
                                    <p:animScale>
                                      <p:cBhvr>
                                        <p:cTn id="105" dur="13">
                                          <p:stCondLst>
                                            <p:cond delay="904"/>
                                          </p:stCondLst>
                                        </p:cTn>
                                        <p:tgtEl>
                                          <p:spTgt spid="14">
                                            <p:graphicEl>
                                              <a:dgm id="{A6B4D3A1-F906-4F17-A8FE-8BE8445483B5}"/>
                                            </p:graphicEl>
                                          </p:spTgt>
                                        </p:tgtEl>
                                      </p:cBhvr>
                                      <p:to x="100000" y="95000"/>
                                    </p:animScale>
                                    <p:animScale>
                                      <p:cBhvr>
                                        <p:cTn id="106" dur="83" decel="50000">
                                          <p:stCondLst>
                                            <p:cond delay="917"/>
                                          </p:stCondLst>
                                        </p:cTn>
                                        <p:tgtEl>
                                          <p:spTgt spid="14">
                                            <p:graphicEl>
                                              <a:dgm id="{A6B4D3A1-F906-4F17-A8FE-8BE8445483B5}"/>
                                            </p:graphicEl>
                                          </p:spTgt>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14">
                                            <p:graphicEl>
                                              <a:dgm id="{D170AFB4-F485-479D-9331-6F403185E467}"/>
                                            </p:graphicEl>
                                          </p:spTgt>
                                        </p:tgtEl>
                                        <p:attrNameLst>
                                          <p:attrName>style.visibility</p:attrName>
                                        </p:attrNameLst>
                                      </p:cBhvr>
                                      <p:to>
                                        <p:strVal val="visible"/>
                                      </p:to>
                                    </p:set>
                                    <p:animEffect transition="in" filter="wipe(down)">
                                      <p:cBhvr>
                                        <p:cTn id="109" dur="290">
                                          <p:stCondLst>
                                            <p:cond delay="0"/>
                                          </p:stCondLst>
                                        </p:cTn>
                                        <p:tgtEl>
                                          <p:spTgt spid="14">
                                            <p:graphicEl>
                                              <a:dgm id="{D170AFB4-F485-479D-9331-6F403185E467}"/>
                                            </p:graphicEl>
                                          </p:spTgt>
                                        </p:tgtEl>
                                      </p:cBhvr>
                                    </p:animEffect>
                                    <p:anim calcmode="lin" valueType="num">
                                      <p:cBhvr>
                                        <p:cTn id="110" dur="911" tmFilter="0,0; 0.14,0.36; 0.43,0.73; 0.71,0.91; 1.0,1.0">
                                          <p:stCondLst>
                                            <p:cond delay="0"/>
                                          </p:stCondLst>
                                        </p:cTn>
                                        <p:tgtEl>
                                          <p:spTgt spid="14">
                                            <p:graphicEl>
                                              <a:dgm id="{D170AFB4-F485-479D-9331-6F403185E467}"/>
                                            </p:graphicEl>
                                          </p:spTgt>
                                        </p:tgtEl>
                                        <p:attrNameLst>
                                          <p:attrName>ppt_x</p:attrName>
                                        </p:attrNameLst>
                                      </p:cBhvr>
                                      <p:tavLst>
                                        <p:tav tm="0">
                                          <p:val>
                                            <p:strVal val="#ppt_x-0.25"/>
                                          </p:val>
                                        </p:tav>
                                        <p:tav tm="100000">
                                          <p:val>
                                            <p:strVal val="#ppt_x"/>
                                          </p:val>
                                        </p:tav>
                                      </p:tavLst>
                                    </p:anim>
                                    <p:anim calcmode="lin" valueType="num">
                                      <p:cBhvr>
                                        <p:cTn id="111" dur="332" tmFilter="0.0,0.0; 0.25,0.07; 0.50,0.2; 0.75,0.467; 1.0,1.0">
                                          <p:stCondLst>
                                            <p:cond delay="0"/>
                                          </p:stCondLst>
                                        </p:cTn>
                                        <p:tgtEl>
                                          <p:spTgt spid="14">
                                            <p:graphicEl>
                                              <a:dgm id="{D170AFB4-F485-479D-9331-6F403185E467}"/>
                                            </p:graphicEl>
                                          </p:spTgt>
                                        </p:tgtEl>
                                        <p:attrNameLst>
                                          <p:attrName>ppt_y</p:attrName>
                                        </p:attrNameLst>
                                      </p:cBhvr>
                                      <p:tavLst>
                                        <p:tav tm="0" fmla="#ppt_y-sin(pi*$)/3">
                                          <p:val>
                                            <p:fltVal val="0.5"/>
                                          </p:val>
                                        </p:tav>
                                        <p:tav tm="100000">
                                          <p:val>
                                            <p:fltVal val="1"/>
                                          </p:val>
                                        </p:tav>
                                      </p:tavLst>
                                    </p:anim>
                                    <p:anim calcmode="lin" valueType="num">
                                      <p:cBhvr>
                                        <p:cTn id="112" dur="332" tmFilter="0, 0; 0.125,0.2665; 0.25,0.4; 0.375,0.465; 0.5,0.5;  0.625,0.535; 0.75,0.6; 0.875,0.7335; 1,1">
                                          <p:stCondLst>
                                            <p:cond delay="332"/>
                                          </p:stCondLst>
                                        </p:cTn>
                                        <p:tgtEl>
                                          <p:spTgt spid="14">
                                            <p:graphicEl>
                                              <a:dgm id="{D170AFB4-F485-479D-9331-6F403185E467}"/>
                                            </p:graphicEl>
                                          </p:spTgt>
                                        </p:tgtEl>
                                        <p:attrNameLst>
                                          <p:attrName>ppt_y</p:attrName>
                                        </p:attrNameLst>
                                      </p:cBhvr>
                                      <p:tavLst>
                                        <p:tav tm="0" fmla="#ppt_y-sin(pi*$)/9">
                                          <p:val>
                                            <p:fltVal val="0"/>
                                          </p:val>
                                        </p:tav>
                                        <p:tav tm="100000">
                                          <p:val>
                                            <p:fltVal val="1"/>
                                          </p:val>
                                        </p:tav>
                                      </p:tavLst>
                                    </p:anim>
                                    <p:anim calcmode="lin" valueType="num">
                                      <p:cBhvr>
                                        <p:cTn id="113" dur="166" tmFilter="0, 0; 0.125,0.2665; 0.25,0.4; 0.375,0.465; 0.5,0.5;  0.625,0.535; 0.75,0.6; 0.875,0.7335; 1,1">
                                          <p:stCondLst>
                                            <p:cond delay="662"/>
                                          </p:stCondLst>
                                        </p:cTn>
                                        <p:tgtEl>
                                          <p:spTgt spid="14">
                                            <p:graphicEl>
                                              <a:dgm id="{D170AFB4-F485-479D-9331-6F403185E467}"/>
                                            </p:graphicEl>
                                          </p:spTgt>
                                        </p:tgtEl>
                                        <p:attrNameLst>
                                          <p:attrName>ppt_y</p:attrName>
                                        </p:attrNameLst>
                                      </p:cBhvr>
                                      <p:tavLst>
                                        <p:tav tm="0" fmla="#ppt_y-sin(pi*$)/27">
                                          <p:val>
                                            <p:fltVal val="0"/>
                                          </p:val>
                                        </p:tav>
                                        <p:tav tm="100000">
                                          <p:val>
                                            <p:fltVal val="1"/>
                                          </p:val>
                                        </p:tav>
                                      </p:tavLst>
                                    </p:anim>
                                    <p:anim calcmode="lin" valueType="num">
                                      <p:cBhvr>
                                        <p:cTn id="114" dur="82" tmFilter="0, 0; 0.125,0.2665; 0.25,0.4; 0.375,0.465; 0.5,0.5;  0.625,0.535; 0.75,0.6; 0.875,0.7335; 1,1">
                                          <p:stCondLst>
                                            <p:cond delay="828"/>
                                          </p:stCondLst>
                                        </p:cTn>
                                        <p:tgtEl>
                                          <p:spTgt spid="14">
                                            <p:graphicEl>
                                              <a:dgm id="{D170AFB4-F485-479D-9331-6F403185E467}"/>
                                            </p:graphicEl>
                                          </p:spTgt>
                                        </p:tgtEl>
                                        <p:attrNameLst>
                                          <p:attrName>ppt_y</p:attrName>
                                        </p:attrNameLst>
                                      </p:cBhvr>
                                      <p:tavLst>
                                        <p:tav tm="0" fmla="#ppt_y-sin(pi*$)/81">
                                          <p:val>
                                            <p:fltVal val="0"/>
                                          </p:val>
                                        </p:tav>
                                        <p:tav tm="100000">
                                          <p:val>
                                            <p:fltVal val="1"/>
                                          </p:val>
                                        </p:tav>
                                      </p:tavLst>
                                    </p:anim>
                                    <p:animScale>
                                      <p:cBhvr>
                                        <p:cTn id="115" dur="13">
                                          <p:stCondLst>
                                            <p:cond delay="325"/>
                                          </p:stCondLst>
                                        </p:cTn>
                                        <p:tgtEl>
                                          <p:spTgt spid="14">
                                            <p:graphicEl>
                                              <a:dgm id="{D170AFB4-F485-479D-9331-6F403185E467}"/>
                                            </p:graphicEl>
                                          </p:spTgt>
                                        </p:tgtEl>
                                      </p:cBhvr>
                                      <p:to x="100000" y="60000"/>
                                    </p:animScale>
                                    <p:animScale>
                                      <p:cBhvr>
                                        <p:cTn id="116" dur="83" decel="50000">
                                          <p:stCondLst>
                                            <p:cond delay="338"/>
                                          </p:stCondLst>
                                        </p:cTn>
                                        <p:tgtEl>
                                          <p:spTgt spid="14">
                                            <p:graphicEl>
                                              <a:dgm id="{D170AFB4-F485-479D-9331-6F403185E467}"/>
                                            </p:graphicEl>
                                          </p:spTgt>
                                        </p:tgtEl>
                                      </p:cBhvr>
                                      <p:to x="100000" y="100000"/>
                                    </p:animScale>
                                    <p:animScale>
                                      <p:cBhvr>
                                        <p:cTn id="117" dur="13">
                                          <p:stCondLst>
                                            <p:cond delay="656"/>
                                          </p:stCondLst>
                                        </p:cTn>
                                        <p:tgtEl>
                                          <p:spTgt spid="14">
                                            <p:graphicEl>
                                              <a:dgm id="{D170AFB4-F485-479D-9331-6F403185E467}"/>
                                            </p:graphicEl>
                                          </p:spTgt>
                                        </p:tgtEl>
                                      </p:cBhvr>
                                      <p:to x="100000" y="80000"/>
                                    </p:animScale>
                                    <p:animScale>
                                      <p:cBhvr>
                                        <p:cTn id="118" dur="83" decel="50000">
                                          <p:stCondLst>
                                            <p:cond delay="669"/>
                                          </p:stCondLst>
                                        </p:cTn>
                                        <p:tgtEl>
                                          <p:spTgt spid="14">
                                            <p:graphicEl>
                                              <a:dgm id="{D170AFB4-F485-479D-9331-6F403185E467}"/>
                                            </p:graphicEl>
                                          </p:spTgt>
                                        </p:tgtEl>
                                      </p:cBhvr>
                                      <p:to x="100000" y="100000"/>
                                    </p:animScale>
                                    <p:animScale>
                                      <p:cBhvr>
                                        <p:cTn id="119" dur="13">
                                          <p:stCondLst>
                                            <p:cond delay="821"/>
                                          </p:stCondLst>
                                        </p:cTn>
                                        <p:tgtEl>
                                          <p:spTgt spid="14">
                                            <p:graphicEl>
                                              <a:dgm id="{D170AFB4-F485-479D-9331-6F403185E467}"/>
                                            </p:graphicEl>
                                          </p:spTgt>
                                        </p:tgtEl>
                                      </p:cBhvr>
                                      <p:to x="100000" y="90000"/>
                                    </p:animScale>
                                    <p:animScale>
                                      <p:cBhvr>
                                        <p:cTn id="120" dur="83" decel="50000">
                                          <p:stCondLst>
                                            <p:cond delay="834"/>
                                          </p:stCondLst>
                                        </p:cTn>
                                        <p:tgtEl>
                                          <p:spTgt spid="14">
                                            <p:graphicEl>
                                              <a:dgm id="{D170AFB4-F485-479D-9331-6F403185E467}"/>
                                            </p:graphicEl>
                                          </p:spTgt>
                                        </p:tgtEl>
                                      </p:cBhvr>
                                      <p:to x="100000" y="100000"/>
                                    </p:animScale>
                                    <p:animScale>
                                      <p:cBhvr>
                                        <p:cTn id="121" dur="13">
                                          <p:stCondLst>
                                            <p:cond delay="904"/>
                                          </p:stCondLst>
                                        </p:cTn>
                                        <p:tgtEl>
                                          <p:spTgt spid="14">
                                            <p:graphicEl>
                                              <a:dgm id="{D170AFB4-F485-479D-9331-6F403185E467}"/>
                                            </p:graphicEl>
                                          </p:spTgt>
                                        </p:tgtEl>
                                      </p:cBhvr>
                                      <p:to x="100000" y="95000"/>
                                    </p:animScale>
                                    <p:animScale>
                                      <p:cBhvr>
                                        <p:cTn id="122" dur="83" decel="50000">
                                          <p:stCondLst>
                                            <p:cond delay="917"/>
                                          </p:stCondLst>
                                        </p:cTn>
                                        <p:tgtEl>
                                          <p:spTgt spid="14">
                                            <p:graphicEl>
                                              <a:dgm id="{D170AFB4-F485-479D-9331-6F403185E467}"/>
                                            </p:graphicEl>
                                          </p:spTgt>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14">
                                            <p:graphicEl>
                                              <a:dgm id="{B6F371F4-F6FF-459B-9F36-D85A61D4B2BF}"/>
                                            </p:graphicEl>
                                          </p:spTgt>
                                        </p:tgtEl>
                                        <p:attrNameLst>
                                          <p:attrName>style.visibility</p:attrName>
                                        </p:attrNameLst>
                                      </p:cBhvr>
                                      <p:to>
                                        <p:strVal val="visible"/>
                                      </p:to>
                                    </p:set>
                                    <p:animEffect transition="in" filter="wipe(down)">
                                      <p:cBhvr>
                                        <p:cTn id="127" dur="290">
                                          <p:stCondLst>
                                            <p:cond delay="0"/>
                                          </p:stCondLst>
                                        </p:cTn>
                                        <p:tgtEl>
                                          <p:spTgt spid="14">
                                            <p:graphicEl>
                                              <a:dgm id="{B6F371F4-F6FF-459B-9F36-D85A61D4B2BF}"/>
                                            </p:graphicEl>
                                          </p:spTgt>
                                        </p:tgtEl>
                                      </p:cBhvr>
                                    </p:animEffect>
                                    <p:anim calcmode="lin" valueType="num">
                                      <p:cBhvr>
                                        <p:cTn id="128" dur="911" tmFilter="0,0; 0.14,0.36; 0.43,0.73; 0.71,0.91; 1.0,1.0">
                                          <p:stCondLst>
                                            <p:cond delay="0"/>
                                          </p:stCondLst>
                                        </p:cTn>
                                        <p:tgtEl>
                                          <p:spTgt spid="14">
                                            <p:graphicEl>
                                              <a:dgm id="{B6F371F4-F6FF-459B-9F36-D85A61D4B2BF}"/>
                                            </p:graphicEl>
                                          </p:spTgt>
                                        </p:tgtEl>
                                        <p:attrNameLst>
                                          <p:attrName>ppt_x</p:attrName>
                                        </p:attrNameLst>
                                      </p:cBhvr>
                                      <p:tavLst>
                                        <p:tav tm="0">
                                          <p:val>
                                            <p:strVal val="#ppt_x-0.25"/>
                                          </p:val>
                                        </p:tav>
                                        <p:tav tm="100000">
                                          <p:val>
                                            <p:strVal val="#ppt_x"/>
                                          </p:val>
                                        </p:tav>
                                      </p:tavLst>
                                    </p:anim>
                                    <p:anim calcmode="lin" valueType="num">
                                      <p:cBhvr>
                                        <p:cTn id="129" dur="332" tmFilter="0.0,0.0; 0.25,0.07; 0.50,0.2; 0.75,0.467; 1.0,1.0">
                                          <p:stCondLst>
                                            <p:cond delay="0"/>
                                          </p:stCondLst>
                                        </p:cTn>
                                        <p:tgtEl>
                                          <p:spTgt spid="14">
                                            <p:graphicEl>
                                              <a:dgm id="{B6F371F4-F6FF-459B-9F36-D85A61D4B2BF}"/>
                                            </p:graphicEl>
                                          </p:spTgt>
                                        </p:tgtEl>
                                        <p:attrNameLst>
                                          <p:attrName>ppt_y</p:attrName>
                                        </p:attrNameLst>
                                      </p:cBhvr>
                                      <p:tavLst>
                                        <p:tav tm="0" fmla="#ppt_y-sin(pi*$)/3">
                                          <p:val>
                                            <p:fltVal val="0.5"/>
                                          </p:val>
                                        </p:tav>
                                        <p:tav tm="100000">
                                          <p:val>
                                            <p:fltVal val="1"/>
                                          </p:val>
                                        </p:tav>
                                      </p:tavLst>
                                    </p:anim>
                                    <p:anim calcmode="lin" valueType="num">
                                      <p:cBhvr>
                                        <p:cTn id="130" dur="332" tmFilter="0, 0; 0.125,0.2665; 0.25,0.4; 0.375,0.465; 0.5,0.5;  0.625,0.535; 0.75,0.6; 0.875,0.7335; 1,1">
                                          <p:stCondLst>
                                            <p:cond delay="332"/>
                                          </p:stCondLst>
                                        </p:cTn>
                                        <p:tgtEl>
                                          <p:spTgt spid="14">
                                            <p:graphicEl>
                                              <a:dgm id="{B6F371F4-F6FF-459B-9F36-D85A61D4B2BF}"/>
                                            </p:graphicEl>
                                          </p:spTgt>
                                        </p:tgtEl>
                                        <p:attrNameLst>
                                          <p:attrName>ppt_y</p:attrName>
                                        </p:attrNameLst>
                                      </p:cBhvr>
                                      <p:tavLst>
                                        <p:tav tm="0" fmla="#ppt_y-sin(pi*$)/9">
                                          <p:val>
                                            <p:fltVal val="0"/>
                                          </p:val>
                                        </p:tav>
                                        <p:tav tm="100000">
                                          <p:val>
                                            <p:fltVal val="1"/>
                                          </p:val>
                                        </p:tav>
                                      </p:tavLst>
                                    </p:anim>
                                    <p:anim calcmode="lin" valueType="num">
                                      <p:cBhvr>
                                        <p:cTn id="131" dur="166" tmFilter="0, 0; 0.125,0.2665; 0.25,0.4; 0.375,0.465; 0.5,0.5;  0.625,0.535; 0.75,0.6; 0.875,0.7335; 1,1">
                                          <p:stCondLst>
                                            <p:cond delay="662"/>
                                          </p:stCondLst>
                                        </p:cTn>
                                        <p:tgtEl>
                                          <p:spTgt spid="14">
                                            <p:graphicEl>
                                              <a:dgm id="{B6F371F4-F6FF-459B-9F36-D85A61D4B2BF}"/>
                                            </p:graphicEl>
                                          </p:spTgt>
                                        </p:tgtEl>
                                        <p:attrNameLst>
                                          <p:attrName>ppt_y</p:attrName>
                                        </p:attrNameLst>
                                      </p:cBhvr>
                                      <p:tavLst>
                                        <p:tav tm="0" fmla="#ppt_y-sin(pi*$)/27">
                                          <p:val>
                                            <p:fltVal val="0"/>
                                          </p:val>
                                        </p:tav>
                                        <p:tav tm="100000">
                                          <p:val>
                                            <p:fltVal val="1"/>
                                          </p:val>
                                        </p:tav>
                                      </p:tavLst>
                                    </p:anim>
                                    <p:anim calcmode="lin" valueType="num">
                                      <p:cBhvr>
                                        <p:cTn id="132" dur="82" tmFilter="0, 0; 0.125,0.2665; 0.25,0.4; 0.375,0.465; 0.5,0.5;  0.625,0.535; 0.75,0.6; 0.875,0.7335; 1,1">
                                          <p:stCondLst>
                                            <p:cond delay="828"/>
                                          </p:stCondLst>
                                        </p:cTn>
                                        <p:tgtEl>
                                          <p:spTgt spid="14">
                                            <p:graphicEl>
                                              <a:dgm id="{B6F371F4-F6FF-459B-9F36-D85A61D4B2BF}"/>
                                            </p:graphicEl>
                                          </p:spTgt>
                                        </p:tgtEl>
                                        <p:attrNameLst>
                                          <p:attrName>ppt_y</p:attrName>
                                        </p:attrNameLst>
                                      </p:cBhvr>
                                      <p:tavLst>
                                        <p:tav tm="0" fmla="#ppt_y-sin(pi*$)/81">
                                          <p:val>
                                            <p:fltVal val="0"/>
                                          </p:val>
                                        </p:tav>
                                        <p:tav tm="100000">
                                          <p:val>
                                            <p:fltVal val="1"/>
                                          </p:val>
                                        </p:tav>
                                      </p:tavLst>
                                    </p:anim>
                                    <p:animScale>
                                      <p:cBhvr>
                                        <p:cTn id="133" dur="13">
                                          <p:stCondLst>
                                            <p:cond delay="325"/>
                                          </p:stCondLst>
                                        </p:cTn>
                                        <p:tgtEl>
                                          <p:spTgt spid="14">
                                            <p:graphicEl>
                                              <a:dgm id="{B6F371F4-F6FF-459B-9F36-D85A61D4B2BF}"/>
                                            </p:graphicEl>
                                          </p:spTgt>
                                        </p:tgtEl>
                                      </p:cBhvr>
                                      <p:to x="100000" y="60000"/>
                                    </p:animScale>
                                    <p:animScale>
                                      <p:cBhvr>
                                        <p:cTn id="134" dur="83" decel="50000">
                                          <p:stCondLst>
                                            <p:cond delay="338"/>
                                          </p:stCondLst>
                                        </p:cTn>
                                        <p:tgtEl>
                                          <p:spTgt spid="14">
                                            <p:graphicEl>
                                              <a:dgm id="{B6F371F4-F6FF-459B-9F36-D85A61D4B2BF}"/>
                                            </p:graphicEl>
                                          </p:spTgt>
                                        </p:tgtEl>
                                      </p:cBhvr>
                                      <p:to x="100000" y="100000"/>
                                    </p:animScale>
                                    <p:animScale>
                                      <p:cBhvr>
                                        <p:cTn id="135" dur="13">
                                          <p:stCondLst>
                                            <p:cond delay="656"/>
                                          </p:stCondLst>
                                        </p:cTn>
                                        <p:tgtEl>
                                          <p:spTgt spid="14">
                                            <p:graphicEl>
                                              <a:dgm id="{B6F371F4-F6FF-459B-9F36-D85A61D4B2BF}"/>
                                            </p:graphicEl>
                                          </p:spTgt>
                                        </p:tgtEl>
                                      </p:cBhvr>
                                      <p:to x="100000" y="80000"/>
                                    </p:animScale>
                                    <p:animScale>
                                      <p:cBhvr>
                                        <p:cTn id="136" dur="83" decel="50000">
                                          <p:stCondLst>
                                            <p:cond delay="669"/>
                                          </p:stCondLst>
                                        </p:cTn>
                                        <p:tgtEl>
                                          <p:spTgt spid="14">
                                            <p:graphicEl>
                                              <a:dgm id="{B6F371F4-F6FF-459B-9F36-D85A61D4B2BF}"/>
                                            </p:graphicEl>
                                          </p:spTgt>
                                        </p:tgtEl>
                                      </p:cBhvr>
                                      <p:to x="100000" y="100000"/>
                                    </p:animScale>
                                    <p:animScale>
                                      <p:cBhvr>
                                        <p:cTn id="137" dur="13">
                                          <p:stCondLst>
                                            <p:cond delay="821"/>
                                          </p:stCondLst>
                                        </p:cTn>
                                        <p:tgtEl>
                                          <p:spTgt spid="14">
                                            <p:graphicEl>
                                              <a:dgm id="{B6F371F4-F6FF-459B-9F36-D85A61D4B2BF}"/>
                                            </p:graphicEl>
                                          </p:spTgt>
                                        </p:tgtEl>
                                      </p:cBhvr>
                                      <p:to x="100000" y="90000"/>
                                    </p:animScale>
                                    <p:animScale>
                                      <p:cBhvr>
                                        <p:cTn id="138" dur="83" decel="50000">
                                          <p:stCondLst>
                                            <p:cond delay="834"/>
                                          </p:stCondLst>
                                        </p:cTn>
                                        <p:tgtEl>
                                          <p:spTgt spid="14">
                                            <p:graphicEl>
                                              <a:dgm id="{B6F371F4-F6FF-459B-9F36-D85A61D4B2BF}"/>
                                            </p:graphicEl>
                                          </p:spTgt>
                                        </p:tgtEl>
                                      </p:cBhvr>
                                      <p:to x="100000" y="100000"/>
                                    </p:animScale>
                                    <p:animScale>
                                      <p:cBhvr>
                                        <p:cTn id="139" dur="13">
                                          <p:stCondLst>
                                            <p:cond delay="904"/>
                                          </p:stCondLst>
                                        </p:cTn>
                                        <p:tgtEl>
                                          <p:spTgt spid="14">
                                            <p:graphicEl>
                                              <a:dgm id="{B6F371F4-F6FF-459B-9F36-D85A61D4B2BF}"/>
                                            </p:graphicEl>
                                          </p:spTgt>
                                        </p:tgtEl>
                                      </p:cBhvr>
                                      <p:to x="100000" y="95000"/>
                                    </p:animScale>
                                    <p:animScale>
                                      <p:cBhvr>
                                        <p:cTn id="140" dur="83" decel="50000">
                                          <p:stCondLst>
                                            <p:cond delay="917"/>
                                          </p:stCondLst>
                                        </p:cTn>
                                        <p:tgtEl>
                                          <p:spTgt spid="14">
                                            <p:graphicEl>
                                              <a:dgm id="{B6F371F4-F6FF-459B-9F36-D85A61D4B2BF}"/>
                                            </p:graphicEl>
                                          </p:spTgt>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14">
                                            <p:graphicEl>
                                              <a:dgm id="{34B68DE2-1137-44CE-9A1D-BCF155925382}"/>
                                            </p:graphicEl>
                                          </p:spTgt>
                                        </p:tgtEl>
                                        <p:attrNameLst>
                                          <p:attrName>style.visibility</p:attrName>
                                        </p:attrNameLst>
                                      </p:cBhvr>
                                      <p:to>
                                        <p:strVal val="visible"/>
                                      </p:to>
                                    </p:set>
                                    <p:animEffect transition="in" filter="wipe(down)">
                                      <p:cBhvr>
                                        <p:cTn id="143" dur="290">
                                          <p:stCondLst>
                                            <p:cond delay="0"/>
                                          </p:stCondLst>
                                        </p:cTn>
                                        <p:tgtEl>
                                          <p:spTgt spid="14">
                                            <p:graphicEl>
                                              <a:dgm id="{34B68DE2-1137-44CE-9A1D-BCF155925382}"/>
                                            </p:graphicEl>
                                          </p:spTgt>
                                        </p:tgtEl>
                                      </p:cBhvr>
                                    </p:animEffect>
                                    <p:anim calcmode="lin" valueType="num">
                                      <p:cBhvr>
                                        <p:cTn id="144" dur="911" tmFilter="0,0; 0.14,0.36; 0.43,0.73; 0.71,0.91; 1.0,1.0">
                                          <p:stCondLst>
                                            <p:cond delay="0"/>
                                          </p:stCondLst>
                                        </p:cTn>
                                        <p:tgtEl>
                                          <p:spTgt spid="14">
                                            <p:graphicEl>
                                              <a:dgm id="{34B68DE2-1137-44CE-9A1D-BCF155925382}"/>
                                            </p:graphicEl>
                                          </p:spTgt>
                                        </p:tgtEl>
                                        <p:attrNameLst>
                                          <p:attrName>ppt_x</p:attrName>
                                        </p:attrNameLst>
                                      </p:cBhvr>
                                      <p:tavLst>
                                        <p:tav tm="0">
                                          <p:val>
                                            <p:strVal val="#ppt_x-0.25"/>
                                          </p:val>
                                        </p:tav>
                                        <p:tav tm="100000">
                                          <p:val>
                                            <p:strVal val="#ppt_x"/>
                                          </p:val>
                                        </p:tav>
                                      </p:tavLst>
                                    </p:anim>
                                    <p:anim calcmode="lin" valueType="num">
                                      <p:cBhvr>
                                        <p:cTn id="145" dur="332" tmFilter="0.0,0.0; 0.25,0.07; 0.50,0.2; 0.75,0.467; 1.0,1.0">
                                          <p:stCondLst>
                                            <p:cond delay="0"/>
                                          </p:stCondLst>
                                        </p:cTn>
                                        <p:tgtEl>
                                          <p:spTgt spid="14">
                                            <p:graphicEl>
                                              <a:dgm id="{34B68DE2-1137-44CE-9A1D-BCF155925382}"/>
                                            </p:graphicEl>
                                          </p:spTgt>
                                        </p:tgtEl>
                                        <p:attrNameLst>
                                          <p:attrName>ppt_y</p:attrName>
                                        </p:attrNameLst>
                                      </p:cBhvr>
                                      <p:tavLst>
                                        <p:tav tm="0" fmla="#ppt_y-sin(pi*$)/3">
                                          <p:val>
                                            <p:fltVal val="0.5"/>
                                          </p:val>
                                        </p:tav>
                                        <p:tav tm="100000">
                                          <p:val>
                                            <p:fltVal val="1"/>
                                          </p:val>
                                        </p:tav>
                                      </p:tavLst>
                                    </p:anim>
                                    <p:anim calcmode="lin" valueType="num">
                                      <p:cBhvr>
                                        <p:cTn id="146" dur="332" tmFilter="0, 0; 0.125,0.2665; 0.25,0.4; 0.375,0.465; 0.5,0.5;  0.625,0.535; 0.75,0.6; 0.875,0.7335; 1,1">
                                          <p:stCondLst>
                                            <p:cond delay="332"/>
                                          </p:stCondLst>
                                        </p:cTn>
                                        <p:tgtEl>
                                          <p:spTgt spid="14">
                                            <p:graphicEl>
                                              <a:dgm id="{34B68DE2-1137-44CE-9A1D-BCF155925382}"/>
                                            </p:graphicEl>
                                          </p:spTgt>
                                        </p:tgtEl>
                                        <p:attrNameLst>
                                          <p:attrName>ppt_y</p:attrName>
                                        </p:attrNameLst>
                                      </p:cBhvr>
                                      <p:tavLst>
                                        <p:tav tm="0" fmla="#ppt_y-sin(pi*$)/9">
                                          <p:val>
                                            <p:fltVal val="0"/>
                                          </p:val>
                                        </p:tav>
                                        <p:tav tm="100000">
                                          <p:val>
                                            <p:fltVal val="1"/>
                                          </p:val>
                                        </p:tav>
                                      </p:tavLst>
                                    </p:anim>
                                    <p:anim calcmode="lin" valueType="num">
                                      <p:cBhvr>
                                        <p:cTn id="147" dur="166" tmFilter="0, 0; 0.125,0.2665; 0.25,0.4; 0.375,0.465; 0.5,0.5;  0.625,0.535; 0.75,0.6; 0.875,0.7335; 1,1">
                                          <p:stCondLst>
                                            <p:cond delay="662"/>
                                          </p:stCondLst>
                                        </p:cTn>
                                        <p:tgtEl>
                                          <p:spTgt spid="14">
                                            <p:graphicEl>
                                              <a:dgm id="{34B68DE2-1137-44CE-9A1D-BCF155925382}"/>
                                            </p:graphicEl>
                                          </p:spTgt>
                                        </p:tgtEl>
                                        <p:attrNameLst>
                                          <p:attrName>ppt_y</p:attrName>
                                        </p:attrNameLst>
                                      </p:cBhvr>
                                      <p:tavLst>
                                        <p:tav tm="0" fmla="#ppt_y-sin(pi*$)/27">
                                          <p:val>
                                            <p:fltVal val="0"/>
                                          </p:val>
                                        </p:tav>
                                        <p:tav tm="100000">
                                          <p:val>
                                            <p:fltVal val="1"/>
                                          </p:val>
                                        </p:tav>
                                      </p:tavLst>
                                    </p:anim>
                                    <p:anim calcmode="lin" valueType="num">
                                      <p:cBhvr>
                                        <p:cTn id="148" dur="82" tmFilter="0, 0; 0.125,0.2665; 0.25,0.4; 0.375,0.465; 0.5,0.5;  0.625,0.535; 0.75,0.6; 0.875,0.7335; 1,1">
                                          <p:stCondLst>
                                            <p:cond delay="828"/>
                                          </p:stCondLst>
                                        </p:cTn>
                                        <p:tgtEl>
                                          <p:spTgt spid="14">
                                            <p:graphicEl>
                                              <a:dgm id="{34B68DE2-1137-44CE-9A1D-BCF155925382}"/>
                                            </p:graphicEl>
                                          </p:spTgt>
                                        </p:tgtEl>
                                        <p:attrNameLst>
                                          <p:attrName>ppt_y</p:attrName>
                                        </p:attrNameLst>
                                      </p:cBhvr>
                                      <p:tavLst>
                                        <p:tav tm="0" fmla="#ppt_y-sin(pi*$)/81">
                                          <p:val>
                                            <p:fltVal val="0"/>
                                          </p:val>
                                        </p:tav>
                                        <p:tav tm="100000">
                                          <p:val>
                                            <p:fltVal val="1"/>
                                          </p:val>
                                        </p:tav>
                                      </p:tavLst>
                                    </p:anim>
                                    <p:animScale>
                                      <p:cBhvr>
                                        <p:cTn id="149" dur="13">
                                          <p:stCondLst>
                                            <p:cond delay="325"/>
                                          </p:stCondLst>
                                        </p:cTn>
                                        <p:tgtEl>
                                          <p:spTgt spid="14">
                                            <p:graphicEl>
                                              <a:dgm id="{34B68DE2-1137-44CE-9A1D-BCF155925382}"/>
                                            </p:graphicEl>
                                          </p:spTgt>
                                        </p:tgtEl>
                                      </p:cBhvr>
                                      <p:to x="100000" y="60000"/>
                                    </p:animScale>
                                    <p:animScale>
                                      <p:cBhvr>
                                        <p:cTn id="150" dur="83" decel="50000">
                                          <p:stCondLst>
                                            <p:cond delay="338"/>
                                          </p:stCondLst>
                                        </p:cTn>
                                        <p:tgtEl>
                                          <p:spTgt spid="14">
                                            <p:graphicEl>
                                              <a:dgm id="{34B68DE2-1137-44CE-9A1D-BCF155925382}"/>
                                            </p:graphicEl>
                                          </p:spTgt>
                                        </p:tgtEl>
                                      </p:cBhvr>
                                      <p:to x="100000" y="100000"/>
                                    </p:animScale>
                                    <p:animScale>
                                      <p:cBhvr>
                                        <p:cTn id="151" dur="13">
                                          <p:stCondLst>
                                            <p:cond delay="656"/>
                                          </p:stCondLst>
                                        </p:cTn>
                                        <p:tgtEl>
                                          <p:spTgt spid="14">
                                            <p:graphicEl>
                                              <a:dgm id="{34B68DE2-1137-44CE-9A1D-BCF155925382}"/>
                                            </p:graphicEl>
                                          </p:spTgt>
                                        </p:tgtEl>
                                      </p:cBhvr>
                                      <p:to x="100000" y="80000"/>
                                    </p:animScale>
                                    <p:animScale>
                                      <p:cBhvr>
                                        <p:cTn id="152" dur="83" decel="50000">
                                          <p:stCondLst>
                                            <p:cond delay="669"/>
                                          </p:stCondLst>
                                        </p:cTn>
                                        <p:tgtEl>
                                          <p:spTgt spid="14">
                                            <p:graphicEl>
                                              <a:dgm id="{34B68DE2-1137-44CE-9A1D-BCF155925382}"/>
                                            </p:graphicEl>
                                          </p:spTgt>
                                        </p:tgtEl>
                                      </p:cBhvr>
                                      <p:to x="100000" y="100000"/>
                                    </p:animScale>
                                    <p:animScale>
                                      <p:cBhvr>
                                        <p:cTn id="153" dur="13">
                                          <p:stCondLst>
                                            <p:cond delay="821"/>
                                          </p:stCondLst>
                                        </p:cTn>
                                        <p:tgtEl>
                                          <p:spTgt spid="14">
                                            <p:graphicEl>
                                              <a:dgm id="{34B68DE2-1137-44CE-9A1D-BCF155925382}"/>
                                            </p:graphicEl>
                                          </p:spTgt>
                                        </p:tgtEl>
                                      </p:cBhvr>
                                      <p:to x="100000" y="90000"/>
                                    </p:animScale>
                                    <p:animScale>
                                      <p:cBhvr>
                                        <p:cTn id="154" dur="83" decel="50000">
                                          <p:stCondLst>
                                            <p:cond delay="834"/>
                                          </p:stCondLst>
                                        </p:cTn>
                                        <p:tgtEl>
                                          <p:spTgt spid="14">
                                            <p:graphicEl>
                                              <a:dgm id="{34B68DE2-1137-44CE-9A1D-BCF155925382}"/>
                                            </p:graphicEl>
                                          </p:spTgt>
                                        </p:tgtEl>
                                      </p:cBhvr>
                                      <p:to x="100000" y="100000"/>
                                    </p:animScale>
                                    <p:animScale>
                                      <p:cBhvr>
                                        <p:cTn id="155" dur="13">
                                          <p:stCondLst>
                                            <p:cond delay="904"/>
                                          </p:stCondLst>
                                        </p:cTn>
                                        <p:tgtEl>
                                          <p:spTgt spid="14">
                                            <p:graphicEl>
                                              <a:dgm id="{34B68DE2-1137-44CE-9A1D-BCF155925382}"/>
                                            </p:graphicEl>
                                          </p:spTgt>
                                        </p:tgtEl>
                                      </p:cBhvr>
                                      <p:to x="100000" y="95000"/>
                                    </p:animScale>
                                    <p:animScale>
                                      <p:cBhvr>
                                        <p:cTn id="156" dur="83" decel="50000">
                                          <p:stCondLst>
                                            <p:cond delay="917"/>
                                          </p:stCondLst>
                                        </p:cTn>
                                        <p:tgtEl>
                                          <p:spTgt spid="14">
                                            <p:graphicEl>
                                              <a:dgm id="{34B68DE2-1137-44CE-9A1D-BCF155925382}"/>
                                            </p:graphicEl>
                                          </p:spTgt>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grpId="0" nodeType="clickEffect">
                                  <p:stCondLst>
                                    <p:cond delay="0"/>
                                  </p:stCondLst>
                                  <p:childTnLst>
                                    <p:set>
                                      <p:cBhvr>
                                        <p:cTn id="160" dur="1" fill="hold">
                                          <p:stCondLst>
                                            <p:cond delay="0"/>
                                          </p:stCondLst>
                                        </p:cTn>
                                        <p:tgtEl>
                                          <p:spTgt spid="14">
                                            <p:graphicEl>
                                              <a:dgm id="{58C59056-2269-4F7B-9CEF-A5D32BA6D6B8}"/>
                                            </p:graphicEl>
                                          </p:spTgt>
                                        </p:tgtEl>
                                        <p:attrNameLst>
                                          <p:attrName>style.visibility</p:attrName>
                                        </p:attrNameLst>
                                      </p:cBhvr>
                                      <p:to>
                                        <p:strVal val="visible"/>
                                      </p:to>
                                    </p:set>
                                    <p:animEffect transition="in" filter="wipe(down)">
                                      <p:cBhvr>
                                        <p:cTn id="161" dur="290">
                                          <p:stCondLst>
                                            <p:cond delay="0"/>
                                          </p:stCondLst>
                                        </p:cTn>
                                        <p:tgtEl>
                                          <p:spTgt spid="14">
                                            <p:graphicEl>
                                              <a:dgm id="{58C59056-2269-4F7B-9CEF-A5D32BA6D6B8}"/>
                                            </p:graphicEl>
                                          </p:spTgt>
                                        </p:tgtEl>
                                      </p:cBhvr>
                                    </p:animEffect>
                                    <p:anim calcmode="lin" valueType="num">
                                      <p:cBhvr>
                                        <p:cTn id="162" dur="911" tmFilter="0,0; 0.14,0.36; 0.43,0.73; 0.71,0.91; 1.0,1.0">
                                          <p:stCondLst>
                                            <p:cond delay="0"/>
                                          </p:stCondLst>
                                        </p:cTn>
                                        <p:tgtEl>
                                          <p:spTgt spid="14">
                                            <p:graphicEl>
                                              <a:dgm id="{58C59056-2269-4F7B-9CEF-A5D32BA6D6B8}"/>
                                            </p:graphicEl>
                                          </p:spTgt>
                                        </p:tgtEl>
                                        <p:attrNameLst>
                                          <p:attrName>ppt_x</p:attrName>
                                        </p:attrNameLst>
                                      </p:cBhvr>
                                      <p:tavLst>
                                        <p:tav tm="0">
                                          <p:val>
                                            <p:strVal val="#ppt_x-0.25"/>
                                          </p:val>
                                        </p:tav>
                                        <p:tav tm="100000">
                                          <p:val>
                                            <p:strVal val="#ppt_x"/>
                                          </p:val>
                                        </p:tav>
                                      </p:tavLst>
                                    </p:anim>
                                    <p:anim calcmode="lin" valueType="num">
                                      <p:cBhvr>
                                        <p:cTn id="163" dur="332" tmFilter="0.0,0.0; 0.25,0.07; 0.50,0.2; 0.75,0.467; 1.0,1.0">
                                          <p:stCondLst>
                                            <p:cond delay="0"/>
                                          </p:stCondLst>
                                        </p:cTn>
                                        <p:tgtEl>
                                          <p:spTgt spid="14">
                                            <p:graphicEl>
                                              <a:dgm id="{58C59056-2269-4F7B-9CEF-A5D32BA6D6B8}"/>
                                            </p:graphicEl>
                                          </p:spTgt>
                                        </p:tgtEl>
                                        <p:attrNameLst>
                                          <p:attrName>ppt_y</p:attrName>
                                        </p:attrNameLst>
                                      </p:cBhvr>
                                      <p:tavLst>
                                        <p:tav tm="0" fmla="#ppt_y-sin(pi*$)/3">
                                          <p:val>
                                            <p:fltVal val="0.5"/>
                                          </p:val>
                                        </p:tav>
                                        <p:tav tm="100000">
                                          <p:val>
                                            <p:fltVal val="1"/>
                                          </p:val>
                                        </p:tav>
                                      </p:tavLst>
                                    </p:anim>
                                    <p:anim calcmode="lin" valueType="num">
                                      <p:cBhvr>
                                        <p:cTn id="164" dur="332" tmFilter="0, 0; 0.125,0.2665; 0.25,0.4; 0.375,0.465; 0.5,0.5;  0.625,0.535; 0.75,0.6; 0.875,0.7335; 1,1">
                                          <p:stCondLst>
                                            <p:cond delay="332"/>
                                          </p:stCondLst>
                                        </p:cTn>
                                        <p:tgtEl>
                                          <p:spTgt spid="14">
                                            <p:graphicEl>
                                              <a:dgm id="{58C59056-2269-4F7B-9CEF-A5D32BA6D6B8}"/>
                                            </p:graphicEl>
                                          </p:spTgt>
                                        </p:tgtEl>
                                        <p:attrNameLst>
                                          <p:attrName>ppt_y</p:attrName>
                                        </p:attrNameLst>
                                      </p:cBhvr>
                                      <p:tavLst>
                                        <p:tav tm="0" fmla="#ppt_y-sin(pi*$)/9">
                                          <p:val>
                                            <p:fltVal val="0"/>
                                          </p:val>
                                        </p:tav>
                                        <p:tav tm="100000">
                                          <p:val>
                                            <p:fltVal val="1"/>
                                          </p:val>
                                        </p:tav>
                                      </p:tavLst>
                                    </p:anim>
                                    <p:anim calcmode="lin" valueType="num">
                                      <p:cBhvr>
                                        <p:cTn id="165" dur="166" tmFilter="0, 0; 0.125,0.2665; 0.25,0.4; 0.375,0.465; 0.5,0.5;  0.625,0.535; 0.75,0.6; 0.875,0.7335; 1,1">
                                          <p:stCondLst>
                                            <p:cond delay="662"/>
                                          </p:stCondLst>
                                        </p:cTn>
                                        <p:tgtEl>
                                          <p:spTgt spid="14">
                                            <p:graphicEl>
                                              <a:dgm id="{58C59056-2269-4F7B-9CEF-A5D32BA6D6B8}"/>
                                            </p:graphicEl>
                                          </p:spTgt>
                                        </p:tgtEl>
                                        <p:attrNameLst>
                                          <p:attrName>ppt_y</p:attrName>
                                        </p:attrNameLst>
                                      </p:cBhvr>
                                      <p:tavLst>
                                        <p:tav tm="0" fmla="#ppt_y-sin(pi*$)/27">
                                          <p:val>
                                            <p:fltVal val="0"/>
                                          </p:val>
                                        </p:tav>
                                        <p:tav tm="100000">
                                          <p:val>
                                            <p:fltVal val="1"/>
                                          </p:val>
                                        </p:tav>
                                      </p:tavLst>
                                    </p:anim>
                                    <p:anim calcmode="lin" valueType="num">
                                      <p:cBhvr>
                                        <p:cTn id="166" dur="82" tmFilter="0, 0; 0.125,0.2665; 0.25,0.4; 0.375,0.465; 0.5,0.5;  0.625,0.535; 0.75,0.6; 0.875,0.7335; 1,1">
                                          <p:stCondLst>
                                            <p:cond delay="828"/>
                                          </p:stCondLst>
                                        </p:cTn>
                                        <p:tgtEl>
                                          <p:spTgt spid="14">
                                            <p:graphicEl>
                                              <a:dgm id="{58C59056-2269-4F7B-9CEF-A5D32BA6D6B8}"/>
                                            </p:graphicEl>
                                          </p:spTgt>
                                        </p:tgtEl>
                                        <p:attrNameLst>
                                          <p:attrName>ppt_y</p:attrName>
                                        </p:attrNameLst>
                                      </p:cBhvr>
                                      <p:tavLst>
                                        <p:tav tm="0" fmla="#ppt_y-sin(pi*$)/81">
                                          <p:val>
                                            <p:fltVal val="0"/>
                                          </p:val>
                                        </p:tav>
                                        <p:tav tm="100000">
                                          <p:val>
                                            <p:fltVal val="1"/>
                                          </p:val>
                                        </p:tav>
                                      </p:tavLst>
                                    </p:anim>
                                    <p:animScale>
                                      <p:cBhvr>
                                        <p:cTn id="167" dur="13">
                                          <p:stCondLst>
                                            <p:cond delay="325"/>
                                          </p:stCondLst>
                                        </p:cTn>
                                        <p:tgtEl>
                                          <p:spTgt spid="14">
                                            <p:graphicEl>
                                              <a:dgm id="{58C59056-2269-4F7B-9CEF-A5D32BA6D6B8}"/>
                                            </p:graphicEl>
                                          </p:spTgt>
                                        </p:tgtEl>
                                      </p:cBhvr>
                                      <p:to x="100000" y="60000"/>
                                    </p:animScale>
                                    <p:animScale>
                                      <p:cBhvr>
                                        <p:cTn id="168" dur="83" decel="50000">
                                          <p:stCondLst>
                                            <p:cond delay="338"/>
                                          </p:stCondLst>
                                        </p:cTn>
                                        <p:tgtEl>
                                          <p:spTgt spid="14">
                                            <p:graphicEl>
                                              <a:dgm id="{58C59056-2269-4F7B-9CEF-A5D32BA6D6B8}"/>
                                            </p:graphicEl>
                                          </p:spTgt>
                                        </p:tgtEl>
                                      </p:cBhvr>
                                      <p:to x="100000" y="100000"/>
                                    </p:animScale>
                                    <p:animScale>
                                      <p:cBhvr>
                                        <p:cTn id="169" dur="13">
                                          <p:stCondLst>
                                            <p:cond delay="656"/>
                                          </p:stCondLst>
                                        </p:cTn>
                                        <p:tgtEl>
                                          <p:spTgt spid="14">
                                            <p:graphicEl>
                                              <a:dgm id="{58C59056-2269-4F7B-9CEF-A5D32BA6D6B8}"/>
                                            </p:graphicEl>
                                          </p:spTgt>
                                        </p:tgtEl>
                                      </p:cBhvr>
                                      <p:to x="100000" y="80000"/>
                                    </p:animScale>
                                    <p:animScale>
                                      <p:cBhvr>
                                        <p:cTn id="170" dur="83" decel="50000">
                                          <p:stCondLst>
                                            <p:cond delay="669"/>
                                          </p:stCondLst>
                                        </p:cTn>
                                        <p:tgtEl>
                                          <p:spTgt spid="14">
                                            <p:graphicEl>
                                              <a:dgm id="{58C59056-2269-4F7B-9CEF-A5D32BA6D6B8}"/>
                                            </p:graphicEl>
                                          </p:spTgt>
                                        </p:tgtEl>
                                      </p:cBhvr>
                                      <p:to x="100000" y="100000"/>
                                    </p:animScale>
                                    <p:animScale>
                                      <p:cBhvr>
                                        <p:cTn id="171" dur="13">
                                          <p:stCondLst>
                                            <p:cond delay="821"/>
                                          </p:stCondLst>
                                        </p:cTn>
                                        <p:tgtEl>
                                          <p:spTgt spid="14">
                                            <p:graphicEl>
                                              <a:dgm id="{58C59056-2269-4F7B-9CEF-A5D32BA6D6B8}"/>
                                            </p:graphicEl>
                                          </p:spTgt>
                                        </p:tgtEl>
                                      </p:cBhvr>
                                      <p:to x="100000" y="90000"/>
                                    </p:animScale>
                                    <p:animScale>
                                      <p:cBhvr>
                                        <p:cTn id="172" dur="83" decel="50000">
                                          <p:stCondLst>
                                            <p:cond delay="834"/>
                                          </p:stCondLst>
                                        </p:cTn>
                                        <p:tgtEl>
                                          <p:spTgt spid="14">
                                            <p:graphicEl>
                                              <a:dgm id="{58C59056-2269-4F7B-9CEF-A5D32BA6D6B8}"/>
                                            </p:graphicEl>
                                          </p:spTgt>
                                        </p:tgtEl>
                                      </p:cBhvr>
                                      <p:to x="100000" y="100000"/>
                                    </p:animScale>
                                    <p:animScale>
                                      <p:cBhvr>
                                        <p:cTn id="173" dur="13">
                                          <p:stCondLst>
                                            <p:cond delay="904"/>
                                          </p:stCondLst>
                                        </p:cTn>
                                        <p:tgtEl>
                                          <p:spTgt spid="14">
                                            <p:graphicEl>
                                              <a:dgm id="{58C59056-2269-4F7B-9CEF-A5D32BA6D6B8}"/>
                                            </p:graphicEl>
                                          </p:spTgt>
                                        </p:tgtEl>
                                      </p:cBhvr>
                                      <p:to x="100000" y="95000"/>
                                    </p:animScale>
                                    <p:animScale>
                                      <p:cBhvr>
                                        <p:cTn id="174" dur="83" decel="50000">
                                          <p:stCondLst>
                                            <p:cond delay="917"/>
                                          </p:stCondLst>
                                        </p:cTn>
                                        <p:tgtEl>
                                          <p:spTgt spid="14">
                                            <p:graphicEl>
                                              <a:dgm id="{58C59056-2269-4F7B-9CEF-A5D32BA6D6B8}"/>
                                            </p:graphicEl>
                                          </p:spTgt>
                                        </p:tgtEl>
                                      </p:cBhvr>
                                      <p:to x="100000" y="100000"/>
                                    </p:animScale>
                                  </p:childTnLst>
                                </p:cTn>
                              </p:par>
                              <p:par>
                                <p:cTn id="175" presetID="26" presetClass="entr" presetSubtype="0" fill="hold" grpId="0" nodeType="withEffect">
                                  <p:stCondLst>
                                    <p:cond delay="0"/>
                                  </p:stCondLst>
                                  <p:childTnLst>
                                    <p:set>
                                      <p:cBhvr>
                                        <p:cTn id="176" dur="1" fill="hold">
                                          <p:stCondLst>
                                            <p:cond delay="0"/>
                                          </p:stCondLst>
                                        </p:cTn>
                                        <p:tgtEl>
                                          <p:spTgt spid="14">
                                            <p:graphicEl>
                                              <a:dgm id="{68551CD9-56EE-4F73-9759-2A97AC2502EE}"/>
                                            </p:graphicEl>
                                          </p:spTgt>
                                        </p:tgtEl>
                                        <p:attrNameLst>
                                          <p:attrName>style.visibility</p:attrName>
                                        </p:attrNameLst>
                                      </p:cBhvr>
                                      <p:to>
                                        <p:strVal val="visible"/>
                                      </p:to>
                                    </p:set>
                                    <p:animEffect transition="in" filter="wipe(down)">
                                      <p:cBhvr>
                                        <p:cTn id="177" dur="290">
                                          <p:stCondLst>
                                            <p:cond delay="0"/>
                                          </p:stCondLst>
                                        </p:cTn>
                                        <p:tgtEl>
                                          <p:spTgt spid="14">
                                            <p:graphicEl>
                                              <a:dgm id="{68551CD9-56EE-4F73-9759-2A97AC2502EE}"/>
                                            </p:graphicEl>
                                          </p:spTgt>
                                        </p:tgtEl>
                                      </p:cBhvr>
                                    </p:animEffect>
                                    <p:anim calcmode="lin" valueType="num">
                                      <p:cBhvr>
                                        <p:cTn id="178" dur="911" tmFilter="0,0; 0.14,0.36; 0.43,0.73; 0.71,0.91; 1.0,1.0">
                                          <p:stCondLst>
                                            <p:cond delay="0"/>
                                          </p:stCondLst>
                                        </p:cTn>
                                        <p:tgtEl>
                                          <p:spTgt spid="14">
                                            <p:graphicEl>
                                              <a:dgm id="{68551CD9-56EE-4F73-9759-2A97AC2502EE}"/>
                                            </p:graphicEl>
                                          </p:spTgt>
                                        </p:tgtEl>
                                        <p:attrNameLst>
                                          <p:attrName>ppt_x</p:attrName>
                                        </p:attrNameLst>
                                      </p:cBhvr>
                                      <p:tavLst>
                                        <p:tav tm="0">
                                          <p:val>
                                            <p:strVal val="#ppt_x-0.25"/>
                                          </p:val>
                                        </p:tav>
                                        <p:tav tm="100000">
                                          <p:val>
                                            <p:strVal val="#ppt_x"/>
                                          </p:val>
                                        </p:tav>
                                      </p:tavLst>
                                    </p:anim>
                                    <p:anim calcmode="lin" valueType="num">
                                      <p:cBhvr>
                                        <p:cTn id="179" dur="332" tmFilter="0.0,0.0; 0.25,0.07; 0.50,0.2; 0.75,0.467; 1.0,1.0">
                                          <p:stCondLst>
                                            <p:cond delay="0"/>
                                          </p:stCondLst>
                                        </p:cTn>
                                        <p:tgtEl>
                                          <p:spTgt spid="14">
                                            <p:graphicEl>
                                              <a:dgm id="{68551CD9-56EE-4F73-9759-2A97AC2502EE}"/>
                                            </p:graphicEl>
                                          </p:spTgt>
                                        </p:tgtEl>
                                        <p:attrNameLst>
                                          <p:attrName>ppt_y</p:attrName>
                                        </p:attrNameLst>
                                      </p:cBhvr>
                                      <p:tavLst>
                                        <p:tav tm="0" fmla="#ppt_y-sin(pi*$)/3">
                                          <p:val>
                                            <p:fltVal val="0.5"/>
                                          </p:val>
                                        </p:tav>
                                        <p:tav tm="100000">
                                          <p:val>
                                            <p:fltVal val="1"/>
                                          </p:val>
                                        </p:tav>
                                      </p:tavLst>
                                    </p:anim>
                                    <p:anim calcmode="lin" valueType="num">
                                      <p:cBhvr>
                                        <p:cTn id="180" dur="332" tmFilter="0, 0; 0.125,0.2665; 0.25,0.4; 0.375,0.465; 0.5,0.5;  0.625,0.535; 0.75,0.6; 0.875,0.7335; 1,1">
                                          <p:stCondLst>
                                            <p:cond delay="332"/>
                                          </p:stCondLst>
                                        </p:cTn>
                                        <p:tgtEl>
                                          <p:spTgt spid="14">
                                            <p:graphicEl>
                                              <a:dgm id="{68551CD9-56EE-4F73-9759-2A97AC2502EE}"/>
                                            </p:graphicEl>
                                          </p:spTgt>
                                        </p:tgtEl>
                                        <p:attrNameLst>
                                          <p:attrName>ppt_y</p:attrName>
                                        </p:attrNameLst>
                                      </p:cBhvr>
                                      <p:tavLst>
                                        <p:tav tm="0" fmla="#ppt_y-sin(pi*$)/9">
                                          <p:val>
                                            <p:fltVal val="0"/>
                                          </p:val>
                                        </p:tav>
                                        <p:tav tm="100000">
                                          <p:val>
                                            <p:fltVal val="1"/>
                                          </p:val>
                                        </p:tav>
                                      </p:tavLst>
                                    </p:anim>
                                    <p:anim calcmode="lin" valueType="num">
                                      <p:cBhvr>
                                        <p:cTn id="181" dur="166" tmFilter="0, 0; 0.125,0.2665; 0.25,0.4; 0.375,0.465; 0.5,0.5;  0.625,0.535; 0.75,0.6; 0.875,0.7335; 1,1">
                                          <p:stCondLst>
                                            <p:cond delay="662"/>
                                          </p:stCondLst>
                                        </p:cTn>
                                        <p:tgtEl>
                                          <p:spTgt spid="14">
                                            <p:graphicEl>
                                              <a:dgm id="{68551CD9-56EE-4F73-9759-2A97AC2502EE}"/>
                                            </p:graphicEl>
                                          </p:spTgt>
                                        </p:tgtEl>
                                        <p:attrNameLst>
                                          <p:attrName>ppt_y</p:attrName>
                                        </p:attrNameLst>
                                      </p:cBhvr>
                                      <p:tavLst>
                                        <p:tav tm="0" fmla="#ppt_y-sin(pi*$)/27">
                                          <p:val>
                                            <p:fltVal val="0"/>
                                          </p:val>
                                        </p:tav>
                                        <p:tav tm="100000">
                                          <p:val>
                                            <p:fltVal val="1"/>
                                          </p:val>
                                        </p:tav>
                                      </p:tavLst>
                                    </p:anim>
                                    <p:anim calcmode="lin" valueType="num">
                                      <p:cBhvr>
                                        <p:cTn id="182" dur="82" tmFilter="0, 0; 0.125,0.2665; 0.25,0.4; 0.375,0.465; 0.5,0.5;  0.625,0.535; 0.75,0.6; 0.875,0.7335; 1,1">
                                          <p:stCondLst>
                                            <p:cond delay="828"/>
                                          </p:stCondLst>
                                        </p:cTn>
                                        <p:tgtEl>
                                          <p:spTgt spid="14">
                                            <p:graphicEl>
                                              <a:dgm id="{68551CD9-56EE-4F73-9759-2A97AC2502EE}"/>
                                            </p:graphicEl>
                                          </p:spTgt>
                                        </p:tgtEl>
                                        <p:attrNameLst>
                                          <p:attrName>ppt_y</p:attrName>
                                        </p:attrNameLst>
                                      </p:cBhvr>
                                      <p:tavLst>
                                        <p:tav tm="0" fmla="#ppt_y-sin(pi*$)/81">
                                          <p:val>
                                            <p:fltVal val="0"/>
                                          </p:val>
                                        </p:tav>
                                        <p:tav tm="100000">
                                          <p:val>
                                            <p:fltVal val="1"/>
                                          </p:val>
                                        </p:tav>
                                      </p:tavLst>
                                    </p:anim>
                                    <p:animScale>
                                      <p:cBhvr>
                                        <p:cTn id="183" dur="13">
                                          <p:stCondLst>
                                            <p:cond delay="325"/>
                                          </p:stCondLst>
                                        </p:cTn>
                                        <p:tgtEl>
                                          <p:spTgt spid="14">
                                            <p:graphicEl>
                                              <a:dgm id="{68551CD9-56EE-4F73-9759-2A97AC2502EE}"/>
                                            </p:graphicEl>
                                          </p:spTgt>
                                        </p:tgtEl>
                                      </p:cBhvr>
                                      <p:to x="100000" y="60000"/>
                                    </p:animScale>
                                    <p:animScale>
                                      <p:cBhvr>
                                        <p:cTn id="184" dur="83" decel="50000">
                                          <p:stCondLst>
                                            <p:cond delay="338"/>
                                          </p:stCondLst>
                                        </p:cTn>
                                        <p:tgtEl>
                                          <p:spTgt spid="14">
                                            <p:graphicEl>
                                              <a:dgm id="{68551CD9-56EE-4F73-9759-2A97AC2502EE}"/>
                                            </p:graphicEl>
                                          </p:spTgt>
                                        </p:tgtEl>
                                      </p:cBhvr>
                                      <p:to x="100000" y="100000"/>
                                    </p:animScale>
                                    <p:animScale>
                                      <p:cBhvr>
                                        <p:cTn id="185" dur="13">
                                          <p:stCondLst>
                                            <p:cond delay="656"/>
                                          </p:stCondLst>
                                        </p:cTn>
                                        <p:tgtEl>
                                          <p:spTgt spid="14">
                                            <p:graphicEl>
                                              <a:dgm id="{68551CD9-56EE-4F73-9759-2A97AC2502EE}"/>
                                            </p:graphicEl>
                                          </p:spTgt>
                                        </p:tgtEl>
                                      </p:cBhvr>
                                      <p:to x="100000" y="80000"/>
                                    </p:animScale>
                                    <p:animScale>
                                      <p:cBhvr>
                                        <p:cTn id="186" dur="83" decel="50000">
                                          <p:stCondLst>
                                            <p:cond delay="669"/>
                                          </p:stCondLst>
                                        </p:cTn>
                                        <p:tgtEl>
                                          <p:spTgt spid="14">
                                            <p:graphicEl>
                                              <a:dgm id="{68551CD9-56EE-4F73-9759-2A97AC2502EE}"/>
                                            </p:graphicEl>
                                          </p:spTgt>
                                        </p:tgtEl>
                                      </p:cBhvr>
                                      <p:to x="100000" y="100000"/>
                                    </p:animScale>
                                    <p:animScale>
                                      <p:cBhvr>
                                        <p:cTn id="187" dur="13">
                                          <p:stCondLst>
                                            <p:cond delay="821"/>
                                          </p:stCondLst>
                                        </p:cTn>
                                        <p:tgtEl>
                                          <p:spTgt spid="14">
                                            <p:graphicEl>
                                              <a:dgm id="{68551CD9-56EE-4F73-9759-2A97AC2502EE}"/>
                                            </p:graphicEl>
                                          </p:spTgt>
                                        </p:tgtEl>
                                      </p:cBhvr>
                                      <p:to x="100000" y="90000"/>
                                    </p:animScale>
                                    <p:animScale>
                                      <p:cBhvr>
                                        <p:cTn id="188" dur="83" decel="50000">
                                          <p:stCondLst>
                                            <p:cond delay="834"/>
                                          </p:stCondLst>
                                        </p:cTn>
                                        <p:tgtEl>
                                          <p:spTgt spid="14">
                                            <p:graphicEl>
                                              <a:dgm id="{68551CD9-56EE-4F73-9759-2A97AC2502EE}"/>
                                            </p:graphicEl>
                                          </p:spTgt>
                                        </p:tgtEl>
                                      </p:cBhvr>
                                      <p:to x="100000" y="100000"/>
                                    </p:animScale>
                                    <p:animScale>
                                      <p:cBhvr>
                                        <p:cTn id="189" dur="13">
                                          <p:stCondLst>
                                            <p:cond delay="904"/>
                                          </p:stCondLst>
                                        </p:cTn>
                                        <p:tgtEl>
                                          <p:spTgt spid="14">
                                            <p:graphicEl>
                                              <a:dgm id="{68551CD9-56EE-4F73-9759-2A97AC2502EE}"/>
                                            </p:graphicEl>
                                          </p:spTgt>
                                        </p:tgtEl>
                                      </p:cBhvr>
                                      <p:to x="100000" y="95000"/>
                                    </p:animScale>
                                    <p:animScale>
                                      <p:cBhvr>
                                        <p:cTn id="190" dur="83" decel="50000">
                                          <p:stCondLst>
                                            <p:cond delay="917"/>
                                          </p:stCondLst>
                                        </p:cTn>
                                        <p:tgtEl>
                                          <p:spTgt spid="14">
                                            <p:graphicEl>
                                              <a:dgm id="{68551CD9-56EE-4F73-9759-2A97AC2502EE}"/>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E3114-14EF-FCF8-42DD-FB62D9EB24DC}"/>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5E9DB02D-C3DD-CBB1-A775-C1F795858EBB}"/>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A81666DB-8A1A-E7FB-803D-A2B7B95823AE}"/>
              </a:ext>
            </a:extLst>
          </p:cNvPr>
          <p:cNvSpPr>
            <a:spLocks noGrp="1"/>
          </p:cNvSpPr>
          <p:nvPr>
            <p:ph type="sldNum" sz="quarter" idx="12"/>
          </p:nvPr>
        </p:nvSpPr>
        <p:spPr/>
        <p:txBody>
          <a:bodyPr/>
          <a:lstStyle/>
          <a:p>
            <a:fld id="{A52AA322-2C79-4759-9A44-C309782E71FD}" type="slidenum">
              <a:rPr lang="en-US" smtClean="0"/>
              <a:pPr/>
              <a:t>7</a:t>
            </a:fld>
            <a:endParaRPr lang="en-US" dirty="0"/>
          </a:p>
        </p:txBody>
      </p:sp>
      <p:sp>
        <p:nvSpPr>
          <p:cNvPr id="7" name="Rectangle 6">
            <a:extLst>
              <a:ext uri="{FF2B5EF4-FFF2-40B4-BE49-F238E27FC236}">
                <a16:creationId xmlns:a16="http://schemas.microsoft.com/office/drawing/2014/main" id="{D06E26AA-2F0F-10B8-183A-ECAC4974F738}"/>
              </a:ext>
            </a:extLst>
          </p:cNvPr>
          <p:cNvSpPr/>
          <p:nvPr/>
        </p:nvSpPr>
        <p:spPr>
          <a:xfrm>
            <a:off x="5977217" y="3244334"/>
            <a:ext cx="237566" cy="369332"/>
          </a:xfrm>
          <a:prstGeom prst="rect">
            <a:avLst/>
          </a:prstGeom>
        </p:spPr>
        <p:txBody>
          <a:bodyPr wrap="none">
            <a:spAutoFit/>
          </a:bodyPr>
          <a:lstStyle/>
          <a:p>
            <a:r>
              <a:rPr lang="en-IN" dirty="0"/>
              <a:t> </a:t>
            </a:r>
          </a:p>
        </p:txBody>
      </p:sp>
      <p:sp>
        <p:nvSpPr>
          <p:cNvPr id="9" name="Rectangle 8">
            <a:extLst>
              <a:ext uri="{FF2B5EF4-FFF2-40B4-BE49-F238E27FC236}">
                <a16:creationId xmlns:a16="http://schemas.microsoft.com/office/drawing/2014/main" id="{2F069270-3F5A-C511-60D6-DBF8747A6115}"/>
              </a:ext>
            </a:extLst>
          </p:cNvPr>
          <p:cNvSpPr/>
          <p:nvPr/>
        </p:nvSpPr>
        <p:spPr>
          <a:xfrm>
            <a:off x="5974813" y="3244334"/>
            <a:ext cx="242374" cy="369332"/>
          </a:xfrm>
          <a:prstGeom prst="rect">
            <a:avLst/>
          </a:prstGeom>
        </p:spPr>
        <p:txBody>
          <a:bodyPr wrap="none">
            <a:spAutoFit/>
          </a:bodyPr>
          <a:lstStyle/>
          <a:p>
            <a:r>
              <a:rPr lang="en-IN" dirty="0">
                <a:solidFill>
                  <a:srgbClr val="000000"/>
                </a:solidFill>
                <a:latin typeface="Times New Roman" panose="02020603050405020304" pitchFamily="18" charset="0"/>
              </a:rPr>
              <a:t> </a:t>
            </a:r>
            <a:endParaRPr lang="en-IN" dirty="0"/>
          </a:p>
        </p:txBody>
      </p:sp>
      <p:graphicFrame>
        <p:nvGraphicFramePr>
          <p:cNvPr id="14" name="Diagram 13">
            <a:extLst>
              <a:ext uri="{FF2B5EF4-FFF2-40B4-BE49-F238E27FC236}">
                <a16:creationId xmlns:a16="http://schemas.microsoft.com/office/drawing/2014/main" id="{210CDFDF-7C46-277E-ACB1-F43602120D26}"/>
              </a:ext>
            </a:extLst>
          </p:cNvPr>
          <p:cNvGraphicFramePr/>
          <p:nvPr/>
        </p:nvGraphicFramePr>
        <p:xfrm>
          <a:off x="3441032" y="636150"/>
          <a:ext cx="8530389" cy="5921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itle 1">
            <a:extLst>
              <a:ext uri="{FF2B5EF4-FFF2-40B4-BE49-F238E27FC236}">
                <a16:creationId xmlns:a16="http://schemas.microsoft.com/office/drawing/2014/main" id="{C34C27D4-CD70-94BD-E8C3-10B67B5E630C}"/>
              </a:ext>
            </a:extLst>
          </p:cNvPr>
          <p:cNvSpPr>
            <a:spLocks noGrp="1"/>
          </p:cNvSpPr>
          <p:nvPr>
            <p:ph type="title"/>
          </p:nvPr>
        </p:nvSpPr>
        <p:spPr>
          <a:xfrm>
            <a:off x="2111475" y="64044"/>
            <a:ext cx="7313980" cy="572105"/>
          </a:xfrm>
        </p:spPr>
        <p:txBody>
          <a:bodyPr>
            <a:normAutofit/>
          </a:bodyPr>
          <a:lstStyle/>
          <a:p>
            <a:r>
              <a:rPr lang="en-IN" b="1" dirty="0"/>
              <a:t>Why is Quality Important in Pharma</a:t>
            </a:r>
            <a:r>
              <a:rPr lang="en-IN" dirty="0"/>
              <a:t>? </a:t>
            </a:r>
          </a:p>
        </p:txBody>
      </p:sp>
      <p:sp>
        <p:nvSpPr>
          <p:cNvPr id="2" name="Oval 1">
            <a:extLst>
              <a:ext uri="{FF2B5EF4-FFF2-40B4-BE49-F238E27FC236}">
                <a16:creationId xmlns:a16="http://schemas.microsoft.com/office/drawing/2014/main" id="{C1893419-A41F-6E1E-3771-EFEA9A057BFA}"/>
              </a:ext>
            </a:extLst>
          </p:cNvPr>
          <p:cNvSpPr/>
          <p:nvPr/>
        </p:nvSpPr>
        <p:spPr>
          <a:xfrm>
            <a:off x="318597" y="2634916"/>
            <a:ext cx="3423224" cy="199127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Medicines need to be safe, effective and consistent</a:t>
            </a:r>
            <a:endParaRPr lang="en-IN" b="1" dirty="0">
              <a:solidFill>
                <a:schemeClr val="tx1"/>
              </a:solidFill>
            </a:endParaRPr>
          </a:p>
        </p:txBody>
      </p:sp>
    </p:spTree>
    <p:custDataLst>
      <p:tags r:id="rId1"/>
    </p:custDataLst>
    <p:extLst>
      <p:ext uri="{BB962C8B-B14F-4D97-AF65-F5344CB8AC3E}">
        <p14:creationId xmlns:p14="http://schemas.microsoft.com/office/powerpoint/2010/main" val="402861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graphicEl>
                                              <a:dgm id="{FEA65BCC-6AAB-45B7-AC72-E0207112C292}"/>
                                            </p:graphicEl>
                                          </p:spTgt>
                                        </p:tgtEl>
                                        <p:attrNameLst>
                                          <p:attrName>style.visibility</p:attrName>
                                        </p:attrNameLst>
                                      </p:cBhvr>
                                      <p:to>
                                        <p:strVal val="visible"/>
                                      </p:to>
                                    </p:set>
                                    <p:animEffect transition="in" filter="wipe(down)">
                                      <p:cBhvr>
                                        <p:cTn id="7" dur="290">
                                          <p:stCondLst>
                                            <p:cond delay="0"/>
                                          </p:stCondLst>
                                        </p:cTn>
                                        <p:tgtEl>
                                          <p:spTgt spid="14">
                                            <p:graphicEl>
                                              <a:dgm id="{FEA65BCC-6AAB-45B7-AC72-E0207112C292}"/>
                                            </p:graphicEl>
                                          </p:spTgt>
                                        </p:tgtEl>
                                      </p:cBhvr>
                                    </p:animEffect>
                                    <p:anim calcmode="lin" valueType="num">
                                      <p:cBhvr>
                                        <p:cTn id="8" dur="911" tmFilter="0,0; 0.14,0.36; 0.43,0.73; 0.71,0.91; 1.0,1.0">
                                          <p:stCondLst>
                                            <p:cond delay="0"/>
                                          </p:stCondLst>
                                        </p:cTn>
                                        <p:tgtEl>
                                          <p:spTgt spid="14">
                                            <p:graphicEl>
                                              <a:dgm id="{FEA65BCC-6AAB-45B7-AC72-E0207112C292}"/>
                                            </p:graphic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4">
                                            <p:graphicEl>
                                              <a:dgm id="{FEA65BCC-6AAB-45B7-AC72-E0207112C292}"/>
                                            </p:graphic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4">
                                            <p:graphicEl>
                                              <a:dgm id="{FEA65BCC-6AAB-45B7-AC72-E0207112C292}"/>
                                            </p:graphic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4">
                                            <p:graphicEl>
                                              <a:dgm id="{FEA65BCC-6AAB-45B7-AC72-E0207112C292}"/>
                                            </p:graphic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4">
                                            <p:graphicEl>
                                              <a:dgm id="{FEA65BCC-6AAB-45B7-AC72-E0207112C292}"/>
                                            </p:graphic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4">
                                            <p:graphicEl>
                                              <a:dgm id="{FEA65BCC-6AAB-45B7-AC72-E0207112C292}"/>
                                            </p:graphicEl>
                                          </p:spTgt>
                                        </p:tgtEl>
                                      </p:cBhvr>
                                      <p:to x="100000" y="60000"/>
                                    </p:animScale>
                                    <p:animScale>
                                      <p:cBhvr>
                                        <p:cTn id="14" dur="83" decel="50000">
                                          <p:stCondLst>
                                            <p:cond delay="338"/>
                                          </p:stCondLst>
                                        </p:cTn>
                                        <p:tgtEl>
                                          <p:spTgt spid="14">
                                            <p:graphicEl>
                                              <a:dgm id="{FEA65BCC-6AAB-45B7-AC72-E0207112C292}"/>
                                            </p:graphicEl>
                                          </p:spTgt>
                                        </p:tgtEl>
                                      </p:cBhvr>
                                      <p:to x="100000" y="100000"/>
                                    </p:animScale>
                                    <p:animScale>
                                      <p:cBhvr>
                                        <p:cTn id="15" dur="13">
                                          <p:stCondLst>
                                            <p:cond delay="656"/>
                                          </p:stCondLst>
                                        </p:cTn>
                                        <p:tgtEl>
                                          <p:spTgt spid="14">
                                            <p:graphicEl>
                                              <a:dgm id="{FEA65BCC-6AAB-45B7-AC72-E0207112C292}"/>
                                            </p:graphicEl>
                                          </p:spTgt>
                                        </p:tgtEl>
                                      </p:cBhvr>
                                      <p:to x="100000" y="80000"/>
                                    </p:animScale>
                                    <p:animScale>
                                      <p:cBhvr>
                                        <p:cTn id="16" dur="83" decel="50000">
                                          <p:stCondLst>
                                            <p:cond delay="669"/>
                                          </p:stCondLst>
                                        </p:cTn>
                                        <p:tgtEl>
                                          <p:spTgt spid="14">
                                            <p:graphicEl>
                                              <a:dgm id="{FEA65BCC-6AAB-45B7-AC72-E0207112C292}"/>
                                            </p:graphicEl>
                                          </p:spTgt>
                                        </p:tgtEl>
                                      </p:cBhvr>
                                      <p:to x="100000" y="100000"/>
                                    </p:animScale>
                                    <p:animScale>
                                      <p:cBhvr>
                                        <p:cTn id="17" dur="13">
                                          <p:stCondLst>
                                            <p:cond delay="821"/>
                                          </p:stCondLst>
                                        </p:cTn>
                                        <p:tgtEl>
                                          <p:spTgt spid="14">
                                            <p:graphicEl>
                                              <a:dgm id="{FEA65BCC-6AAB-45B7-AC72-E0207112C292}"/>
                                            </p:graphicEl>
                                          </p:spTgt>
                                        </p:tgtEl>
                                      </p:cBhvr>
                                      <p:to x="100000" y="90000"/>
                                    </p:animScale>
                                    <p:animScale>
                                      <p:cBhvr>
                                        <p:cTn id="18" dur="83" decel="50000">
                                          <p:stCondLst>
                                            <p:cond delay="834"/>
                                          </p:stCondLst>
                                        </p:cTn>
                                        <p:tgtEl>
                                          <p:spTgt spid="14">
                                            <p:graphicEl>
                                              <a:dgm id="{FEA65BCC-6AAB-45B7-AC72-E0207112C292}"/>
                                            </p:graphicEl>
                                          </p:spTgt>
                                        </p:tgtEl>
                                      </p:cBhvr>
                                      <p:to x="100000" y="100000"/>
                                    </p:animScale>
                                    <p:animScale>
                                      <p:cBhvr>
                                        <p:cTn id="19" dur="13">
                                          <p:stCondLst>
                                            <p:cond delay="904"/>
                                          </p:stCondLst>
                                        </p:cTn>
                                        <p:tgtEl>
                                          <p:spTgt spid="14">
                                            <p:graphicEl>
                                              <a:dgm id="{FEA65BCC-6AAB-45B7-AC72-E0207112C292}"/>
                                            </p:graphicEl>
                                          </p:spTgt>
                                        </p:tgtEl>
                                      </p:cBhvr>
                                      <p:to x="100000" y="95000"/>
                                    </p:animScale>
                                    <p:animScale>
                                      <p:cBhvr>
                                        <p:cTn id="20" dur="83" decel="50000">
                                          <p:stCondLst>
                                            <p:cond delay="917"/>
                                          </p:stCondLst>
                                        </p:cTn>
                                        <p:tgtEl>
                                          <p:spTgt spid="14">
                                            <p:graphicEl>
                                              <a:dgm id="{FEA65BCC-6AAB-45B7-AC72-E0207112C292}"/>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graphicEl>
                                              <a:dgm id="{A085FD54-5EAD-4ECD-AD10-1E06EA88ED93}"/>
                                            </p:graphicEl>
                                          </p:spTgt>
                                        </p:tgtEl>
                                        <p:attrNameLst>
                                          <p:attrName>style.visibility</p:attrName>
                                        </p:attrNameLst>
                                      </p:cBhvr>
                                      <p:to>
                                        <p:strVal val="visible"/>
                                      </p:to>
                                    </p:set>
                                    <p:animEffect transition="in" filter="wipe(down)">
                                      <p:cBhvr>
                                        <p:cTn id="25" dur="290">
                                          <p:stCondLst>
                                            <p:cond delay="0"/>
                                          </p:stCondLst>
                                        </p:cTn>
                                        <p:tgtEl>
                                          <p:spTgt spid="14">
                                            <p:graphicEl>
                                              <a:dgm id="{A085FD54-5EAD-4ECD-AD10-1E06EA88ED93}"/>
                                            </p:graphicEl>
                                          </p:spTgt>
                                        </p:tgtEl>
                                      </p:cBhvr>
                                    </p:animEffect>
                                    <p:anim calcmode="lin" valueType="num">
                                      <p:cBhvr>
                                        <p:cTn id="26" dur="911" tmFilter="0,0; 0.14,0.36; 0.43,0.73; 0.71,0.91; 1.0,1.0">
                                          <p:stCondLst>
                                            <p:cond delay="0"/>
                                          </p:stCondLst>
                                        </p:cTn>
                                        <p:tgtEl>
                                          <p:spTgt spid="14">
                                            <p:graphicEl>
                                              <a:dgm id="{A085FD54-5EAD-4ECD-AD10-1E06EA88ED93}"/>
                                            </p:graphic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14">
                                            <p:graphicEl>
                                              <a:dgm id="{A085FD54-5EAD-4ECD-AD10-1E06EA88ED93}"/>
                                            </p:graphic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14">
                                            <p:graphicEl>
                                              <a:dgm id="{A085FD54-5EAD-4ECD-AD10-1E06EA88ED93}"/>
                                            </p:graphic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14">
                                            <p:graphicEl>
                                              <a:dgm id="{A085FD54-5EAD-4ECD-AD10-1E06EA88ED93}"/>
                                            </p:graphic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14">
                                            <p:graphicEl>
                                              <a:dgm id="{A085FD54-5EAD-4ECD-AD10-1E06EA88ED93}"/>
                                            </p:graphic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14">
                                            <p:graphicEl>
                                              <a:dgm id="{A085FD54-5EAD-4ECD-AD10-1E06EA88ED93}"/>
                                            </p:graphicEl>
                                          </p:spTgt>
                                        </p:tgtEl>
                                      </p:cBhvr>
                                      <p:to x="100000" y="60000"/>
                                    </p:animScale>
                                    <p:animScale>
                                      <p:cBhvr>
                                        <p:cTn id="32" dur="83" decel="50000">
                                          <p:stCondLst>
                                            <p:cond delay="338"/>
                                          </p:stCondLst>
                                        </p:cTn>
                                        <p:tgtEl>
                                          <p:spTgt spid="14">
                                            <p:graphicEl>
                                              <a:dgm id="{A085FD54-5EAD-4ECD-AD10-1E06EA88ED93}"/>
                                            </p:graphicEl>
                                          </p:spTgt>
                                        </p:tgtEl>
                                      </p:cBhvr>
                                      <p:to x="100000" y="100000"/>
                                    </p:animScale>
                                    <p:animScale>
                                      <p:cBhvr>
                                        <p:cTn id="33" dur="13">
                                          <p:stCondLst>
                                            <p:cond delay="656"/>
                                          </p:stCondLst>
                                        </p:cTn>
                                        <p:tgtEl>
                                          <p:spTgt spid="14">
                                            <p:graphicEl>
                                              <a:dgm id="{A085FD54-5EAD-4ECD-AD10-1E06EA88ED93}"/>
                                            </p:graphicEl>
                                          </p:spTgt>
                                        </p:tgtEl>
                                      </p:cBhvr>
                                      <p:to x="100000" y="80000"/>
                                    </p:animScale>
                                    <p:animScale>
                                      <p:cBhvr>
                                        <p:cTn id="34" dur="83" decel="50000">
                                          <p:stCondLst>
                                            <p:cond delay="669"/>
                                          </p:stCondLst>
                                        </p:cTn>
                                        <p:tgtEl>
                                          <p:spTgt spid="14">
                                            <p:graphicEl>
                                              <a:dgm id="{A085FD54-5EAD-4ECD-AD10-1E06EA88ED93}"/>
                                            </p:graphicEl>
                                          </p:spTgt>
                                        </p:tgtEl>
                                      </p:cBhvr>
                                      <p:to x="100000" y="100000"/>
                                    </p:animScale>
                                    <p:animScale>
                                      <p:cBhvr>
                                        <p:cTn id="35" dur="13">
                                          <p:stCondLst>
                                            <p:cond delay="821"/>
                                          </p:stCondLst>
                                        </p:cTn>
                                        <p:tgtEl>
                                          <p:spTgt spid="14">
                                            <p:graphicEl>
                                              <a:dgm id="{A085FD54-5EAD-4ECD-AD10-1E06EA88ED93}"/>
                                            </p:graphicEl>
                                          </p:spTgt>
                                        </p:tgtEl>
                                      </p:cBhvr>
                                      <p:to x="100000" y="90000"/>
                                    </p:animScale>
                                    <p:animScale>
                                      <p:cBhvr>
                                        <p:cTn id="36" dur="83" decel="50000">
                                          <p:stCondLst>
                                            <p:cond delay="834"/>
                                          </p:stCondLst>
                                        </p:cTn>
                                        <p:tgtEl>
                                          <p:spTgt spid="14">
                                            <p:graphicEl>
                                              <a:dgm id="{A085FD54-5EAD-4ECD-AD10-1E06EA88ED93}"/>
                                            </p:graphicEl>
                                          </p:spTgt>
                                        </p:tgtEl>
                                      </p:cBhvr>
                                      <p:to x="100000" y="100000"/>
                                    </p:animScale>
                                    <p:animScale>
                                      <p:cBhvr>
                                        <p:cTn id="37" dur="13">
                                          <p:stCondLst>
                                            <p:cond delay="904"/>
                                          </p:stCondLst>
                                        </p:cTn>
                                        <p:tgtEl>
                                          <p:spTgt spid="14">
                                            <p:graphicEl>
                                              <a:dgm id="{A085FD54-5EAD-4ECD-AD10-1E06EA88ED93}"/>
                                            </p:graphicEl>
                                          </p:spTgt>
                                        </p:tgtEl>
                                      </p:cBhvr>
                                      <p:to x="100000" y="95000"/>
                                    </p:animScale>
                                    <p:animScale>
                                      <p:cBhvr>
                                        <p:cTn id="38" dur="83" decel="50000">
                                          <p:stCondLst>
                                            <p:cond delay="917"/>
                                          </p:stCondLst>
                                        </p:cTn>
                                        <p:tgtEl>
                                          <p:spTgt spid="14">
                                            <p:graphicEl>
                                              <a:dgm id="{A085FD54-5EAD-4ECD-AD10-1E06EA88ED93}"/>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4">
                                            <p:graphicEl>
                                              <a:dgm id="{A9FB6340-FB60-4DF2-972F-58F20BA4BFBA}"/>
                                            </p:graphicEl>
                                          </p:spTgt>
                                        </p:tgtEl>
                                        <p:attrNameLst>
                                          <p:attrName>style.visibility</p:attrName>
                                        </p:attrNameLst>
                                      </p:cBhvr>
                                      <p:to>
                                        <p:strVal val="visible"/>
                                      </p:to>
                                    </p:set>
                                    <p:animEffect transition="in" filter="wipe(down)">
                                      <p:cBhvr>
                                        <p:cTn id="41" dur="290">
                                          <p:stCondLst>
                                            <p:cond delay="0"/>
                                          </p:stCondLst>
                                        </p:cTn>
                                        <p:tgtEl>
                                          <p:spTgt spid="14">
                                            <p:graphicEl>
                                              <a:dgm id="{A9FB6340-FB60-4DF2-972F-58F20BA4BFBA}"/>
                                            </p:graphicEl>
                                          </p:spTgt>
                                        </p:tgtEl>
                                      </p:cBhvr>
                                    </p:animEffect>
                                    <p:anim calcmode="lin" valueType="num">
                                      <p:cBhvr>
                                        <p:cTn id="42" dur="911" tmFilter="0,0; 0.14,0.36; 0.43,0.73; 0.71,0.91; 1.0,1.0">
                                          <p:stCondLst>
                                            <p:cond delay="0"/>
                                          </p:stCondLst>
                                        </p:cTn>
                                        <p:tgtEl>
                                          <p:spTgt spid="14">
                                            <p:graphicEl>
                                              <a:dgm id="{A9FB6340-FB60-4DF2-972F-58F20BA4BFBA}"/>
                                            </p:graphic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14">
                                            <p:graphicEl>
                                              <a:dgm id="{A9FB6340-FB60-4DF2-972F-58F20BA4BFBA}"/>
                                            </p:graphic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14">
                                            <p:graphicEl>
                                              <a:dgm id="{A9FB6340-FB60-4DF2-972F-58F20BA4BFBA}"/>
                                            </p:graphic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14">
                                            <p:graphicEl>
                                              <a:dgm id="{A9FB6340-FB60-4DF2-972F-58F20BA4BFBA}"/>
                                            </p:graphic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14">
                                            <p:graphicEl>
                                              <a:dgm id="{A9FB6340-FB60-4DF2-972F-58F20BA4BFBA}"/>
                                            </p:graphic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14">
                                            <p:graphicEl>
                                              <a:dgm id="{A9FB6340-FB60-4DF2-972F-58F20BA4BFBA}"/>
                                            </p:graphicEl>
                                          </p:spTgt>
                                        </p:tgtEl>
                                      </p:cBhvr>
                                      <p:to x="100000" y="60000"/>
                                    </p:animScale>
                                    <p:animScale>
                                      <p:cBhvr>
                                        <p:cTn id="48" dur="83" decel="50000">
                                          <p:stCondLst>
                                            <p:cond delay="338"/>
                                          </p:stCondLst>
                                        </p:cTn>
                                        <p:tgtEl>
                                          <p:spTgt spid="14">
                                            <p:graphicEl>
                                              <a:dgm id="{A9FB6340-FB60-4DF2-972F-58F20BA4BFBA}"/>
                                            </p:graphicEl>
                                          </p:spTgt>
                                        </p:tgtEl>
                                      </p:cBhvr>
                                      <p:to x="100000" y="100000"/>
                                    </p:animScale>
                                    <p:animScale>
                                      <p:cBhvr>
                                        <p:cTn id="49" dur="13">
                                          <p:stCondLst>
                                            <p:cond delay="656"/>
                                          </p:stCondLst>
                                        </p:cTn>
                                        <p:tgtEl>
                                          <p:spTgt spid="14">
                                            <p:graphicEl>
                                              <a:dgm id="{A9FB6340-FB60-4DF2-972F-58F20BA4BFBA}"/>
                                            </p:graphicEl>
                                          </p:spTgt>
                                        </p:tgtEl>
                                      </p:cBhvr>
                                      <p:to x="100000" y="80000"/>
                                    </p:animScale>
                                    <p:animScale>
                                      <p:cBhvr>
                                        <p:cTn id="50" dur="83" decel="50000">
                                          <p:stCondLst>
                                            <p:cond delay="669"/>
                                          </p:stCondLst>
                                        </p:cTn>
                                        <p:tgtEl>
                                          <p:spTgt spid="14">
                                            <p:graphicEl>
                                              <a:dgm id="{A9FB6340-FB60-4DF2-972F-58F20BA4BFBA}"/>
                                            </p:graphicEl>
                                          </p:spTgt>
                                        </p:tgtEl>
                                      </p:cBhvr>
                                      <p:to x="100000" y="100000"/>
                                    </p:animScale>
                                    <p:animScale>
                                      <p:cBhvr>
                                        <p:cTn id="51" dur="13">
                                          <p:stCondLst>
                                            <p:cond delay="821"/>
                                          </p:stCondLst>
                                        </p:cTn>
                                        <p:tgtEl>
                                          <p:spTgt spid="14">
                                            <p:graphicEl>
                                              <a:dgm id="{A9FB6340-FB60-4DF2-972F-58F20BA4BFBA}"/>
                                            </p:graphicEl>
                                          </p:spTgt>
                                        </p:tgtEl>
                                      </p:cBhvr>
                                      <p:to x="100000" y="90000"/>
                                    </p:animScale>
                                    <p:animScale>
                                      <p:cBhvr>
                                        <p:cTn id="52" dur="83" decel="50000">
                                          <p:stCondLst>
                                            <p:cond delay="834"/>
                                          </p:stCondLst>
                                        </p:cTn>
                                        <p:tgtEl>
                                          <p:spTgt spid="14">
                                            <p:graphicEl>
                                              <a:dgm id="{A9FB6340-FB60-4DF2-972F-58F20BA4BFBA}"/>
                                            </p:graphicEl>
                                          </p:spTgt>
                                        </p:tgtEl>
                                      </p:cBhvr>
                                      <p:to x="100000" y="100000"/>
                                    </p:animScale>
                                    <p:animScale>
                                      <p:cBhvr>
                                        <p:cTn id="53" dur="13">
                                          <p:stCondLst>
                                            <p:cond delay="904"/>
                                          </p:stCondLst>
                                        </p:cTn>
                                        <p:tgtEl>
                                          <p:spTgt spid="14">
                                            <p:graphicEl>
                                              <a:dgm id="{A9FB6340-FB60-4DF2-972F-58F20BA4BFBA}"/>
                                            </p:graphicEl>
                                          </p:spTgt>
                                        </p:tgtEl>
                                      </p:cBhvr>
                                      <p:to x="100000" y="95000"/>
                                    </p:animScale>
                                    <p:animScale>
                                      <p:cBhvr>
                                        <p:cTn id="54" dur="83" decel="50000">
                                          <p:stCondLst>
                                            <p:cond delay="917"/>
                                          </p:stCondLst>
                                        </p:cTn>
                                        <p:tgtEl>
                                          <p:spTgt spid="14">
                                            <p:graphicEl>
                                              <a:dgm id="{A9FB6340-FB60-4DF2-972F-58F20BA4BFBA}"/>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14">
                                            <p:graphicEl>
                                              <a:dgm id="{0BFC79A3-0CAB-469E-A56B-304D4A2D3C18}"/>
                                            </p:graphicEl>
                                          </p:spTgt>
                                        </p:tgtEl>
                                        <p:attrNameLst>
                                          <p:attrName>style.visibility</p:attrName>
                                        </p:attrNameLst>
                                      </p:cBhvr>
                                      <p:to>
                                        <p:strVal val="visible"/>
                                      </p:to>
                                    </p:set>
                                    <p:animEffect transition="in" filter="wipe(down)">
                                      <p:cBhvr>
                                        <p:cTn id="59" dur="290">
                                          <p:stCondLst>
                                            <p:cond delay="0"/>
                                          </p:stCondLst>
                                        </p:cTn>
                                        <p:tgtEl>
                                          <p:spTgt spid="14">
                                            <p:graphicEl>
                                              <a:dgm id="{0BFC79A3-0CAB-469E-A56B-304D4A2D3C18}"/>
                                            </p:graphicEl>
                                          </p:spTgt>
                                        </p:tgtEl>
                                      </p:cBhvr>
                                    </p:animEffect>
                                    <p:anim calcmode="lin" valueType="num">
                                      <p:cBhvr>
                                        <p:cTn id="60" dur="911" tmFilter="0,0; 0.14,0.36; 0.43,0.73; 0.71,0.91; 1.0,1.0">
                                          <p:stCondLst>
                                            <p:cond delay="0"/>
                                          </p:stCondLst>
                                        </p:cTn>
                                        <p:tgtEl>
                                          <p:spTgt spid="14">
                                            <p:graphicEl>
                                              <a:dgm id="{0BFC79A3-0CAB-469E-A56B-304D4A2D3C18}"/>
                                            </p:graphicEl>
                                          </p:spTgt>
                                        </p:tgtEl>
                                        <p:attrNameLst>
                                          <p:attrName>ppt_x</p:attrName>
                                        </p:attrNameLst>
                                      </p:cBhvr>
                                      <p:tavLst>
                                        <p:tav tm="0">
                                          <p:val>
                                            <p:strVal val="#ppt_x-0.25"/>
                                          </p:val>
                                        </p:tav>
                                        <p:tav tm="100000">
                                          <p:val>
                                            <p:strVal val="#ppt_x"/>
                                          </p:val>
                                        </p:tav>
                                      </p:tavLst>
                                    </p:anim>
                                    <p:anim calcmode="lin" valueType="num">
                                      <p:cBhvr>
                                        <p:cTn id="61" dur="332" tmFilter="0.0,0.0; 0.25,0.07; 0.50,0.2; 0.75,0.467; 1.0,1.0">
                                          <p:stCondLst>
                                            <p:cond delay="0"/>
                                          </p:stCondLst>
                                        </p:cTn>
                                        <p:tgtEl>
                                          <p:spTgt spid="14">
                                            <p:graphicEl>
                                              <a:dgm id="{0BFC79A3-0CAB-469E-A56B-304D4A2D3C18}"/>
                                            </p:graphicEl>
                                          </p:spTgt>
                                        </p:tgtEl>
                                        <p:attrNameLst>
                                          <p:attrName>ppt_y</p:attrName>
                                        </p:attrNameLst>
                                      </p:cBhvr>
                                      <p:tavLst>
                                        <p:tav tm="0" fmla="#ppt_y-sin(pi*$)/3">
                                          <p:val>
                                            <p:fltVal val="0.5"/>
                                          </p:val>
                                        </p:tav>
                                        <p:tav tm="100000">
                                          <p:val>
                                            <p:fltVal val="1"/>
                                          </p:val>
                                        </p:tav>
                                      </p:tavLst>
                                    </p:anim>
                                    <p:anim calcmode="lin" valueType="num">
                                      <p:cBhvr>
                                        <p:cTn id="62" dur="332" tmFilter="0, 0; 0.125,0.2665; 0.25,0.4; 0.375,0.465; 0.5,0.5;  0.625,0.535; 0.75,0.6; 0.875,0.7335; 1,1">
                                          <p:stCondLst>
                                            <p:cond delay="332"/>
                                          </p:stCondLst>
                                        </p:cTn>
                                        <p:tgtEl>
                                          <p:spTgt spid="14">
                                            <p:graphicEl>
                                              <a:dgm id="{0BFC79A3-0CAB-469E-A56B-304D4A2D3C18}"/>
                                            </p:graphicEl>
                                          </p:spTgt>
                                        </p:tgtEl>
                                        <p:attrNameLst>
                                          <p:attrName>ppt_y</p:attrName>
                                        </p:attrNameLst>
                                      </p:cBhvr>
                                      <p:tavLst>
                                        <p:tav tm="0" fmla="#ppt_y-sin(pi*$)/9">
                                          <p:val>
                                            <p:fltVal val="0"/>
                                          </p:val>
                                        </p:tav>
                                        <p:tav tm="100000">
                                          <p:val>
                                            <p:fltVal val="1"/>
                                          </p:val>
                                        </p:tav>
                                      </p:tavLst>
                                    </p:anim>
                                    <p:anim calcmode="lin" valueType="num">
                                      <p:cBhvr>
                                        <p:cTn id="63" dur="166" tmFilter="0, 0; 0.125,0.2665; 0.25,0.4; 0.375,0.465; 0.5,0.5;  0.625,0.535; 0.75,0.6; 0.875,0.7335; 1,1">
                                          <p:stCondLst>
                                            <p:cond delay="662"/>
                                          </p:stCondLst>
                                        </p:cTn>
                                        <p:tgtEl>
                                          <p:spTgt spid="14">
                                            <p:graphicEl>
                                              <a:dgm id="{0BFC79A3-0CAB-469E-A56B-304D4A2D3C18}"/>
                                            </p:graphicEl>
                                          </p:spTgt>
                                        </p:tgtEl>
                                        <p:attrNameLst>
                                          <p:attrName>ppt_y</p:attrName>
                                        </p:attrNameLst>
                                      </p:cBhvr>
                                      <p:tavLst>
                                        <p:tav tm="0" fmla="#ppt_y-sin(pi*$)/27">
                                          <p:val>
                                            <p:fltVal val="0"/>
                                          </p:val>
                                        </p:tav>
                                        <p:tav tm="100000">
                                          <p:val>
                                            <p:fltVal val="1"/>
                                          </p:val>
                                        </p:tav>
                                      </p:tavLst>
                                    </p:anim>
                                    <p:anim calcmode="lin" valueType="num">
                                      <p:cBhvr>
                                        <p:cTn id="64" dur="82" tmFilter="0, 0; 0.125,0.2665; 0.25,0.4; 0.375,0.465; 0.5,0.5;  0.625,0.535; 0.75,0.6; 0.875,0.7335; 1,1">
                                          <p:stCondLst>
                                            <p:cond delay="828"/>
                                          </p:stCondLst>
                                        </p:cTn>
                                        <p:tgtEl>
                                          <p:spTgt spid="14">
                                            <p:graphicEl>
                                              <a:dgm id="{0BFC79A3-0CAB-469E-A56B-304D4A2D3C18}"/>
                                            </p:graphicEl>
                                          </p:spTgt>
                                        </p:tgtEl>
                                        <p:attrNameLst>
                                          <p:attrName>ppt_y</p:attrName>
                                        </p:attrNameLst>
                                      </p:cBhvr>
                                      <p:tavLst>
                                        <p:tav tm="0" fmla="#ppt_y-sin(pi*$)/81">
                                          <p:val>
                                            <p:fltVal val="0"/>
                                          </p:val>
                                        </p:tav>
                                        <p:tav tm="100000">
                                          <p:val>
                                            <p:fltVal val="1"/>
                                          </p:val>
                                        </p:tav>
                                      </p:tavLst>
                                    </p:anim>
                                    <p:animScale>
                                      <p:cBhvr>
                                        <p:cTn id="65" dur="13">
                                          <p:stCondLst>
                                            <p:cond delay="325"/>
                                          </p:stCondLst>
                                        </p:cTn>
                                        <p:tgtEl>
                                          <p:spTgt spid="14">
                                            <p:graphicEl>
                                              <a:dgm id="{0BFC79A3-0CAB-469E-A56B-304D4A2D3C18}"/>
                                            </p:graphicEl>
                                          </p:spTgt>
                                        </p:tgtEl>
                                      </p:cBhvr>
                                      <p:to x="100000" y="60000"/>
                                    </p:animScale>
                                    <p:animScale>
                                      <p:cBhvr>
                                        <p:cTn id="66" dur="83" decel="50000">
                                          <p:stCondLst>
                                            <p:cond delay="338"/>
                                          </p:stCondLst>
                                        </p:cTn>
                                        <p:tgtEl>
                                          <p:spTgt spid="14">
                                            <p:graphicEl>
                                              <a:dgm id="{0BFC79A3-0CAB-469E-A56B-304D4A2D3C18}"/>
                                            </p:graphicEl>
                                          </p:spTgt>
                                        </p:tgtEl>
                                      </p:cBhvr>
                                      <p:to x="100000" y="100000"/>
                                    </p:animScale>
                                    <p:animScale>
                                      <p:cBhvr>
                                        <p:cTn id="67" dur="13">
                                          <p:stCondLst>
                                            <p:cond delay="656"/>
                                          </p:stCondLst>
                                        </p:cTn>
                                        <p:tgtEl>
                                          <p:spTgt spid="14">
                                            <p:graphicEl>
                                              <a:dgm id="{0BFC79A3-0CAB-469E-A56B-304D4A2D3C18}"/>
                                            </p:graphicEl>
                                          </p:spTgt>
                                        </p:tgtEl>
                                      </p:cBhvr>
                                      <p:to x="100000" y="80000"/>
                                    </p:animScale>
                                    <p:animScale>
                                      <p:cBhvr>
                                        <p:cTn id="68" dur="83" decel="50000">
                                          <p:stCondLst>
                                            <p:cond delay="669"/>
                                          </p:stCondLst>
                                        </p:cTn>
                                        <p:tgtEl>
                                          <p:spTgt spid="14">
                                            <p:graphicEl>
                                              <a:dgm id="{0BFC79A3-0CAB-469E-A56B-304D4A2D3C18}"/>
                                            </p:graphicEl>
                                          </p:spTgt>
                                        </p:tgtEl>
                                      </p:cBhvr>
                                      <p:to x="100000" y="100000"/>
                                    </p:animScale>
                                    <p:animScale>
                                      <p:cBhvr>
                                        <p:cTn id="69" dur="13">
                                          <p:stCondLst>
                                            <p:cond delay="821"/>
                                          </p:stCondLst>
                                        </p:cTn>
                                        <p:tgtEl>
                                          <p:spTgt spid="14">
                                            <p:graphicEl>
                                              <a:dgm id="{0BFC79A3-0CAB-469E-A56B-304D4A2D3C18}"/>
                                            </p:graphicEl>
                                          </p:spTgt>
                                        </p:tgtEl>
                                      </p:cBhvr>
                                      <p:to x="100000" y="90000"/>
                                    </p:animScale>
                                    <p:animScale>
                                      <p:cBhvr>
                                        <p:cTn id="70" dur="83" decel="50000">
                                          <p:stCondLst>
                                            <p:cond delay="834"/>
                                          </p:stCondLst>
                                        </p:cTn>
                                        <p:tgtEl>
                                          <p:spTgt spid="14">
                                            <p:graphicEl>
                                              <a:dgm id="{0BFC79A3-0CAB-469E-A56B-304D4A2D3C18}"/>
                                            </p:graphicEl>
                                          </p:spTgt>
                                        </p:tgtEl>
                                      </p:cBhvr>
                                      <p:to x="100000" y="100000"/>
                                    </p:animScale>
                                    <p:animScale>
                                      <p:cBhvr>
                                        <p:cTn id="71" dur="13">
                                          <p:stCondLst>
                                            <p:cond delay="904"/>
                                          </p:stCondLst>
                                        </p:cTn>
                                        <p:tgtEl>
                                          <p:spTgt spid="14">
                                            <p:graphicEl>
                                              <a:dgm id="{0BFC79A3-0CAB-469E-A56B-304D4A2D3C18}"/>
                                            </p:graphicEl>
                                          </p:spTgt>
                                        </p:tgtEl>
                                      </p:cBhvr>
                                      <p:to x="100000" y="95000"/>
                                    </p:animScale>
                                    <p:animScale>
                                      <p:cBhvr>
                                        <p:cTn id="72" dur="83" decel="50000">
                                          <p:stCondLst>
                                            <p:cond delay="917"/>
                                          </p:stCondLst>
                                        </p:cTn>
                                        <p:tgtEl>
                                          <p:spTgt spid="14">
                                            <p:graphicEl>
                                              <a:dgm id="{0BFC79A3-0CAB-469E-A56B-304D4A2D3C18}"/>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14">
                                            <p:graphicEl>
                                              <a:dgm id="{6CA68D8B-AF79-4379-B4DF-D34347A749B3}"/>
                                            </p:graphicEl>
                                          </p:spTgt>
                                        </p:tgtEl>
                                        <p:attrNameLst>
                                          <p:attrName>style.visibility</p:attrName>
                                        </p:attrNameLst>
                                      </p:cBhvr>
                                      <p:to>
                                        <p:strVal val="visible"/>
                                      </p:to>
                                    </p:set>
                                    <p:animEffect transition="in" filter="wipe(down)">
                                      <p:cBhvr>
                                        <p:cTn id="75" dur="290">
                                          <p:stCondLst>
                                            <p:cond delay="0"/>
                                          </p:stCondLst>
                                        </p:cTn>
                                        <p:tgtEl>
                                          <p:spTgt spid="14">
                                            <p:graphicEl>
                                              <a:dgm id="{6CA68D8B-AF79-4379-B4DF-D34347A749B3}"/>
                                            </p:graphicEl>
                                          </p:spTgt>
                                        </p:tgtEl>
                                      </p:cBhvr>
                                    </p:animEffect>
                                    <p:anim calcmode="lin" valueType="num">
                                      <p:cBhvr>
                                        <p:cTn id="76" dur="911" tmFilter="0,0; 0.14,0.36; 0.43,0.73; 0.71,0.91; 1.0,1.0">
                                          <p:stCondLst>
                                            <p:cond delay="0"/>
                                          </p:stCondLst>
                                        </p:cTn>
                                        <p:tgtEl>
                                          <p:spTgt spid="14">
                                            <p:graphicEl>
                                              <a:dgm id="{6CA68D8B-AF79-4379-B4DF-D34347A749B3}"/>
                                            </p:graphicEl>
                                          </p:spTgt>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14">
                                            <p:graphicEl>
                                              <a:dgm id="{6CA68D8B-AF79-4379-B4DF-D34347A749B3}"/>
                                            </p:graphicEl>
                                          </p:spTgt>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14">
                                            <p:graphicEl>
                                              <a:dgm id="{6CA68D8B-AF79-4379-B4DF-D34347A749B3}"/>
                                            </p:graphicEl>
                                          </p:spTgt>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14">
                                            <p:graphicEl>
                                              <a:dgm id="{6CA68D8B-AF79-4379-B4DF-D34347A749B3}"/>
                                            </p:graphicEl>
                                          </p:spTgt>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14">
                                            <p:graphicEl>
                                              <a:dgm id="{6CA68D8B-AF79-4379-B4DF-D34347A749B3}"/>
                                            </p:graphicEl>
                                          </p:spTgt>
                                        </p:tgtEl>
                                        <p:attrNameLst>
                                          <p:attrName>ppt_y</p:attrName>
                                        </p:attrNameLst>
                                      </p:cBhvr>
                                      <p:tavLst>
                                        <p:tav tm="0" fmla="#ppt_y-sin(pi*$)/81">
                                          <p:val>
                                            <p:fltVal val="0"/>
                                          </p:val>
                                        </p:tav>
                                        <p:tav tm="100000">
                                          <p:val>
                                            <p:fltVal val="1"/>
                                          </p:val>
                                        </p:tav>
                                      </p:tavLst>
                                    </p:anim>
                                    <p:animScale>
                                      <p:cBhvr>
                                        <p:cTn id="81" dur="13">
                                          <p:stCondLst>
                                            <p:cond delay="325"/>
                                          </p:stCondLst>
                                        </p:cTn>
                                        <p:tgtEl>
                                          <p:spTgt spid="14">
                                            <p:graphicEl>
                                              <a:dgm id="{6CA68D8B-AF79-4379-B4DF-D34347A749B3}"/>
                                            </p:graphicEl>
                                          </p:spTgt>
                                        </p:tgtEl>
                                      </p:cBhvr>
                                      <p:to x="100000" y="60000"/>
                                    </p:animScale>
                                    <p:animScale>
                                      <p:cBhvr>
                                        <p:cTn id="82" dur="83" decel="50000">
                                          <p:stCondLst>
                                            <p:cond delay="338"/>
                                          </p:stCondLst>
                                        </p:cTn>
                                        <p:tgtEl>
                                          <p:spTgt spid="14">
                                            <p:graphicEl>
                                              <a:dgm id="{6CA68D8B-AF79-4379-B4DF-D34347A749B3}"/>
                                            </p:graphicEl>
                                          </p:spTgt>
                                        </p:tgtEl>
                                      </p:cBhvr>
                                      <p:to x="100000" y="100000"/>
                                    </p:animScale>
                                    <p:animScale>
                                      <p:cBhvr>
                                        <p:cTn id="83" dur="13">
                                          <p:stCondLst>
                                            <p:cond delay="656"/>
                                          </p:stCondLst>
                                        </p:cTn>
                                        <p:tgtEl>
                                          <p:spTgt spid="14">
                                            <p:graphicEl>
                                              <a:dgm id="{6CA68D8B-AF79-4379-B4DF-D34347A749B3}"/>
                                            </p:graphicEl>
                                          </p:spTgt>
                                        </p:tgtEl>
                                      </p:cBhvr>
                                      <p:to x="100000" y="80000"/>
                                    </p:animScale>
                                    <p:animScale>
                                      <p:cBhvr>
                                        <p:cTn id="84" dur="83" decel="50000">
                                          <p:stCondLst>
                                            <p:cond delay="669"/>
                                          </p:stCondLst>
                                        </p:cTn>
                                        <p:tgtEl>
                                          <p:spTgt spid="14">
                                            <p:graphicEl>
                                              <a:dgm id="{6CA68D8B-AF79-4379-B4DF-D34347A749B3}"/>
                                            </p:graphicEl>
                                          </p:spTgt>
                                        </p:tgtEl>
                                      </p:cBhvr>
                                      <p:to x="100000" y="100000"/>
                                    </p:animScale>
                                    <p:animScale>
                                      <p:cBhvr>
                                        <p:cTn id="85" dur="13">
                                          <p:stCondLst>
                                            <p:cond delay="821"/>
                                          </p:stCondLst>
                                        </p:cTn>
                                        <p:tgtEl>
                                          <p:spTgt spid="14">
                                            <p:graphicEl>
                                              <a:dgm id="{6CA68D8B-AF79-4379-B4DF-D34347A749B3}"/>
                                            </p:graphicEl>
                                          </p:spTgt>
                                        </p:tgtEl>
                                      </p:cBhvr>
                                      <p:to x="100000" y="90000"/>
                                    </p:animScale>
                                    <p:animScale>
                                      <p:cBhvr>
                                        <p:cTn id="86" dur="83" decel="50000">
                                          <p:stCondLst>
                                            <p:cond delay="834"/>
                                          </p:stCondLst>
                                        </p:cTn>
                                        <p:tgtEl>
                                          <p:spTgt spid="14">
                                            <p:graphicEl>
                                              <a:dgm id="{6CA68D8B-AF79-4379-B4DF-D34347A749B3}"/>
                                            </p:graphicEl>
                                          </p:spTgt>
                                        </p:tgtEl>
                                      </p:cBhvr>
                                      <p:to x="100000" y="100000"/>
                                    </p:animScale>
                                    <p:animScale>
                                      <p:cBhvr>
                                        <p:cTn id="87" dur="13">
                                          <p:stCondLst>
                                            <p:cond delay="904"/>
                                          </p:stCondLst>
                                        </p:cTn>
                                        <p:tgtEl>
                                          <p:spTgt spid="14">
                                            <p:graphicEl>
                                              <a:dgm id="{6CA68D8B-AF79-4379-B4DF-D34347A749B3}"/>
                                            </p:graphicEl>
                                          </p:spTgt>
                                        </p:tgtEl>
                                      </p:cBhvr>
                                      <p:to x="100000" y="95000"/>
                                    </p:animScale>
                                    <p:animScale>
                                      <p:cBhvr>
                                        <p:cTn id="88" dur="83" decel="50000">
                                          <p:stCondLst>
                                            <p:cond delay="917"/>
                                          </p:stCondLst>
                                        </p:cTn>
                                        <p:tgtEl>
                                          <p:spTgt spid="14">
                                            <p:graphicEl>
                                              <a:dgm id="{6CA68D8B-AF79-4379-B4DF-D34347A749B3}"/>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14">
                                            <p:graphicEl>
                                              <a:dgm id="{A6B4D3A1-F906-4F17-A8FE-8BE8445483B5}"/>
                                            </p:graphicEl>
                                          </p:spTgt>
                                        </p:tgtEl>
                                        <p:attrNameLst>
                                          <p:attrName>style.visibility</p:attrName>
                                        </p:attrNameLst>
                                      </p:cBhvr>
                                      <p:to>
                                        <p:strVal val="visible"/>
                                      </p:to>
                                    </p:set>
                                    <p:animEffect transition="in" filter="wipe(down)">
                                      <p:cBhvr>
                                        <p:cTn id="93" dur="290">
                                          <p:stCondLst>
                                            <p:cond delay="0"/>
                                          </p:stCondLst>
                                        </p:cTn>
                                        <p:tgtEl>
                                          <p:spTgt spid="14">
                                            <p:graphicEl>
                                              <a:dgm id="{A6B4D3A1-F906-4F17-A8FE-8BE8445483B5}"/>
                                            </p:graphicEl>
                                          </p:spTgt>
                                        </p:tgtEl>
                                      </p:cBhvr>
                                    </p:animEffect>
                                    <p:anim calcmode="lin" valueType="num">
                                      <p:cBhvr>
                                        <p:cTn id="94" dur="911" tmFilter="0,0; 0.14,0.36; 0.43,0.73; 0.71,0.91; 1.0,1.0">
                                          <p:stCondLst>
                                            <p:cond delay="0"/>
                                          </p:stCondLst>
                                        </p:cTn>
                                        <p:tgtEl>
                                          <p:spTgt spid="14">
                                            <p:graphicEl>
                                              <a:dgm id="{A6B4D3A1-F906-4F17-A8FE-8BE8445483B5}"/>
                                            </p:graphicEl>
                                          </p:spTgt>
                                        </p:tgtEl>
                                        <p:attrNameLst>
                                          <p:attrName>ppt_x</p:attrName>
                                        </p:attrNameLst>
                                      </p:cBhvr>
                                      <p:tavLst>
                                        <p:tav tm="0">
                                          <p:val>
                                            <p:strVal val="#ppt_x-0.25"/>
                                          </p:val>
                                        </p:tav>
                                        <p:tav tm="100000">
                                          <p:val>
                                            <p:strVal val="#ppt_x"/>
                                          </p:val>
                                        </p:tav>
                                      </p:tavLst>
                                    </p:anim>
                                    <p:anim calcmode="lin" valueType="num">
                                      <p:cBhvr>
                                        <p:cTn id="95" dur="332" tmFilter="0.0,0.0; 0.25,0.07; 0.50,0.2; 0.75,0.467; 1.0,1.0">
                                          <p:stCondLst>
                                            <p:cond delay="0"/>
                                          </p:stCondLst>
                                        </p:cTn>
                                        <p:tgtEl>
                                          <p:spTgt spid="14">
                                            <p:graphicEl>
                                              <a:dgm id="{A6B4D3A1-F906-4F17-A8FE-8BE8445483B5}"/>
                                            </p:graphicEl>
                                          </p:spTgt>
                                        </p:tgtEl>
                                        <p:attrNameLst>
                                          <p:attrName>ppt_y</p:attrName>
                                        </p:attrNameLst>
                                      </p:cBhvr>
                                      <p:tavLst>
                                        <p:tav tm="0" fmla="#ppt_y-sin(pi*$)/3">
                                          <p:val>
                                            <p:fltVal val="0.5"/>
                                          </p:val>
                                        </p:tav>
                                        <p:tav tm="100000">
                                          <p:val>
                                            <p:fltVal val="1"/>
                                          </p:val>
                                        </p:tav>
                                      </p:tavLst>
                                    </p:anim>
                                    <p:anim calcmode="lin" valueType="num">
                                      <p:cBhvr>
                                        <p:cTn id="96" dur="332" tmFilter="0, 0; 0.125,0.2665; 0.25,0.4; 0.375,0.465; 0.5,0.5;  0.625,0.535; 0.75,0.6; 0.875,0.7335; 1,1">
                                          <p:stCondLst>
                                            <p:cond delay="332"/>
                                          </p:stCondLst>
                                        </p:cTn>
                                        <p:tgtEl>
                                          <p:spTgt spid="14">
                                            <p:graphicEl>
                                              <a:dgm id="{A6B4D3A1-F906-4F17-A8FE-8BE8445483B5}"/>
                                            </p:graphicEl>
                                          </p:spTgt>
                                        </p:tgtEl>
                                        <p:attrNameLst>
                                          <p:attrName>ppt_y</p:attrName>
                                        </p:attrNameLst>
                                      </p:cBhvr>
                                      <p:tavLst>
                                        <p:tav tm="0" fmla="#ppt_y-sin(pi*$)/9">
                                          <p:val>
                                            <p:fltVal val="0"/>
                                          </p:val>
                                        </p:tav>
                                        <p:tav tm="100000">
                                          <p:val>
                                            <p:fltVal val="1"/>
                                          </p:val>
                                        </p:tav>
                                      </p:tavLst>
                                    </p:anim>
                                    <p:anim calcmode="lin" valueType="num">
                                      <p:cBhvr>
                                        <p:cTn id="97" dur="166" tmFilter="0, 0; 0.125,0.2665; 0.25,0.4; 0.375,0.465; 0.5,0.5;  0.625,0.535; 0.75,0.6; 0.875,0.7335; 1,1">
                                          <p:stCondLst>
                                            <p:cond delay="662"/>
                                          </p:stCondLst>
                                        </p:cTn>
                                        <p:tgtEl>
                                          <p:spTgt spid="14">
                                            <p:graphicEl>
                                              <a:dgm id="{A6B4D3A1-F906-4F17-A8FE-8BE8445483B5}"/>
                                            </p:graphicEl>
                                          </p:spTgt>
                                        </p:tgtEl>
                                        <p:attrNameLst>
                                          <p:attrName>ppt_y</p:attrName>
                                        </p:attrNameLst>
                                      </p:cBhvr>
                                      <p:tavLst>
                                        <p:tav tm="0" fmla="#ppt_y-sin(pi*$)/27">
                                          <p:val>
                                            <p:fltVal val="0"/>
                                          </p:val>
                                        </p:tav>
                                        <p:tav tm="100000">
                                          <p:val>
                                            <p:fltVal val="1"/>
                                          </p:val>
                                        </p:tav>
                                      </p:tavLst>
                                    </p:anim>
                                    <p:anim calcmode="lin" valueType="num">
                                      <p:cBhvr>
                                        <p:cTn id="98" dur="82" tmFilter="0, 0; 0.125,0.2665; 0.25,0.4; 0.375,0.465; 0.5,0.5;  0.625,0.535; 0.75,0.6; 0.875,0.7335; 1,1">
                                          <p:stCondLst>
                                            <p:cond delay="828"/>
                                          </p:stCondLst>
                                        </p:cTn>
                                        <p:tgtEl>
                                          <p:spTgt spid="14">
                                            <p:graphicEl>
                                              <a:dgm id="{A6B4D3A1-F906-4F17-A8FE-8BE8445483B5}"/>
                                            </p:graphicEl>
                                          </p:spTgt>
                                        </p:tgtEl>
                                        <p:attrNameLst>
                                          <p:attrName>ppt_y</p:attrName>
                                        </p:attrNameLst>
                                      </p:cBhvr>
                                      <p:tavLst>
                                        <p:tav tm="0" fmla="#ppt_y-sin(pi*$)/81">
                                          <p:val>
                                            <p:fltVal val="0"/>
                                          </p:val>
                                        </p:tav>
                                        <p:tav tm="100000">
                                          <p:val>
                                            <p:fltVal val="1"/>
                                          </p:val>
                                        </p:tav>
                                      </p:tavLst>
                                    </p:anim>
                                    <p:animScale>
                                      <p:cBhvr>
                                        <p:cTn id="99" dur="13">
                                          <p:stCondLst>
                                            <p:cond delay="325"/>
                                          </p:stCondLst>
                                        </p:cTn>
                                        <p:tgtEl>
                                          <p:spTgt spid="14">
                                            <p:graphicEl>
                                              <a:dgm id="{A6B4D3A1-F906-4F17-A8FE-8BE8445483B5}"/>
                                            </p:graphicEl>
                                          </p:spTgt>
                                        </p:tgtEl>
                                      </p:cBhvr>
                                      <p:to x="100000" y="60000"/>
                                    </p:animScale>
                                    <p:animScale>
                                      <p:cBhvr>
                                        <p:cTn id="100" dur="83" decel="50000">
                                          <p:stCondLst>
                                            <p:cond delay="338"/>
                                          </p:stCondLst>
                                        </p:cTn>
                                        <p:tgtEl>
                                          <p:spTgt spid="14">
                                            <p:graphicEl>
                                              <a:dgm id="{A6B4D3A1-F906-4F17-A8FE-8BE8445483B5}"/>
                                            </p:graphicEl>
                                          </p:spTgt>
                                        </p:tgtEl>
                                      </p:cBhvr>
                                      <p:to x="100000" y="100000"/>
                                    </p:animScale>
                                    <p:animScale>
                                      <p:cBhvr>
                                        <p:cTn id="101" dur="13">
                                          <p:stCondLst>
                                            <p:cond delay="656"/>
                                          </p:stCondLst>
                                        </p:cTn>
                                        <p:tgtEl>
                                          <p:spTgt spid="14">
                                            <p:graphicEl>
                                              <a:dgm id="{A6B4D3A1-F906-4F17-A8FE-8BE8445483B5}"/>
                                            </p:graphicEl>
                                          </p:spTgt>
                                        </p:tgtEl>
                                      </p:cBhvr>
                                      <p:to x="100000" y="80000"/>
                                    </p:animScale>
                                    <p:animScale>
                                      <p:cBhvr>
                                        <p:cTn id="102" dur="83" decel="50000">
                                          <p:stCondLst>
                                            <p:cond delay="669"/>
                                          </p:stCondLst>
                                        </p:cTn>
                                        <p:tgtEl>
                                          <p:spTgt spid="14">
                                            <p:graphicEl>
                                              <a:dgm id="{A6B4D3A1-F906-4F17-A8FE-8BE8445483B5}"/>
                                            </p:graphicEl>
                                          </p:spTgt>
                                        </p:tgtEl>
                                      </p:cBhvr>
                                      <p:to x="100000" y="100000"/>
                                    </p:animScale>
                                    <p:animScale>
                                      <p:cBhvr>
                                        <p:cTn id="103" dur="13">
                                          <p:stCondLst>
                                            <p:cond delay="821"/>
                                          </p:stCondLst>
                                        </p:cTn>
                                        <p:tgtEl>
                                          <p:spTgt spid="14">
                                            <p:graphicEl>
                                              <a:dgm id="{A6B4D3A1-F906-4F17-A8FE-8BE8445483B5}"/>
                                            </p:graphicEl>
                                          </p:spTgt>
                                        </p:tgtEl>
                                      </p:cBhvr>
                                      <p:to x="100000" y="90000"/>
                                    </p:animScale>
                                    <p:animScale>
                                      <p:cBhvr>
                                        <p:cTn id="104" dur="83" decel="50000">
                                          <p:stCondLst>
                                            <p:cond delay="834"/>
                                          </p:stCondLst>
                                        </p:cTn>
                                        <p:tgtEl>
                                          <p:spTgt spid="14">
                                            <p:graphicEl>
                                              <a:dgm id="{A6B4D3A1-F906-4F17-A8FE-8BE8445483B5}"/>
                                            </p:graphicEl>
                                          </p:spTgt>
                                        </p:tgtEl>
                                      </p:cBhvr>
                                      <p:to x="100000" y="100000"/>
                                    </p:animScale>
                                    <p:animScale>
                                      <p:cBhvr>
                                        <p:cTn id="105" dur="13">
                                          <p:stCondLst>
                                            <p:cond delay="904"/>
                                          </p:stCondLst>
                                        </p:cTn>
                                        <p:tgtEl>
                                          <p:spTgt spid="14">
                                            <p:graphicEl>
                                              <a:dgm id="{A6B4D3A1-F906-4F17-A8FE-8BE8445483B5}"/>
                                            </p:graphicEl>
                                          </p:spTgt>
                                        </p:tgtEl>
                                      </p:cBhvr>
                                      <p:to x="100000" y="95000"/>
                                    </p:animScale>
                                    <p:animScale>
                                      <p:cBhvr>
                                        <p:cTn id="106" dur="83" decel="50000">
                                          <p:stCondLst>
                                            <p:cond delay="917"/>
                                          </p:stCondLst>
                                        </p:cTn>
                                        <p:tgtEl>
                                          <p:spTgt spid="14">
                                            <p:graphicEl>
                                              <a:dgm id="{A6B4D3A1-F906-4F17-A8FE-8BE8445483B5}"/>
                                            </p:graphicEl>
                                          </p:spTgt>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14">
                                            <p:graphicEl>
                                              <a:dgm id="{D170AFB4-F485-479D-9331-6F403185E467}"/>
                                            </p:graphicEl>
                                          </p:spTgt>
                                        </p:tgtEl>
                                        <p:attrNameLst>
                                          <p:attrName>style.visibility</p:attrName>
                                        </p:attrNameLst>
                                      </p:cBhvr>
                                      <p:to>
                                        <p:strVal val="visible"/>
                                      </p:to>
                                    </p:set>
                                    <p:animEffect transition="in" filter="wipe(down)">
                                      <p:cBhvr>
                                        <p:cTn id="109" dur="290">
                                          <p:stCondLst>
                                            <p:cond delay="0"/>
                                          </p:stCondLst>
                                        </p:cTn>
                                        <p:tgtEl>
                                          <p:spTgt spid="14">
                                            <p:graphicEl>
                                              <a:dgm id="{D170AFB4-F485-479D-9331-6F403185E467}"/>
                                            </p:graphicEl>
                                          </p:spTgt>
                                        </p:tgtEl>
                                      </p:cBhvr>
                                    </p:animEffect>
                                    <p:anim calcmode="lin" valueType="num">
                                      <p:cBhvr>
                                        <p:cTn id="110" dur="911" tmFilter="0,0; 0.14,0.36; 0.43,0.73; 0.71,0.91; 1.0,1.0">
                                          <p:stCondLst>
                                            <p:cond delay="0"/>
                                          </p:stCondLst>
                                        </p:cTn>
                                        <p:tgtEl>
                                          <p:spTgt spid="14">
                                            <p:graphicEl>
                                              <a:dgm id="{D170AFB4-F485-479D-9331-6F403185E467}"/>
                                            </p:graphicEl>
                                          </p:spTgt>
                                        </p:tgtEl>
                                        <p:attrNameLst>
                                          <p:attrName>ppt_x</p:attrName>
                                        </p:attrNameLst>
                                      </p:cBhvr>
                                      <p:tavLst>
                                        <p:tav tm="0">
                                          <p:val>
                                            <p:strVal val="#ppt_x-0.25"/>
                                          </p:val>
                                        </p:tav>
                                        <p:tav tm="100000">
                                          <p:val>
                                            <p:strVal val="#ppt_x"/>
                                          </p:val>
                                        </p:tav>
                                      </p:tavLst>
                                    </p:anim>
                                    <p:anim calcmode="lin" valueType="num">
                                      <p:cBhvr>
                                        <p:cTn id="111" dur="332" tmFilter="0.0,0.0; 0.25,0.07; 0.50,0.2; 0.75,0.467; 1.0,1.0">
                                          <p:stCondLst>
                                            <p:cond delay="0"/>
                                          </p:stCondLst>
                                        </p:cTn>
                                        <p:tgtEl>
                                          <p:spTgt spid="14">
                                            <p:graphicEl>
                                              <a:dgm id="{D170AFB4-F485-479D-9331-6F403185E467}"/>
                                            </p:graphicEl>
                                          </p:spTgt>
                                        </p:tgtEl>
                                        <p:attrNameLst>
                                          <p:attrName>ppt_y</p:attrName>
                                        </p:attrNameLst>
                                      </p:cBhvr>
                                      <p:tavLst>
                                        <p:tav tm="0" fmla="#ppt_y-sin(pi*$)/3">
                                          <p:val>
                                            <p:fltVal val="0.5"/>
                                          </p:val>
                                        </p:tav>
                                        <p:tav tm="100000">
                                          <p:val>
                                            <p:fltVal val="1"/>
                                          </p:val>
                                        </p:tav>
                                      </p:tavLst>
                                    </p:anim>
                                    <p:anim calcmode="lin" valueType="num">
                                      <p:cBhvr>
                                        <p:cTn id="112" dur="332" tmFilter="0, 0; 0.125,0.2665; 0.25,0.4; 0.375,0.465; 0.5,0.5;  0.625,0.535; 0.75,0.6; 0.875,0.7335; 1,1">
                                          <p:stCondLst>
                                            <p:cond delay="332"/>
                                          </p:stCondLst>
                                        </p:cTn>
                                        <p:tgtEl>
                                          <p:spTgt spid="14">
                                            <p:graphicEl>
                                              <a:dgm id="{D170AFB4-F485-479D-9331-6F403185E467}"/>
                                            </p:graphicEl>
                                          </p:spTgt>
                                        </p:tgtEl>
                                        <p:attrNameLst>
                                          <p:attrName>ppt_y</p:attrName>
                                        </p:attrNameLst>
                                      </p:cBhvr>
                                      <p:tavLst>
                                        <p:tav tm="0" fmla="#ppt_y-sin(pi*$)/9">
                                          <p:val>
                                            <p:fltVal val="0"/>
                                          </p:val>
                                        </p:tav>
                                        <p:tav tm="100000">
                                          <p:val>
                                            <p:fltVal val="1"/>
                                          </p:val>
                                        </p:tav>
                                      </p:tavLst>
                                    </p:anim>
                                    <p:anim calcmode="lin" valueType="num">
                                      <p:cBhvr>
                                        <p:cTn id="113" dur="166" tmFilter="0, 0; 0.125,0.2665; 0.25,0.4; 0.375,0.465; 0.5,0.5;  0.625,0.535; 0.75,0.6; 0.875,0.7335; 1,1">
                                          <p:stCondLst>
                                            <p:cond delay="662"/>
                                          </p:stCondLst>
                                        </p:cTn>
                                        <p:tgtEl>
                                          <p:spTgt spid="14">
                                            <p:graphicEl>
                                              <a:dgm id="{D170AFB4-F485-479D-9331-6F403185E467}"/>
                                            </p:graphicEl>
                                          </p:spTgt>
                                        </p:tgtEl>
                                        <p:attrNameLst>
                                          <p:attrName>ppt_y</p:attrName>
                                        </p:attrNameLst>
                                      </p:cBhvr>
                                      <p:tavLst>
                                        <p:tav tm="0" fmla="#ppt_y-sin(pi*$)/27">
                                          <p:val>
                                            <p:fltVal val="0"/>
                                          </p:val>
                                        </p:tav>
                                        <p:tav tm="100000">
                                          <p:val>
                                            <p:fltVal val="1"/>
                                          </p:val>
                                        </p:tav>
                                      </p:tavLst>
                                    </p:anim>
                                    <p:anim calcmode="lin" valueType="num">
                                      <p:cBhvr>
                                        <p:cTn id="114" dur="82" tmFilter="0, 0; 0.125,0.2665; 0.25,0.4; 0.375,0.465; 0.5,0.5;  0.625,0.535; 0.75,0.6; 0.875,0.7335; 1,1">
                                          <p:stCondLst>
                                            <p:cond delay="828"/>
                                          </p:stCondLst>
                                        </p:cTn>
                                        <p:tgtEl>
                                          <p:spTgt spid="14">
                                            <p:graphicEl>
                                              <a:dgm id="{D170AFB4-F485-479D-9331-6F403185E467}"/>
                                            </p:graphicEl>
                                          </p:spTgt>
                                        </p:tgtEl>
                                        <p:attrNameLst>
                                          <p:attrName>ppt_y</p:attrName>
                                        </p:attrNameLst>
                                      </p:cBhvr>
                                      <p:tavLst>
                                        <p:tav tm="0" fmla="#ppt_y-sin(pi*$)/81">
                                          <p:val>
                                            <p:fltVal val="0"/>
                                          </p:val>
                                        </p:tav>
                                        <p:tav tm="100000">
                                          <p:val>
                                            <p:fltVal val="1"/>
                                          </p:val>
                                        </p:tav>
                                      </p:tavLst>
                                    </p:anim>
                                    <p:animScale>
                                      <p:cBhvr>
                                        <p:cTn id="115" dur="13">
                                          <p:stCondLst>
                                            <p:cond delay="325"/>
                                          </p:stCondLst>
                                        </p:cTn>
                                        <p:tgtEl>
                                          <p:spTgt spid="14">
                                            <p:graphicEl>
                                              <a:dgm id="{D170AFB4-F485-479D-9331-6F403185E467}"/>
                                            </p:graphicEl>
                                          </p:spTgt>
                                        </p:tgtEl>
                                      </p:cBhvr>
                                      <p:to x="100000" y="60000"/>
                                    </p:animScale>
                                    <p:animScale>
                                      <p:cBhvr>
                                        <p:cTn id="116" dur="83" decel="50000">
                                          <p:stCondLst>
                                            <p:cond delay="338"/>
                                          </p:stCondLst>
                                        </p:cTn>
                                        <p:tgtEl>
                                          <p:spTgt spid="14">
                                            <p:graphicEl>
                                              <a:dgm id="{D170AFB4-F485-479D-9331-6F403185E467}"/>
                                            </p:graphicEl>
                                          </p:spTgt>
                                        </p:tgtEl>
                                      </p:cBhvr>
                                      <p:to x="100000" y="100000"/>
                                    </p:animScale>
                                    <p:animScale>
                                      <p:cBhvr>
                                        <p:cTn id="117" dur="13">
                                          <p:stCondLst>
                                            <p:cond delay="656"/>
                                          </p:stCondLst>
                                        </p:cTn>
                                        <p:tgtEl>
                                          <p:spTgt spid="14">
                                            <p:graphicEl>
                                              <a:dgm id="{D170AFB4-F485-479D-9331-6F403185E467}"/>
                                            </p:graphicEl>
                                          </p:spTgt>
                                        </p:tgtEl>
                                      </p:cBhvr>
                                      <p:to x="100000" y="80000"/>
                                    </p:animScale>
                                    <p:animScale>
                                      <p:cBhvr>
                                        <p:cTn id="118" dur="83" decel="50000">
                                          <p:stCondLst>
                                            <p:cond delay="669"/>
                                          </p:stCondLst>
                                        </p:cTn>
                                        <p:tgtEl>
                                          <p:spTgt spid="14">
                                            <p:graphicEl>
                                              <a:dgm id="{D170AFB4-F485-479D-9331-6F403185E467}"/>
                                            </p:graphicEl>
                                          </p:spTgt>
                                        </p:tgtEl>
                                      </p:cBhvr>
                                      <p:to x="100000" y="100000"/>
                                    </p:animScale>
                                    <p:animScale>
                                      <p:cBhvr>
                                        <p:cTn id="119" dur="13">
                                          <p:stCondLst>
                                            <p:cond delay="821"/>
                                          </p:stCondLst>
                                        </p:cTn>
                                        <p:tgtEl>
                                          <p:spTgt spid="14">
                                            <p:graphicEl>
                                              <a:dgm id="{D170AFB4-F485-479D-9331-6F403185E467}"/>
                                            </p:graphicEl>
                                          </p:spTgt>
                                        </p:tgtEl>
                                      </p:cBhvr>
                                      <p:to x="100000" y="90000"/>
                                    </p:animScale>
                                    <p:animScale>
                                      <p:cBhvr>
                                        <p:cTn id="120" dur="83" decel="50000">
                                          <p:stCondLst>
                                            <p:cond delay="834"/>
                                          </p:stCondLst>
                                        </p:cTn>
                                        <p:tgtEl>
                                          <p:spTgt spid="14">
                                            <p:graphicEl>
                                              <a:dgm id="{D170AFB4-F485-479D-9331-6F403185E467}"/>
                                            </p:graphicEl>
                                          </p:spTgt>
                                        </p:tgtEl>
                                      </p:cBhvr>
                                      <p:to x="100000" y="100000"/>
                                    </p:animScale>
                                    <p:animScale>
                                      <p:cBhvr>
                                        <p:cTn id="121" dur="13">
                                          <p:stCondLst>
                                            <p:cond delay="904"/>
                                          </p:stCondLst>
                                        </p:cTn>
                                        <p:tgtEl>
                                          <p:spTgt spid="14">
                                            <p:graphicEl>
                                              <a:dgm id="{D170AFB4-F485-479D-9331-6F403185E467}"/>
                                            </p:graphicEl>
                                          </p:spTgt>
                                        </p:tgtEl>
                                      </p:cBhvr>
                                      <p:to x="100000" y="95000"/>
                                    </p:animScale>
                                    <p:animScale>
                                      <p:cBhvr>
                                        <p:cTn id="122" dur="83" decel="50000">
                                          <p:stCondLst>
                                            <p:cond delay="917"/>
                                          </p:stCondLst>
                                        </p:cTn>
                                        <p:tgtEl>
                                          <p:spTgt spid="14">
                                            <p:graphicEl>
                                              <a:dgm id="{D170AFB4-F485-479D-9331-6F403185E467}"/>
                                            </p:graphicEl>
                                          </p:spTgt>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14">
                                            <p:graphicEl>
                                              <a:dgm id="{B6F371F4-F6FF-459B-9F36-D85A61D4B2BF}"/>
                                            </p:graphicEl>
                                          </p:spTgt>
                                        </p:tgtEl>
                                        <p:attrNameLst>
                                          <p:attrName>style.visibility</p:attrName>
                                        </p:attrNameLst>
                                      </p:cBhvr>
                                      <p:to>
                                        <p:strVal val="visible"/>
                                      </p:to>
                                    </p:set>
                                    <p:animEffect transition="in" filter="wipe(down)">
                                      <p:cBhvr>
                                        <p:cTn id="127" dur="290">
                                          <p:stCondLst>
                                            <p:cond delay="0"/>
                                          </p:stCondLst>
                                        </p:cTn>
                                        <p:tgtEl>
                                          <p:spTgt spid="14">
                                            <p:graphicEl>
                                              <a:dgm id="{B6F371F4-F6FF-459B-9F36-D85A61D4B2BF}"/>
                                            </p:graphicEl>
                                          </p:spTgt>
                                        </p:tgtEl>
                                      </p:cBhvr>
                                    </p:animEffect>
                                    <p:anim calcmode="lin" valueType="num">
                                      <p:cBhvr>
                                        <p:cTn id="128" dur="911" tmFilter="0,0; 0.14,0.36; 0.43,0.73; 0.71,0.91; 1.0,1.0">
                                          <p:stCondLst>
                                            <p:cond delay="0"/>
                                          </p:stCondLst>
                                        </p:cTn>
                                        <p:tgtEl>
                                          <p:spTgt spid="14">
                                            <p:graphicEl>
                                              <a:dgm id="{B6F371F4-F6FF-459B-9F36-D85A61D4B2BF}"/>
                                            </p:graphicEl>
                                          </p:spTgt>
                                        </p:tgtEl>
                                        <p:attrNameLst>
                                          <p:attrName>ppt_x</p:attrName>
                                        </p:attrNameLst>
                                      </p:cBhvr>
                                      <p:tavLst>
                                        <p:tav tm="0">
                                          <p:val>
                                            <p:strVal val="#ppt_x-0.25"/>
                                          </p:val>
                                        </p:tav>
                                        <p:tav tm="100000">
                                          <p:val>
                                            <p:strVal val="#ppt_x"/>
                                          </p:val>
                                        </p:tav>
                                      </p:tavLst>
                                    </p:anim>
                                    <p:anim calcmode="lin" valueType="num">
                                      <p:cBhvr>
                                        <p:cTn id="129" dur="332" tmFilter="0.0,0.0; 0.25,0.07; 0.50,0.2; 0.75,0.467; 1.0,1.0">
                                          <p:stCondLst>
                                            <p:cond delay="0"/>
                                          </p:stCondLst>
                                        </p:cTn>
                                        <p:tgtEl>
                                          <p:spTgt spid="14">
                                            <p:graphicEl>
                                              <a:dgm id="{B6F371F4-F6FF-459B-9F36-D85A61D4B2BF}"/>
                                            </p:graphicEl>
                                          </p:spTgt>
                                        </p:tgtEl>
                                        <p:attrNameLst>
                                          <p:attrName>ppt_y</p:attrName>
                                        </p:attrNameLst>
                                      </p:cBhvr>
                                      <p:tavLst>
                                        <p:tav tm="0" fmla="#ppt_y-sin(pi*$)/3">
                                          <p:val>
                                            <p:fltVal val="0.5"/>
                                          </p:val>
                                        </p:tav>
                                        <p:tav tm="100000">
                                          <p:val>
                                            <p:fltVal val="1"/>
                                          </p:val>
                                        </p:tav>
                                      </p:tavLst>
                                    </p:anim>
                                    <p:anim calcmode="lin" valueType="num">
                                      <p:cBhvr>
                                        <p:cTn id="130" dur="332" tmFilter="0, 0; 0.125,0.2665; 0.25,0.4; 0.375,0.465; 0.5,0.5;  0.625,0.535; 0.75,0.6; 0.875,0.7335; 1,1">
                                          <p:stCondLst>
                                            <p:cond delay="332"/>
                                          </p:stCondLst>
                                        </p:cTn>
                                        <p:tgtEl>
                                          <p:spTgt spid="14">
                                            <p:graphicEl>
                                              <a:dgm id="{B6F371F4-F6FF-459B-9F36-D85A61D4B2BF}"/>
                                            </p:graphicEl>
                                          </p:spTgt>
                                        </p:tgtEl>
                                        <p:attrNameLst>
                                          <p:attrName>ppt_y</p:attrName>
                                        </p:attrNameLst>
                                      </p:cBhvr>
                                      <p:tavLst>
                                        <p:tav tm="0" fmla="#ppt_y-sin(pi*$)/9">
                                          <p:val>
                                            <p:fltVal val="0"/>
                                          </p:val>
                                        </p:tav>
                                        <p:tav tm="100000">
                                          <p:val>
                                            <p:fltVal val="1"/>
                                          </p:val>
                                        </p:tav>
                                      </p:tavLst>
                                    </p:anim>
                                    <p:anim calcmode="lin" valueType="num">
                                      <p:cBhvr>
                                        <p:cTn id="131" dur="166" tmFilter="0, 0; 0.125,0.2665; 0.25,0.4; 0.375,0.465; 0.5,0.5;  0.625,0.535; 0.75,0.6; 0.875,0.7335; 1,1">
                                          <p:stCondLst>
                                            <p:cond delay="662"/>
                                          </p:stCondLst>
                                        </p:cTn>
                                        <p:tgtEl>
                                          <p:spTgt spid="14">
                                            <p:graphicEl>
                                              <a:dgm id="{B6F371F4-F6FF-459B-9F36-D85A61D4B2BF}"/>
                                            </p:graphicEl>
                                          </p:spTgt>
                                        </p:tgtEl>
                                        <p:attrNameLst>
                                          <p:attrName>ppt_y</p:attrName>
                                        </p:attrNameLst>
                                      </p:cBhvr>
                                      <p:tavLst>
                                        <p:tav tm="0" fmla="#ppt_y-sin(pi*$)/27">
                                          <p:val>
                                            <p:fltVal val="0"/>
                                          </p:val>
                                        </p:tav>
                                        <p:tav tm="100000">
                                          <p:val>
                                            <p:fltVal val="1"/>
                                          </p:val>
                                        </p:tav>
                                      </p:tavLst>
                                    </p:anim>
                                    <p:anim calcmode="lin" valueType="num">
                                      <p:cBhvr>
                                        <p:cTn id="132" dur="82" tmFilter="0, 0; 0.125,0.2665; 0.25,0.4; 0.375,0.465; 0.5,0.5;  0.625,0.535; 0.75,0.6; 0.875,0.7335; 1,1">
                                          <p:stCondLst>
                                            <p:cond delay="828"/>
                                          </p:stCondLst>
                                        </p:cTn>
                                        <p:tgtEl>
                                          <p:spTgt spid="14">
                                            <p:graphicEl>
                                              <a:dgm id="{B6F371F4-F6FF-459B-9F36-D85A61D4B2BF}"/>
                                            </p:graphicEl>
                                          </p:spTgt>
                                        </p:tgtEl>
                                        <p:attrNameLst>
                                          <p:attrName>ppt_y</p:attrName>
                                        </p:attrNameLst>
                                      </p:cBhvr>
                                      <p:tavLst>
                                        <p:tav tm="0" fmla="#ppt_y-sin(pi*$)/81">
                                          <p:val>
                                            <p:fltVal val="0"/>
                                          </p:val>
                                        </p:tav>
                                        <p:tav tm="100000">
                                          <p:val>
                                            <p:fltVal val="1"/>
                                          </p:val>
                                        </p:tav>
                                      </p:tavLst>
                                    </p:anim>
                                    <p:animScale>
                                      <p:cBhvr>
                                        <p:cTn id="133" dur="13">
                                          <p:stCondLst>
                                            <p:cond delay="325"/>
                                          </p:stCondLst>
                                        </p:cTn>
                                        <p:tgtEl>
                                          <p:spTgt spid="14">
                                            <p:graphicEl>
                                              <a:dgm id="{B6F371F4-F6FF-459B-9F36-D85A61D4B2BF}"/>
                                            </p:graphicEl>
                                          </p:spTgt>
                                        </p:tgtEl>
                                      </p:cBhvr>
                                      <p:to x="100000" y="60000"/>
                                    </p:animScale>
                                    <p:animScale>
                                      <p:cBhvr>
                                        <p:cTn id="134" dur="83" decel="50000">
                                          <p:stCondLst>
                                            <p:cond delay="338"/>
                                          </p:stCondLst>
                                        </p:cTn>
                                        <p:tgtEl>
                                          <p:spTgt spid="14">
                                            <p:graphicEl>
                                              <a:dgm id="{B6F371F4-F6FF-459B-9F36-D85A61D4B2BF}"/>
                                            </p:graphicEl>
                                          </p:spTgt>
                                        </p:tgtEl>
                                      </p:cBhvr>
                                      <p:to x="100000" y="100000"/>
                                    </p:animScale>
                                    <p:animScale>
                                      <p:cBhvr>
                                        <p:cTn id="135" dur="13">
                                          <p:stCondLst>
                                            <p:cond delay="656"/>
                                          </p:stCondLst>
                                        </p:cTn>
                                        <p:tgtEl>
                                          <p:spTgt spid="14">
                                            <p:graphicEl>
                                              <a:dgm id="{B6F371F4-F6FF-459B-9F36-D85A61D4B2BF}"/>
                                            </p:graphicEl>
                                          </p:spTgt>
                                        </p:tgtEl>
                                      </p:cBhvr>
                                      <p:to x="100000" y="80000"/>
                                    </p:animScale>
                                    <p:animScale>
                                      <p:cBhvr>
                                        <p:cTn id="136" dur="83" decel="50000">
                                          <p:stCondLst>
                                            <p:cond delay="669"/>
                                          </p:stCondLst>
                                        </p:cTn>
                                        <p:tgtEl>
                                          <p:spTgt spid="14">
                                            <p:graphicEl>
                                              <a:dgm id="{B6F371F4-F6FF-459B-9F36-D85A61D4B2BF}"/>
                                            </p:graphicEl>
                                          </p:spTgt>
                                        </p:tgtEl>
                                      </p:cBhvr>
                                      <p:to x="100000" y="100000"/>
                                    </p:animScale>
                                    <p:animScale>
                                      <p:cBhvr>
                                        <p:cTn id="137" dur="13">
                                          <p:stCondLst>
                                            <p:cond delay="821"/>
                                          </p:stCondLst>
                                        </p:cTn>
                                        <p:tgtEl>
                                          <p:spTgt spid="14">
                                            <p:graphicEl>
                                              <a:dgm id="{B6F371F4-F6FF-459B-9F36-D85A61D4B2BF}"/>
                                            </p:graphicEl>
                                          </p:spTgt>
                                        </p:tgtEl>
                                      </p:cBhvr>
                                      <p:to x="100000" y="90000"/>
                                    </p:animScale>
                                    <p:animScale>
                                      <p:cBhvr>
                                        <p:cTn id="138" dur="83" decel="50000">
                                          <p:stCondLst>
                                            <p:cond delay="834"/>
                                          </p:stCondLst>
                                        </p:cTn>
                                        <p:tgtEl>
                                          <p:spTgt spid="14">
                                            <p:graphicEl>
                                              <a:dgm id="{B6F371F4-F6FF-459B-9F36-D85A61D4B2BF}"/>
                                            </p:graphicEl>
                                          </p:spTgt>
                                        </p:tgtEl>
                                      </p:cBhvr>
                                      <p:to x="100000" y="100000"/>
                                    </p:animScale>
                                    <p:animScale>
                                      <p:cBhvr>
                                        <p:cTn id="139" dur="13">
                                          <p:stCondLst>
                                            <p:cond delay="904"/>
                                          </p:stCondLst>
                                        </p:cTn>
                                        <p:tgtEl>
                                          <p:spTgt spid="14">
                                            <p:graphicEl>
                                              <a:dgm id="{B6F371F4-F6FF-459B-9F36-D85A61D4B2BF}"/>
                                            </p:graphicEl>
                                          </p:spTgt>
                                        </p:tgtEl>
                                      </p:cBhvr>
                                      <p:to x="100000" y="95000"/>
                                    </p:animScale>
                                    <p:animScale>
                                      <p:cBhvr>
                                        <p:cTn id="140" dur="83" decel="50000">
                                          <p:stCondLst>
                                            <p:cond delay="917"/>
                                          </p:stCondLst>
                                        </p:cTn>
                                        <p:tgtEl>
                                          <p:spTgt spid="14">
                                            <p:graphicEl>
                                              <a:dgm id="{B6F371F4-F6FF-459B-9F36-D85A61D4B2BF}"/>
                                            </p:graphicEl>
                                          </p:spTgt>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14">
                                            <p:graphicEl>
                                              <a:dgm id="{34B68DE2-1137-44CE-9A1D-BCF155925382}"/>
                                            </p:graphicEl>
                                          </p:spTgt>
                                        </p:tgtEl>
                                        <p:attrNameLst>
                                          <p:attrName>style.visibility</p:attrName>
                                        </p:attrNameLst>
                                      </p:cBhvr>
                                      <p:to>
                                        <p:strVal val="visible"/>
                                      </p:to>
                                    </p:set>
                                    <p:animEffect transition="in" filter="wipe(down)">
                                      <p:cBhvr>
                                        <p:cTn id="143" dur="290">
                                          <p:stCondLst>
                                            <p:cond delay="0"/>
                                          </p:stCondLst>
                                        </p:cTn>
                                        <p:tgtEl>
                                          <p:spTgt spid="14">
                                            <p:graphicEl>
                                              <a:dgm id="{34B68DE2-1137-44CE-9A1D-BCF155925382}"/>
                                            </p:graphicEl>
                                          </p:spTgt>
                                        </p:tgtEl>
                                      </p:cBhvr>
                                    </p:animEffect>
                                    <p:anim calcmode="lin" valueType="num">
                                      <p:cBhvr>
                                        <p:cTn id="144" dur="911" tmFilter="0,0; 0.14,0.36; 0.43,0.73; 0.71,0.91; 1.0,1.0">
                                          <p:stCondLst>
                                            <p:cond delay="0"/>
                                          </p:stCondLst>
                                        </p:cTn>
                                        <p:tgtEl>
                                          <p:spTgt spid="14">
                                            <p:graphicEl>
                                              <a:dgm id="{34B68DE2-1137-44CE-9A1D-BCF155925382}"/>
                                            </p:graphicEl>
                                          </p:spTgt>
                                        </p:tgtEl>
                                        <p:attrNameLst>
                                          <p:attrName>ppt_x</p:attrName>
                                        </p:attrNameLst>
                                      </p:cBhvr>
                                      <p:tavLst>
                                        <p:tav tm="0">
                                          <p:val>
                                            <p:strVal val="#ppt_x-0.25"/>
                                          </p:val>
                                        </p:tav>
                                        <p:tav tm="100000">
                                          <p:val>
                                            <p:strVal val="#ppt_x"/>
                                          </p:val>
                                        </p:tav>
                                      </p:tavLst>
                                    </p:anim>
                                    <p:anim calcmode="lin" valueType="num">
                                      <p:cBhvr>
                                        <p:cTn id="145" dur="332" tmFilter="0.0,0.0; 0.25,0.07; 0.50,0.2; 0.75,0.467; 1.0,1.0">
                                          <p:stCondLst>
                                            <p:cond delay="0"/>
                                          </p:stCondLst>
                                        </p:cTn>
                                        <p:tgtEl>
                                          <p:spTgt spid="14">
                                            <p:graphicEl>
                                              <a:dgm id="{34B68DE2-1137-44CE-9A1D-BCF155925382}"/>
                                            </p:graphicEl>
                                          </p:spTgt>
                                        </p:tgtEl>
                                        <p:attrNameLst>
                                          <p:attrName>ppt_y</p:attrName>
                                        </p:attrNameLst>
                                      </p:cBhvr>
                                      <p:tavLst>
                                        <p:tav tm="0" fmla="#ppt_y-sin(pi*$)/3">
                                          <p:val>
                                            <p:fltVal val="0.5"/>
                                          </p:val>
                                        </p:tav>
                                        <p:tav tm="100000">
                                          <p:val>
                                            <p:fltVal val="1"/>
                                          </p:val>
                                        </p:tav>
                                      </p:tavLst>
                                    </p:anim>
                                    <p:anim calcmode="lin" valueType="num">
                                      <p:cBhvr>
                                        <p:cTn id="146" dur="332" tmFilter="0, 0; 0.125,0.2665; 0.25,0.4; 0.375,0.465; 0.5,0.5;  0.625,0.535; 0.75,0.6; 0.875,0.7335; 1,1">
                                          <p:stCondLst>
                                            <p:cond delay="332"/>
                                          </p:stCondLst>
                                        </p:cTn>
                                        <p:tgtEl>
                                          <p:spTgt spid="14">
                                            <p:graphicEl>
                                              <a:dgm id="{34B68DE2-1137-44CE-9A1D-BCF155925382}"/>
                                            </p:graphicEl>
                                          </p:spTgt>
                                        </p:tgtEl>
                                        <p:attrNameLst>
                                          <p:attrName>ppt_y</p:attrName>
                                        </p:attrNameLst>
                                      </p:cBhvr>
                                      <p:tavLst>
                                        <p:tav tm="0" fmla="#ppt_y-sin(pi*$)/9">
                                          <p:val>
                                            <p:fltVal val="0"/>
                                          </p:val>
                                        </p:tav>
                                        <p:tav tm="100000">
                                          <p:val>
                                            <p:fltVal val="1"/>
                                          </p:val>
                                        </p:tav>
                                      </p:tavLst>
                                    </p:anim>
                                    <p:anim calcmode="lin" valueType="num">
                                      <p:cBhvr>
                                        <p:cTn id="147" dur="166" tmFilter="0, 0; 0.125,0.2665; 0.25,0.4; 0.375,0.465; 0.5,0.5;  0.625,0.535; 0.75,0.6; 0.875,0.7335; 1,1">
                                          <p:stCondLst>
                                            <p:cond delay="662"/>
                                          </p:stCondLst>
                                        </p:cTn>
                                        <p:tgtEl>
                                          <p:spTgt spid="14">
                                            <p:graphicEl>
                                              <a:dgm id="{34B68DE2-1137-44CE-9A1D-BCF155925382}"/>
                                            </p:graphicEl>
                                          </p:spTgt>
                                        </p:tgtEl>
                                        <p:attrNameLst>
                                          <p:attrName>ppt_y</p:attrName>
                                        </p:attrNameLst>
                                      </p:cBhvr>
                                      <p:tavLst>
                                        <p:tav tm="0" fmla="#ppt_y-sin(pi*$)/27">
                                          <p:val>
                                            <p:fltVal val="0"/>
                                          </p:val>
                                        </p:tav>
                                        <p:tav tm="100000">
                                          <p:val>
                                            <p:fltVal val="1"/>
                                          </p:val>
                                        </p:tav>
                                      </p:tavLst>
                                    </p:anim>
                                    <p:anim calcmode="lin" valueType="num">
                                      <p:cBhvr>
                                        <p:cTn id="148" dur="82" tmFilter="0, 0; 0.125,0.2665; 0.25,0.4; 0.375,0.465; 0.5,0.5;  0.625,0.535; 0.75,0.6; 0.875,0.7335; 1,1">
                                          <p:stCondLst>
                                            <p:cond delay="828"/>
                                          </p:stCondLst>
                                        </p:cTn>
                                        <p:tgtEl>
                                          <p:spTgt spid="14">
                                            <p:graphicEl>
                                              <a:dgm id="{34B68DE2-1137-44CE-9A1D-BCF155925382}"/>
                                            </p:graphicEl>
                                          </p:spTgt>
                                        </p:tgtEl>
                                        <p:attrNameLst>
                                          <p:attrName>ppt_y</p:attrName>
                                        </p:attrNameLst>
                                      </p:cBhvr>
                                      <p:tavLst>
                                        <p:tav tm="0" fmla="#ppt_y-sin(pi*$)/81">
                                          <p:val>
                                            <p:fltVal val="0"/>
                                          </p:val>
                                        </p:tav>
                                        <p:tav tm="100000">
                                          <p:val>
                                            <p:fltVal val="1"/>
                                          </p:val>
                                        </p:tav>
                                      </p:tavLst>
                                    </p:anim>
                                    <p:animScale>
                                      <p:cBhvr>
                                        <p:cTn id="149" dur="13">
                                          <p:stCondLst>
                                            <p:cond delay="325"/>
                                          </p:stCondLst>
                                        </p:cTn>
                                        <p:tgtEl>
                                          <p:spTgt spid="14">
                                            <p:graphicEl>
                                              <a:dgm id="{34B68DE2-1137-44CE-9A1D-BCF155925382}"/>
                                            </p:graphicEl>
                                          </p:spTgt>
                                        </p:tgtEl>
                                      </p:cBhvr>
                                      <p:to x="100000" y="60000"/>
                                    </p:animScale>
                                    <p:animScale>
                                      <p:cBhvr>
                                        <p:cTn id="150" dur="83" decel="50000">
                                          <p:stCondLst>
                                            <p:cond delay="338"/>
                                          </p:stCondLst>
                                        </p:cTn>
                                        <p:tgtEl>
                                          <p:spTgt spid="14">
                                            <p:graphicEl>
                                              <a:dgm id="{34B68DE2-1137-44CE-9A1D-BCF155925382}"/>
                                            </p:graphicEl>
                                          </p:spTgt>
                                        </p:tgtEl>
                                      </p:cBhvr>
                                      <p:to x="100000" y="100000"/>
                                    </p:animScale>
                                    <p:animScale>
                                      <p:cBhvr>
                                        <p:cTn id="151" dur="13">
                                          <p:stCondLst>
                                            <p:cond delay="656"/>
                                          </p:stCondLst>
                                        </p:cTn>
                                        <p:tgtEl>
                                          <p:spTgt spid="14">
                                            <p:graphicEl>
                                              <a:dgm id="{34B68DE2-1137-44CE-9A1D-BCF155925382}"/>
                                            </p:graphicEl>
                                          </p:spTgt>
                                        </p:tgtEl>
                                      </p:cBhvr>
                                      <p:to x="100000" y="80000"/>
                                    </p:animScale>
                                    <p:animScale>
                                      <p:cBhvr>
                                        <p:cTn id="152" dur="83" decel="50000">
                                          <p:stCondLst>
                                            <p:cond delay="669"/>
                                          </p:stCondLst>
                                        </p:cTn>
                                        <p:tgtEl>
                                          <p:spTgt spid="14">
                                            <p:graphicEl>
                                              <a:dgm id="{34B68DE2-1137-44CE-9A1D-BCF155925382}"/>
                                            </p:graphicEl>
                                          </p:spTgt>
                                        </p:tgtEl>
                                      </p:cBhvr>
                                      <p:to x="100000" y="100000"/>
                                    </p:animScale>
                                    <p:animScale>
                                      <p:cBhvr>
                                        <p:cTn id="153" dur="13">
                                          <p:stCondLst>
                                            <p:cond delay="821"/>
                                          </p:stCondLst>
                                        </p:cTn>
                                        <p:tgtEl>
                                          <p:spTgt spid="14">
                                            <p:graphicEl>
                                              <a:dgm id="{34B68DE2-1137-44CE-9A1D-BCF155925382}"/>
                                            </p:graphicEl>
                                          </p:spTgt>
                                        </p:tgtEl>
                                      </p:cBhvr>
                                      <p:to x="100000" y="90000"/>
                                    </p:animScale>
                                    <p:animScale>
                                      <p:cBhvr>
                                        <p:cTn id="154" dur="83" decel="50000">
                                          <p:stCondLst>
                                            <p:cond delay="834"/>
                                          </p:stCondLst>
                                        </p:cTn>
                                        <p:tgtEl>
                                          <p:spTgt spid="14">
                                            <p:graphicEl>
                                              <a:dgm id="{34B68DE2-1137-44CE-9A1D-BCF155925382}"/>
                                            </p:graphicEl>
                                          </p:spTgt>
                                        </p:tgtEl>
                                      </p:cBhvr>
                                      <p:to x="100000" y="100000"/>
                                    </p:animScale>
                                    <p:animScale>
                                      <p:cBhvr>
                                        <p:cTn id="155" dur="13">
                                          <p:stCondLst>
                                            <p:cond delay="904"/>
                                          </p:stCondLst>
                                        </p:cTn>
                                        <p:tgtEl>
                                          <p:spTgt spid="14">
                                            <p:graphicEl>
                                              <a:dgm id="{34B68DE2-1137-44CE-9A1D-BCF155925382}"/>
                                            </p:graphicEl>
                                          </p:spTgt>
                                        </p:tgtEl>
                                      </p:cBhvr>
                                      <p:to x="100000" y="95000"/>
                                    </p:animScale>
                                    <p:animScale>
                                      <p:cBhvr>
                                        <p:cTn id="156" dur="83" decel="50000">
                                          <p:stCondLst>
                                            <p:cond delay="917"/>
                                          </p:stCondLst>
                                        </p:cTn>
                                        <p:tgtEl>
                                          <p:spTgt spid="14">
                                            <p:graphicEl>
                                              <a:dgm id="{34B68DE2-1137-44CE-9A1D-BCF155925382}"/>
                                            </p:graphicEl>
                                          </p:spTgt>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grpId="0" nodeType="clickEffect">
                                  <p:stCondLst>
                                    <p:cond delay="0"/>
                                  </p:stCondLst>
                                  <p:childTnLst>
                                    <p:set>
                                      <p:cBhvr>
                                        <p:cTn id="160" dur="1" fill="hold">
                                          <p:stCondLst>
                                            <p:cond delay="0"/>
                                          </p:stCondLst>
                                        </p:cTn>
                                        <p:tgtEl>
                                          <p:spTgt spid="14">
                                            <p:graphicEl>
                                              <a:dgm id="{58C59056-2269-4F7B-9CEF-A5D32BA6D6B8}"/>
                                            </p:graphicEl>
                                          </p:spTgt>
                                        </p:tgtEl>
                                        <p:attrNameLst>
                                          <p:attrName>style.visibility</p:attrName>
                                        </p:attrNameLst>
                                      </p:cBhvr>
                                      <p:to>
                                        <p:strVal val="visible"/>
                                      </p:to>
                                    </p:set>
                                    <p:animEffect transition="in" filter="wipe(down)">
                                      <p:cBhvr>
                                        <p:cTn id="161" dur="290">
                                          <p:stCondLst>
                                            <p:cond delay="0"/>
                                          </p:stCondLst>
                                        </p:cTn>
                                        <p:tgtEl>
                                          <p:spTgt spid="14">
                                            <p:graphicEl>
                                              <a:dgm id="{58C59056-2269-4F7B-9CEF-A5D32BA6D6B8}"/>
                                            </p:graphicEl>
                                          </p:spTgt>
                                        </p:tgtEl>
                                      </p:cBhvr>
                                    </p:animEffect>
                                    <p:anim calcmode="lin" valueType="num">
                                      <p:cBhvr>
                                        <p:cTn id="162" dur="911" tmFilter="0,0; 0.14,0.36; 0.43,0.73; 0.71,0.91; 1.0,1.0">
                                          <p:stCondLst>
                                            <p:cond delay="0"/>
                                          </p:stCondLst>
                                        </p:cTn>
                                        <p:tgtEl>
                                          <p:spTgt spid="14">
                                            <p:graphicEl>
                                              <a:dgm id="{58C59056-2269-4F7B-9CEF-A5D32BA6D6B8}"/>
                                            </p:graphicEl>
                                          </p:spTgt>
                                        </p:tgtEl>
                                        <p:attrNameLst>
                                          <p:attrName>ppt_x</p:attrName>
                                        </p:attrNameLst>
                                      </p:cBhvr>
                                      <p:tavLst>
                                        <p:tav tm="0">
                                          <p:val>
                                            <p:strVal val="#ppt_x-0.25"/>
                                          </p:val>
                                        </p:tav>
                                        <p:tav tm="100000">
                                          <p:val>
                                            <p:strVal val="#ppt_x"/>
                                          </p:val>
                                        </p:tav>
                                      </p:tavLst>
                                    </p:anim>
                                    <p:anim calcmode="lin" valueType="num">
                                      <p:cBhvr>
                                        <p:cTn id="163" dur="332" tmFilter="0.0,0.0; 0.25,0.07; 0.50,0.2; 0.75,0.467; 1.0,1.0">
                                          <p:stCondLst>
                                            <p:cond delay="0"/>
                                          </p:stCondLst>
                                        </p:cTn>
                                        <p:tgtEl>
                                          <p:spTgt spid="14">
                                            <p:graphicEl>
                                              <a:dgm id="{58C59056-2269-4F7B-9CEF-A5D32BA6D6B8}"/>
                                            </p:graphicEl>
                                          </p:spTgt>
                                        </p:tgtEl>
                                        <p:attrNameLst>
                                          <p:attrName>ppt_y</p:attrName>
                                        </p:attrNameLst>
                                      </p:cBhvr>
                                      <p:tavLst>
                                        <p:tav tm="0" fmla="#ppt_y-sin(pi*$)/3">
                                          <p:val>
                                            <p:fltVal val="0.5"/>
                                          </p:val>
                                        </p:tav>
                                        <p:tav tm="100000">
                                          <p:val>
                                            <p:fltVal val="1"/>
                                          </p:val>
                                        </p:tav>
                                      </p:tavLst>
                                    </p:anim>
                                    <p:anim calcmode="lin" valueType="num">
                                      <p:cBhvr>
                                        <p:cTn id="164" dur="332" tmFilter="0, 0; 0.125,0.2665; 0.25,0.4; 0.375,0.465; 0.5,0.5;  0.625,0.535; 0.75,0.6; 0.875,0.7335; 1,1">
                                          <p:stCondLst>
                                            <p:cond delay="332"/>
                                          </p:stCondLst>
                                        </p:cTn>
                                        <p:tgtEl>
                                          <p:spTgt spid="14">
                                            <p:graphicEl>
                                              <a:dgm id="{58C59056-2269-4F7B-9CEF-A5D32BA6D6B8}"/>
                                            </p:graphicEl>
                                          </p:spTgt>
                                        </p:tgtEl>
                                        <p:attrNameLst>
                                          <p:attrName>ppt_y</p:attrName>
                                        </p:attrNameLst>
                                      </p:cBhvr>
                                      <p:tavLst>
                                        <p:tav tm="0" fmla="#ppt_y-sin(pi*$)/9">
                                          <p:val>
                                            <p:fltVal val="0"/>
                                          </p:val>
                                        </p:tav>
                                        <p:tav tm="100000">
                                          <p:val>
                                            <p:fltVal val="1"/>
                                          </p:val>
                                        </p:tav>
                                      </p:tavLst>
                                    </p:anim>
                                    <p:anim calcmode="lin" valueType="num">
                                      <p:cBhvr>
                                        <p:cTn id="165" dur="166" tmFilter="0, 0; 0.125,0.2665; 0.25,0.4; 0.375,0.465; 0.5,0.5;  0.625,0.535; 0.75,0.6; 0.875,0.7335; 1,1">
                                          <p:stCondLst>
                                            <p:cond delay="662"/>
                                          </p:stCondLst>
                                        </p:cTn>
                                        <p:tgtEl>
                                          <p:spTgt spid="14">
                                            <p:graphicEl>
                                              <a:dgm id="{58C59056-2269-4F7B-9CEF-A5D32BA6D6B8}"/>
                                            </p:graphicEl>
                                          </p:spTgt>
                                        </p:tgtEl>
                                        <p:attrNameLst>
                                          <p:attrName>ppt_y</p:attrName>
                                        </p:attrNameLst>
                                      </p:cBhvr>
                                      <p:tavLst>
                                        <p:tav tm="0" fmla="#ppt_y-sin(pi*$)/27">
                                          <p:val>
                                            <p:fltVal val="0"/>
                                          </p:val>
                                        </p:tav>
                                        <p:tav tm="100000">
                                          <p:val>
                                            <p:fltVal val="1"/>
                                          </p:val>
                                        </p:tav>
                                      </p:tavLst>
                                    </p:anim>
                                    <p:anim calcmode="lin" valueType="num">
                                      <p:cBhvr>
                                        <p:cTn id="166" dur="82" tmFilter="0, 0; 0.125,0.2665; 0.25,0.4; 0.375,0.465; 0.5,0.5;  0.625,0.535; 0.75,0.6; 0.875,0.7335; 1,1">
                                          <p:stCondLst>
                                            <p:cond delay="828"/>
                                          </p:stCondLst>
                                        </p:cTn>
                                        <p:tgtEl>
                                          <p:spTgt spid="14">
                                            <p:graphicEl>
                                              <a:dgm id="{58C59056-2269-4F7B-9CEF-A5D32BA6D6B8}"/>
                                            </p:graphicEl>
                                          </p:spTgt>
                                        </p:tgtEl>
                                        <p:attrNameLst>
                                          <p:attrName>ppt_y</p:attrName>
                                        </p:attrNameLst>
                                      </p:cBhvr>
                                      <p:tavLst>
                                        <p:tav tm="0" fmla="#ppt_y-sin(pi*$)/81">
                                          <p:val>
                                            <p:fltVal val="0"/>
                                          </p:val>
                                        </p:tav>
                                        <p:tav tm="100000">
                                          <p:val>
                                            <p:fltVal val="1"/>
                                          </p:val>
                                        </p:tav>
                                      </p:tavLst>
                                    </p:anim>
                                    <p:animScale>
                                      <p:cBhvr>
                                        <p:cTn id="167" dur="13">
                                          <p:stCondLst>
                                            <p:cond delay="325"/>
                                          </p:stCondLst>
                                        </p:cTn>
                                        <p:tgtEl>
                                          <p:spTgt spid="14">
                                            <p:graphicEl>
                                              <a:dgm id="{58C59056-2269-4F7B-9CEF-A5D32BA6D6B8}"/>
                                            </p:graphicEl>
                                          </p:spTgt>
                                        </p:tgtEl>
                                      </p:cBhvr>
                                      <p:to x="100000" y="60000"/>
                                    </p:animScale>
                                    <p:animScale>
                                      <p:cBhvr>
                                        <p:cTn id="168" dur="83" decel="50000">
                                          <p:stCondLst>
                                            <p:cond delay="338"/>
                                          </p:stCondLst>
                                        </p:cTn>
                                        <p:tgtEl>
                                          <p:spTgt spid="14">
                                            <p:graphicEl>
                                              <a:dgm id="{58C59056-2269-4F7B-9CEF-A5D32BA6D6B8}"/>
                                            </p:graphicEl>
                                          </p:spTgt>
                                        </p:tgtEl>
                                      </p:cBhvr>
                                      <p:to x="100000" y="100000"/>
                                    </p:animScale>
                                    <p:animScale>
                                      <p:cBhvr>
                                        <p:cTn id="169" dur="13">
                                          <p:stCondLst>
                                            <p:cond delay="656"/>
                                          </p:stCondLst>
                                        </p:cTn>
                                        <p:tgtEl>
                                          <p:spTgt spid="14">
                                            <p:graphicEl>
                                              <a:dgm id="{58C59056-2269-4F7B-9CEF-A5D32BA6D6B8}"/>
                                            </p:graphicEl>
                                          </p:spTgt>
                                        </p:tgtEl>
                                      </p:cBhvr>
                                      <p:to x="100000" y="80000"/>
                                    </p:animScale>
                                    <p:animScale>
                                      <p:cBhvr>
                                        <p:cTn id="170" dur="83" decel="50000">
                                          <p:stCondLst>
                                            <p:cond delay="669"/>
                                          </p:stCondLst>
                                        </p:cTn>
                                        <p:tgtEl>
                                          <p:spTgt spid="14">
                                            <p:graphicEl>
                                              <a:dgm id="{58C59056-2269-4F7B-9CEF-A5D32BA6D6B8}"/>
                                            </p:graphicEl>
                                          </p:spTgt>
                                        </p:tgtEl>
                                      </p:cBhvr>
                                      <p:to x="100000" y="100000"/>
                                    </p:animScale>
                                    <p:animScale>
                                      <p:cBhvr>
                                        <p:cTn id="171" dur="13">
                                          <p:stCondLst>
                                            <p:cond delay="821"/>
                                          </p:stCondLst>
                                        </p:cTn>
                                        <p:tgtEl>
                                          <p:spTgt spid="14">
                                            <p:graphicEl>
                                              <a:dgm id="{58C59056-2269-4F7B-9CEF-A5D32BA6D6B8}"/>
                                            </p:graphicEl>
                                          </p:spTgt>
                                        </p:tgtEl>
                                      </p:cBhvr>
                                      <p:to x="100000" y="90000"/>
                                    </p:animScale>
                                    <p:animScale>
                                      <p:cBhvr>
                                        <p:cTn id="172" dur="83" decel="50000">
                                          <p:stCondLst>
                                            <p:cond delay="834"/>
                                          </p:stCondLst>
                                        </p:cTn>
                                        <p:tgtEl>
                                          <p:spTgt spid="14">
                                            <p:graphicEl>
                                              <a:dgm id="{58C59056-2269-4F7B-9CEF-A5D32BA6D6B8}"/>
                                            </p:graphicEl>
                                          </p:spTgt>
                                        </p:tgtEl>
                                      </p:cBhvr>
                                      <p:to x="100000" y="100000"/>
                                    </p:animScale>
                                    <p:animScale>
                                      <p:cBhvr>
                                        <p:cTn id="173" dur="13">
                                          <p:stCondLst>
                                            <p:cond delay="904"/>
                                          </p:stCondLst>
                                        </p:cTn>
                                        <p:tgtEl>
                                          <p:spTgt spid="14">
                                            <p:graphicEl>
                                              <a:dgm id="{58C59056-2269-4F7B-9CEF-A5D32BA6D6B8}"/>
                                            </p:graphicEl>
                                          </p:spTgt>
                                        </p:tgtEl>
                                      </p:cBhvr>
                                      <p:to x="100000" y="95000"/>
                                    </p:animScale>
                                    <p:animScale>
                                      <p:cBhvr>
                                        <p:cTn id="174" dur="83" decel="50000">
                                          <p:stCondLst>
                                            <p:cond delay="917"/>
                                          </p:stCondLst>
                                        </p:cTn>
                                        <p:tgtEl>
                                          <p:spTgt spid="14">
                                            <p:graphicEl>
                                              <a:dgm id="{58C59056-2269-4F7B-9CEF-A5D32BA6D6B8}"/>
                                            </p:graphicEl>
                                          </p:spTgt>
                                        </p:tgtEl>
                                      </p:cBhvr>
                                      <p:to x="100000" y="100000"/>
                                    </p:animScale>
                                  </p:childTnLst>
                                </p:cTn>
                              </p:par>
                              <p:par>
                                <p:cTn id="175" presetID="26" presetClass="entr" presetSubtype="0" fill="hold" grpId="0" nodeType="withEffect">
                                  <p:stCondLst>
                                    <p:cond delay="0"/>
                                  </p:stCondLst>
                                  <p:childTnLst>
                                    <p:set>
                                      <p:cBhvr>
                                        <p:cTn id="176" dur="1" fill="hold">
                                          <p:stCondLst>
                                            <p:cond delay="0"/>
                                          </p:stCondLst>
                                        </p:cTn>
                                        <p:tgtEl>
                                          <p:spTgt spid="14">
                                            <p:graphicEl>
                                              <a:dgm id="{68551CD9-56EE-4F73-9759-2A97AC2502EE}"/>
                                            </p:graphicEl>
                                          </p:spTgt>
                                        </p:tgtEl>
                                        <p:attrNameLst>
                                          <p:attrName>style.visibility</p:attrName>
                                        </p:attrNameLst>
                                      </p:cBhvr>
                                      <p:to>
                                        <p:strVal val="visible"/>
                                      </p:to>
                                    </p:set>
                                    <p:animEffect transition="in" filter="wipe(down)">
                                      <p:cBhvr>
                                        <p:cTn id="177" dur="290">
                                          <p:stCondLst>
                                            <p:cond delay="0"/>
                                          </p:stCondLst>
                                        </p:cTn>
                                        <p:tgtEl>
                                          <p:spTgt spid="14">
                                            <p:graphicEl>
                                              <a:dgm id="{68551CD9-56EE-4F73-9759-2A97AC2502EE}"/>
                                            </p:graphicEl>
                                          </p:spTgt>
                                        </p:tgtEl>
                                      </p:cBhvr>
                                    </p:animEffect>
                                    <p:anim calcmode="lin" valueType="num">
                                      <p:cBhvr>
                                        <p:cTn id="178" dur="911" tmFilter="0,0; 0.14,0.36; 0.43,0.73; 0.71,0.91; 1.0,1.0">
                                          <p:stCondLst>
                                            <p:cond delay="0"/>
                                          </p:stCondLst>
                                        </p:cTn>
                                        <p:tgtEl>
                                          <p:spTgt spid="14">
                                            <p:graphicEl>
                                              <a:dgm id="{68551CD9-56EE-4F73-9759-2A97AC2502EE}"/>
                                            </p:graphicEl>
                                          </p:spTgt>
                                        </p:tgtEl>
                                        <p:attrNameLst>
                                          <p:attrName>ppt_x</p:attrName>
                                        </p:attrNameLst>
                                      </p:cBhvr>
                                      <p:tavLst>
                                        <p:tav tm="0">
                                          <p:val>
                                            <p:strVal val="#ppt_x-0.25"/>
                                          </p:val>
                                        </p:tav>
                                        <p:tav tm="100000">
                                          <p:val>
                                            <p:strVal val="#ppt_x"/>
                                          </p:val>
                                        </p:tav>
                                      </p:tavLst>
                                    </p:anim>
                                    <p:anim calcmode="lin" valueType="num">
                                      <p:cBhvr>
                                        <p:cTn id="179" dur="332" tmFilter="0.0,0.0; 0.25,0.07; 0.50,0.2; 0.75,0.467; 1.0,1.0">
                                          <p:stCondLst>
                                            <p:cond delay="0"/>
                                          </p:stCondLst>
                                        </p:cTn>
                                        <p:tgtEl>
                                          <p:spTgt spid="14">
                                            <p:graphicEl>
                                              <a:dgm id="{68551CD9-56EE-4F73-9759-2A97AC2502EE}"/>
                                            </p:graphicEl>
                                          </p:spTgt>
                                        </p:tgtEl>
                                        <p:attrNameLst>
                                          <p:attrName>ppt_y</p:attrName>
                                        </p:attrNameLst>
                                      </p:cBhvr>
                                      <p:tavLst>
                                        <p:tav tm="0" fmla="#ppt_y-sin(pi*$)/3">
                                          <p:val>
                                            <p:fltVal val="0.5"/>
                                          </p:val>
                                        </p:tav>
                                        <p:tav tm="100000">
                                          <p:val>
                                            <p:fltVal val="1"/>
                                          </p:val>
                                        </p:tav>
                                      </p:tavLst>
                                    </p:anim>
                                    <p:anim calcmode="lin" valueType="num">
                                      <p:cBhvr>
                                        <p:cTn id="180" dur="332" tmFilter="0, 0; 0.125,0.2665; 0.25,0.4; 0.375,0.465; 0.5,0.5;  0.625,0.535; 0.75,0.6; 0.875,0.7335; 1,1">
                                          <p:stCondLst>
                                            <p:cond delay="332"/>
                                          </p:stCondLst>
                                        </p:cTn>
                                        <p:tgtEl>
                                          <p:spTgt spid="14">
                                            <p:graphicEl>
                                              <a:dgm id="{68551CD9-56EE-4F73-9759-2A97AC2502EE}"/>
                                            </p:graphicEl>
                                          </p:spTgt>
                                        </p:tgtEl>
                                        <p:attrNameLst>
                                          <p:attrName>ppt_y</p:attrName>
                                        </p:attrNameLst>
                                      </p:cBhvr>
                                      <p:tavLst>
                                        <p:tav tm="0" fmla="#ppt_y-sin(pi*$)/9">
                                          <p:val>
                                            <p:fltVal val="0"/>
                                          </p:val>
                                        </p:tav>
                                        <p:tav tm="100000">
                                          <p:val>
                                            <p:fltVal val="1"/>
                                          </p:val>
                                        </p:tav>
                                      </p:tavLst>
                                    </p:anim>
                                    <p:anim calcmode="lin" valueType="num">
                                      <p:cBhvr>
                                        <p:cTn id="181" dur="166" tmFilter="0, 0; 0.125,0.2665; 0.25,0.4; 0.375,0.465; 0.5,0.5;  0.625,0.535; 0.75,0.6; 0.875,0.7335; 1,1">
                                          <p:stCondLst>
                                            <p:cond delay="662"/>
                                          </p:stCondLst>
                                        </p:cTn>
                                        <p:tgtEl>
                                          <p:spTgt spid="14">
                                            <p:graphicEl>
                                              <a:dgm id="{68551CD9-56EE-4F73-9759-2A97AC2502EE}"/>
                                            </p:graphicEl>
                                          </p:spTgt>
                                        </p:tgtEl>
                                        <p:attrNameLst>
                                          <p:attrName>ppt_y</p:attrName>
                                        </p:attrNameLst>
                                      </p:cBhvr>
                                      <p:tavLst>
                                        <p:tav tm="0" fmla="#ppt_y-sin(pi*$)/27">
                                          <p:val>
                                            <p:fltVal val="0"/>
                                          </p:val>
                                        </p:tav>
                                        <p:tav tm="100000">
                                          <p:val>
                                            <p:fltVal val="1"/>
                                          </p:val>
                                        </p:tav>
                                      </p:tavLst>
                                    </p:anim>
                                    <p:anim calcmode="lin" valueType="num">
                                      <p:cBhvr>
                                        <p:cTn id="182" dur="82" tmFilter="0, 0; 0.125,0.2665; 0.25,0.4; 0.375,0.465; 0.5,0.5;  0.625,0.535; 0.75,0.6; 0.875,0.7335; 1,1">
                                          <p:stCondLst>
                                            <p:cond delay="828"/>
                                          </p:stCondLst>
                                        </p:cTn>
                                        <p:tgtEl>
                                          <p:spTgt spid="14">
                                            <p:graphicEl>
                                              <a:dgm id="{68551CD9-56EE-4F73-9759-2A97AC2502EE}"/>
                                            </p:graphicEl>
                                          </p:spTgt>
                                        </p:tgtEl>
                                        <p:attrNameLst>
                                          <p:attrName>ppt_y</p:attrName>
                                        </p:attrNameLst>
                                      </p:cBhvr>
                                      <p:tavLst>
                                        <p:tav tm="0" fmla="#ppt_y-sin(pi*$)/81">
                                          <p:val>
                                            <p:fltVal val="0"/>
                                          </p:val>
                                        </p:tav>
                                        <p:tav tm="100000">
                                          <p:val>
                                            <p:fltVal val="1"/>
                                          </p:val>
                                        </p:tav>
                                      </p:tavLst>
                                    </p:anim>
                                    <p:animScale>
                                      <p:cBhvr>
                                        <p:cTn id="183" dur="13">
                                          <p:stCondLst>
                                            <p:cond delay="325"/>
                                          </p:stCondLst>
                                        </p:cTn>
                                        <p:tgtEl>
                                          <p:spTgt spid="14">
                                            <p:graphicEl>
                                              <a:dgm id="{68551CD9-56EE-4F73-9759-2A97AC2502EE}"/>
                                            </p:graphicEl>
                                          </p:spTgt>
                                        </p:tgtEl>
                                      </p:cBhvr>
                                      <p:to x="100000" y="60000"/>
                                    </p:animScale>
                                    <p:animScale>
                                      <p:cBhvr>
                                        <p:cTn id="184" dur="83" decel="50000">
                                          <p:stCondLst>
                                            <p:cond delay="338"/>
                                          </p:stCondLst>
                                        </p:cTn>
                                        <p:tgtEl>
                                          <p:spTgt spid="14">
                                            <p:graphicEl>
                                              <a:dgm id="{68551CD9-56EE-4F73-9759-2A97AC2502EE}"/>
                                            </p:graphicEl>
                                          </p:spTgt>
                                        </p:tgtEl>
                                      </p:cBhvr>
                                      <p:to x="100000" y="100000"/>
                                    </p:animScale>
                                    <p:animScale>
                                      <p:cBhvr>
                                        <p:cTn id="185" dur="13">
                                          <p:stCondLst>
                                            <p:cond delay="656"/>
                                          </p:stCondLst>
                                        </p:cTn>
                                        <p:tgtEl>
                                          <p:spTgt spid="14">
                                            <p:graphicEl>
                                              <a:dgm id="{68551CD9-56EE-4F73-9759-2A97AC2502EE}"/>
                                            </p:graphicEl>
                                          </p:spTgt>
                                        </p:tgtEl>
                                      </p:cBhvr>
                                      <p:to x="100000" y="80000"/>
                                    </p:animScale>
                                    <p:animScale>
                                      <p:cBhvr>
                                        <p:cTn id="186" dur="83" decel="50000">
                                          <p:stCondLst>
                                            <p:cond delay="669"/>
                                          </p:stCondLst>
                                        </p:cTn>
                                        <p:tgtEl>
                                          <p:spTgt spid="14">
                                            <p:graphicEl>
                                              <a:dgm id="{68551CD9-56EE-4F73-9759-2A97AC2502EE}"/>
                                            </p:graphicEl>
                                          </p:spTgt>
                                        </p:tgtEl>
                                      </p:cBhvr>
                                      <p:to x="100000" y="100000"/>
                                    </p:animScale>
                                    <p:animScale>
                                      <p:cBhvr>
                                        <p:cTn id="187" dur="13">
                                          <p:stCondLst>
                                            <p:cond delay="821"/>
                                          </p:stCondLst>
                                        </p:cTn>
                                        <p:tgtEl>
                                          <p:spTgt spid="14">
                                            <p:graphicEl>
                                              <a:dgm id="{68551CD9-56EE-4F73-9759-2A97AC2502EE}"/>
                                            </p:graphicEl>
                                          </p:spTgt>
                                        </p:tgtEl>
                                      </p:cBhvr>
                                      <p:to x="100000" y="90000"/>
                                    </p:animScale>
                                    <p:animScale>
                                      <p:cBhvr>
                                        <p:cTn id="188" dur="83" decel="50000">
                                          <p:stCondLst>
                                            <p:cond delay="834"/>
                                          </p:stCondLst>
                                        </p:cTn>
                                        <p:tgtEl>
                                          <p:spTgt spid="14">
                                            <p:graphicEl>
                                              <a:dgm id="{68551CD9-56EE-4F73-9759-2A97AC2502EE}"/>
                                            </p:graphicEl>
                                          </p:spTgt>
                                        </p:tgtEl>
                                      </p:cBhvr>
                                      <p:to x="100000" y="100000"/>
                                    </p:animScale>
                                    <p:animScale>
                                      <p:cBhvr>
                                        <p:cTn id="189" dur="13">
                                          <p:stCondLst>
                                            <p:cond delay="904"/>
                                          </p:stCondLst>
                                        </p:cTn>
                                        <p:tgtEl>
                                          <p:spTgt spid="14">
                                            <p:graphicEl>
                                              <a:dgm id="{68551CD9-56EE-4F73-9759-2A97AC2502EE}"/>
                                            </p:graphicEl>
                                          </p:spTgt>
                                        </p:tgtEl>
                                      </p:cBhvr>
                                      <p:to x="100000" y="95000"/>
                                    </p:animScale>
                                    <p:animScale>
                                      <p:cBhvr>
                                        <p:cTn id="190" dur="83" decel="50000">
                                          <p:stCondLst>
                                            <p:cond delay="917"/>
                                          </p:stCondLst>
                                        </p:cTn>
                                        <p:tgtEl>
                                          <p:spTgt spid="14">
                                            <p:graphicEl>
                                              <a:dgm id="{68551CD9-56EE-4F73-9759-2A97AC2502EE}"/>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CA380-DD02-EDBC-8079-91A3CE91A1CD}"/>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184C4D8F-2F1C-1812-9FCC-76CC660C3F74}"/>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D5BBEBED-A23A-1D9C-5259-551153B60323}"/>
              </a:ext>
            </a:extLst>
          </p:cNvPr>
          <p:cNvSpPr>
            <a:spLocks noGrp="1"/>
          </p:cNvSpPr>
          <p:nvPr>
            <p:ph type="sldNum" sz="quarter" idx="12"/>
          </p:nvPr>
        </p:nvSpPr>
        <p:spPr/>
        <p:txBody>
          <a:bodyPr/>
          <a:lstStyle/>
          <a:p>
            <a:fld id="{A52AA322-2C79-4759-9A44-C309782E71FD}" type="slidenum">
              <a:rPr lang="en-US" smtClean="0"/>
              <a:pPr/>
              <a:t>8</a:t>
            </a:fld>
            <a:endParaRPr lang="en-US" dirty="0"/>
          </a:p>
        </p:txBody>
      </p:sp>
      <p:sp>
        <p:nvSpPr>
          <p:cNvPr id="7" name="Rectangle 6">
            <a:extLst>
              <a:ext uri="{FF2B5EF4-FFF2-40B4-BE49-F238E27FC236}">
                <a16:creationId xmlns:a16="http://schemas.microsoft.com/office/drawing/2014/main" id="{8BC265DA-D5DB-DDA4-0107-7817456C68BB}"/>
              </a:ext>
            </a:extLst>
          </p:cNvPr>
          <p:cNvSpPr/>
          <p:nvPr/>
        </p:nvSpPr>
        <p:spPr>
          <a:xfrm>
            <a:off x="5977217" y="3244334"/>
            <a:ext cx="237566" cy="369332"/>
          </a:xfrm>
          <a:prstGeom prst="rect">
            <a:avLst/>
          </a:prstGeom>
        </p:spPr>
        <p:txBody>
          <a:bodyPr wrap="none">
            <a:spAutoFit/>
          </a:bodyPr>
          <a:lstStyle/>
          <a:p>
            <a:r>
              <a:rPr lang="en-IN" dirty="0"/>
              <a:t> </a:t>
            </a:r>
          </a:p>
        </p:txBody>
      </p:sp>
      <p:sp>
        <p:nvSpPr>
          <p:cNvPr id="9" name="Rectangle 8">
            <a:extLst>
              <a:ext uri="{FF2B5EF4-FFF2-40B4-BE49-F238E27FC236}">
                <a16:creationId xmlns:a16="http://schemas.microsoft.com/office/drawing/2014/main" id="{C70A6851-DB53-8404-8485-8A89F57005DB}"/>
              </a:ext>
            </a:extLst>
          </p:cNvPr>
          <p:cNvSpPr/>
          <p:nvPr/>
        </p:nvSpPr>
        <p:spPr>
          <a:xfrm>
            <a:off x="5974813" y="3244334"/>
            <a:ext cx="242374" cy="369332"/>
          </a:xfrm>
          <a:prstGeom prst="rect">
            <a:avLst/>
          </a:prstGeom>
        </p:spPr>
        <p:txBody>
          <a:bodyPr wrap="none">
            <a:spAutoFit/>
          </a:bodyPr>
          <a:lstStyle/>
          <a:p>
            <a:r>
              <a:rPr lang="en-IN" dirty="0">
                <a:solidFill>
                  <a:srgbClr val="000000"/>
                </a:solidFill>
                <a:latin typeface="Times New Roman" panose="02020603050405020304" pitchFamily="18" charset="0"/>
              </a:rPr>
              <a:t> </a:t>
            </a:r>
            <a:endParaRPr lang="en-IN" dirty="0"/>
          </a:p>
        </p:txBody>
      </p:sp>
      <p:graphicFrame>
        <p:nvGraphicFramePr>
          <p:cNvPr id="14" name="Diagram 13">
            <a:extLst>
              <a:ext uri="{FF2B5EF4-FFF2-40B4-BE49-F238E27FC236}">
                <a16:creationId xmlns:a16="http://schemas.microsoft.com/office/drawing/2014/main" id="{38571E3E-B567-8B01-B400-55AF5ADE8C57}"/>
              </a:ext>
            </a:extLst>
          </p:cNvPr>
          <p:cNvGraphicFramePr/>
          <p:nvPr/>
        </p:nvGraphicFramePr>
        <p:xfrm>
          <a:off x="3441032" y="636150"/>
          <a:ext cx="8530389" cy="5921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itle 1">
            <a:extLst>
              <a:ext uri="{FF2B5EF4-FFF2-40B4-BE49-F238E27FC236}">
                <a16:creationId xmlns:a16="http://schemas.microsoft.com/office/drawing/2014/main" id="{D9C02493-D008-0F17-AF4A-A2FCD8D10C59}"/>
              </a:ext>
            </a:extLst>
          </p:cNvPr>
          <p:cNvSpPr>
            <a:spLocks noGrp="1"/>
          </p:cNvSpPr>
          <p:nvPr>
            <p:ph type="title"/>
          </p:nvPr>
        </p:nvSpPr>
        <p:spPr>
          <a:xfrm>
            <a:off x="2111475" y="64044"/>
            <a:ext cx="7313980" cy="572105"/>
          </a:xfrm>
        </p:spPr>
        <p:txBody>
          <a:bodyPr>
            <a:normAutofit/>
          </a:bodyPr>
          <a:lstStyle/>
          <a:p>
            <a:r>
              <a:rPr lang="en-IN" b="1" dirty="0"/>
              <a:t>Why is Quality Important in Pharma</a:t>
            </a:r>
            <a:r>
              <a:rPr lang="en-IN" dirty="0"/>
              <a:t>? </a:t>
            </a:r>
          </a:p>
        </p:txBody>
      </p:sp>
      <p:sp>
        <p:nvSpPr>
          <p:cNvPr id="2" name="Oval 1">
            <a:extLst>
              <a:ext uri="{FF2B5EF4-FFF2-40B4-BE49-F238E27FC236}">
                <a16:creationId xmlns:a16="http://schemas.microsoft.com/office/drawing/2014/main" id="{D03D9EA3-83D1-A375-C6AF-AAE8352D4F89}"/>
              </a:ext>
            </a:extLst>
          </p:cNvPr>
          <p:cNvSpPr/>
          <p:nvPr/>
        </p:nvSpPr>
        <p:spPr>
          <a:xfrm>
            <a:off x="318597" y="2634916"/>
            <a:ext cx="3423224" cy="199127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Medicines need to be safe, effective and consistent</a:t>
            </a:r>
            <a:endParaRPr lang="en-IN" b="1" dirty="0">
              <a:solidFill>
                <a:schemeClr val="tx1"/>
              </a:solidFill>
            </a:endParaRPr>
          </a:p>
        </p:txBody>
      </p:sp>
    </p:spTree>
    <p:custDataLst>
      <p:tags r:id="rId1"/>
    </p:custDataLst>
    <p:extLst>
      <p:ext uri="{BB962C8B-B14F-4D97-AF65-F5344CB8AC3E}">
        <p14:creationId xmlns:p14="http://schemas.microsoft.com/office/powerpoint/2010/main" val="241985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graphicEl>
                                              <a:dgm id="{FEA65BCC-6AAB-45B7-AC72-E0207112C292}"/>
                                            </p:graphicEl>
                                          </p:spTgt>
                                        </p:tgtEl>
                                        <p:attrNameLst>
                                          <p:attrName>style.visibility</p:attrName>
                                        </p:attrNameLst>
                                      </p:cBhvr>
                                      <p:to>
                                        <p:strVal val="visible"/>
                                      </p:to>
                                    </p:set>
                                    <p:animEffect transition="in" filter="wipe(down)">
                                      <p:cBhvr>
                                        <p:cTn id="7" dur="290">
                                          <p:stCondLst>
                                            <p:cond delay="0"/>
                                          </p:stCondLst>
                                        </p:cTn>
                                        <p:tgtEl>
                                          <p:spTgt spid="14">
                                            <p:graphicEl>
                                              <a:dgm id="{FEA65BCC-6AAB-45B7-AC72-E0207112C292}"/>
                                            </p:graphicEl>
                                          </p:spTgt>
                                        </p:tgtEl>
                                      </p:cBhvr>
                                    </p:animEffect>
                                    <p:anim calcmode="lin" valueType="num">
                                      <p:cBhvr>
                                        <p:cTn id="8" dur="911" tmFilter="0,0; 0.14,0.36; 0.43,0.73; 0.71,0.91; 1.0,1.0">
                                          <p:stCondLst>
                                            <p:cond delay="0"/>
                                          </p:stCondLst>
                                        </p:cTn>
                                        <p:tgtEl>
                                          <p:spTgt spid="14">
                                            <p:graphicEl>
                                              <a:dgm id="{FEA65BCC-6AAB-45B7-AC72-E0207112C292}"/>
                                            </p:graphic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4">
                                            <p:graphicEl>
                                              <a:dgm id="{FEA65BCC-6AAB-45B7-AC72-E0207112C292}"/>
                                            </p:graphic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4">
                                            <p:graphicEl>
                                              <a:dgm id="{FEA65BCC-6AAB-45B7-AC72-E0207112C292}"/>
                                            </p:graphic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4">
                                            <p:graphicEl>
                                              <a:dgm id="{FEA65BCC-6AAB-45B7-AC72-E0207112C292}"/>
                                            </p:graphic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4">
                                            <p:graphicEl>
                                              <a:dgm id="{FEA65BCC-6AAB-45B7-AC72-E0207112C292}"/>
                                            </p:graphic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4">
                                            <p:graphicEl>
                                              <a:dgm id="{FEA65BCC-6AAB-45B7-AC72-E0207112C292}"/>
                                            </p:graphicEl>
                                          </p:spTgt>
                                        </p:tgtEl>
                                      </p:cBhvr>
                                      <p:to x="100000" y="60000"/>
                                    </p:animScale>
                                    <p:animScale>
                                      <p:cBhvr>
                                        <p:cTn id="14" dur="83" decel="50000">
                                          <p:stCondLst>
                                            <p:cond delay="338"/>
                                          </p:stCondLst>
                                        </p:cTn>
                                        <p:tgtEl>
                                          <p:spTgt spid="14">
                                            <p:graphicEl>
                                              <a:dgm id="{FEA65BCC-6AAB-45B7-AC72-E0207112C292}"/>
                                            </p:graphicEl>
                                          </p:spTgt>
                                        </p:tgtEl>
                                      </p:cBhvr>
                                      <p:to x="100000" y="100000"/>
                                    </p:animScale>
                                    <p:animScale>
                                      <p:cBhvr>
                                        <p:cTn id="15" dur="13">
                                          <p:stCondLst>
                                            <p:cond delay="656"/>
                                          </p:stCondLst>
                                        </p:cTn>
                                        <p:tgtEl>
                                          <p:spTgt spid="14">
                                            <p:graphicEl>
                                              <a:dgm id="{FEA65BCC-6AAB-45B7-AC72-E0207112C292}"/>
                                            </p:graphicEl>
                                          </p:spTgt>
                                        </p:tgtEl>
                                      </p:cBhvr>
                                      <p:to x="100000" y="80000"/>
                                    </p:animScale>
                                    <p:animScale>
                                      <p:cBhvr>
                                        <p:cTn id="16" dur="83" decel="50000">
                                          <p:stCondLst>
                                            <p:cond delay="669"/>
                                          </p:stCondLst>
                                        </p:cTn>
                                        <p:tgtEl>
                                          <p:spTgt spid="14">
                                            <p:graphicEl>
                                              <a:dgm id="{FEA65BCC-6AAB-45B7-AC72-E0207112C292}"/>
                                            </p:graphicEl>
                                          </p:spTgt>
                                        </p:tgtEl>
                                      </p:cBhvr>
                                      <p:to x="100000" y="100000"/>
                                    </p:animScale>
                                    <p:animScale>
                                      <p:cBhvr>
                                        <p:cTn id="17" dur="13">
                                          <p:stCondLst>
                                            <p:cond delay="821"/>
                                          </p:stCondLst>
                                        </p:cTn>
                                        <p:tgtEl>
                                          <p:spTgt spid="14">
                                            <p:graphicEl>
                                              <a:dgm id="{FEA65BCC-6AAB-45B7-AC72-E0207112C292}"/>
                                            </p:graphicEl>
                                          </p:spTgt>
                                        </p:tgtEl>
                                      </p:cBhvr>
                                      <p:to x="100000" y="90000"/>
                                    </p:animScale>
                                    <p:animScale>
                                      <p:cBhvr>
                                        <p:cTn id="18" dur="83" decel="50000">
                                          <p:stCondLst>
                                            <p:cond delay="834"/>
                                          </p:stCondLst>
                                        </p:cTn>
                                        <p:tgtEl>
                                          <p:spTgt spid="14">
                                            <p:graphicEl>
                                              <a:dgm id="{FEA65BCC-6AAB-45B7-AC72-E0207112C292}"/>
                                            </p:graphicEl>
                                          </p:spTgt>
                                        </p:tgtEl>
                                      </p:cBhvr>
                                      <p:to x="100000" y="100000"/>
                                    </p:animScale>
                                    <p:animScale>
                                      <p:cBhvr>
                                        <p:cTn id="19" dur="13">
                                          <p:stCondLst>
                                            <p:cond delay="904"/>
                                          </p:stCondLst>
                                        </p:cTn>
                                        <p:tgtEl>
                                          <p:spTgt spid="14">
                                            <p:graphicEl>
                                              <a:dgm id="{FEA65BCC-6AAB-45B7-AC72-E0207112C292}"/>
                                            </p:graphicEl>
                                          </p:spTgt>
                                        </p:tgtEl>
                                      </p:cBhvr>
                                      <p:to x="100000" y="95000"/>
                                    </p:animScale>
                                    <p:animScale>
                                      <p:cBhvr>
                                        <p:cTn id="20" dur="83" decel="50000">
                                          <p:stCondLst>
                                            <p:cond delay="917"/>
                                          </p:stCondLst>
                                        </p:cTn>
                                        <p:tgtEl>
                                          <p:spTgt spid="14">
                                            <p:graphicEl>
                                              <a:dgm id="{FEA65BCC-6AAB-45B7-AC72-E0207112C292}"/>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graphicEl>
                                              <a:dgm id="{A085FD54-5EAD-4ECD-AD10-1E06EA88ED93}"/>
                                            </p:graphicEl>
                                          </p:spTgt>
                                        </p:tgtEl>
                                        <p:attrNameLst>
                                          <p:attrName>style.visibility</p:attrName>
                                        </p:attrNameLst>
                                      </p:cBhvr>
                                      <p:to>
                                        <p:strVal val="visible"/>
                                      </p:to>
                                    </p:set>
                                    <p:animEffect transition="in" filter="wipe(down)">
                                      <p:cBhvr>
                                        <p:cTn id="25" dur="290">
                                          <p:stCondLst>
                                            <p:cond delay="0"/>
                                          </p:stCondLst>
                                        </p:cTn>
                                        <p:tgtEl>
                                          <p:spTgt spid="14">
                                            <p:graphicEl>
                                              <a:dgm id="{A085FD54-5EAD-4ECD-AD10-1E06EA88ED93}"/>
                                            </p:graphicEl>
                                          </p:spTgt>
                                        </p:tgtEl>
                                      </p:cBhvr>
                                    </p:animEffect>
                                    <p:anim calcmode="lin" valueType="num">
                                      <p:cBhvr>
                                        <p:cTn id="26" dur="911" tmFilter="0,0; 0.14,0.36; 0.43,0.73; 0.71,0.91; 1.0,1.0">
                                          <p:stCondLst>
                                            <p:cond delay="0"/>
                                          </p:stCondLst>
                                        </p:cTn>
                                        <p:tgtEl>
                                          <p:spTgt spid="14">
                                            <p:graphicEl>
                                              <a:dgm id="{A085FD54-5EAD-4ECD-AD10-1E06EA88ED93}"/>
                                            </p:graphic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14">
                                            <p:graphicEl>
                                              <a:dgm id="{A085FD54-5EAD-4ECD-AD10-1E06EA88ED93}"/>
                                            </p:graphic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14">
                                            <p:graphicEl>
                                              <a:dgm id="{A085FD54-5EAD-4ECD-AD10-1E06EA88ED93}"/>
                                            </p:graphic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14">
                                            <p:graphicEl>
                                              <a:dgm id="{A085FD54-5EAD-4ECD-AD10-1E06EA88ED93}"/>
                                            </p:graphic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14">
                                            <p:graphicEl>
                                              <a:dgm id="{A085FD54-5EAD-4ECD-AD10-1E06EA88ED93}"/>
                                            </p:graphic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14">
                                            <p:graphicEl>
                                              <a:dgm id="{A085FD54-5EAD-4ECD-AD10-1E06EA88ED93}"/>
                                            </p:graphicEl>
                                          </p:spTgt>
                                        </p:tgtEl>
                                      </p:cBhvr>
                                      <p:to x="100000" y="60000"/>
                                    </p:animScale>
                                    <p:animScale>
                                      <p:cBhvr>
                                        <p:cTn id="32" dur="83" decel="50000">
                                          <p:stCondLst>
                                            <p:cond delay="338"/>
                                          </p:stCondLst>
                                        </p:cTn>
                                        <p:tgtEl>
                                          <p:spTgt spid="14">
                                            <p:graphicEl>
                                              <a:dgm id="{A085FD54-5EAD-4ECD-AD10-1E06EA88ED93}"/>
                                            </p:graphicEl>
                                          </p:spTgt>
                                        </p:tgtEl>
                                      </p:cBhvr>
                                      <p:to x="100000" y="100000"/>
                                    </p:animScale>
                                    <p:animScale>
                                      <p:cBhvr>
                                        <p:cTn id="33" dur="13">
                                          <p:stCondLst>
                                            <p:cond delay="656"/>
                                          </p:stCondLst>
                                        </p:cTn>
                                        <p:tgtEl>
                                          <p:spTgt spid="14">
                                            <p:graphicEl>
                                              <a:dgm id="{A085FD54-5EAD-4ECD-AD10-1E06EA88ED93}"/>
                                            </p:graphicEl>
                                          </p:spTgt>
                                        </p:tgtEl>
                                      </p:cBhvr>
                                      <p:to x="100000" y="80000"/>
                                    </p:animScale>
                                    <p:animScale>
                                      <p:cBhvr>
                                        <p:cTn id="34" dur="83" decel="50000">
                                          <p:stCondLst>
                                            <p:cond delay="669"/>
                                          </p:stCondLst>
                                        </p:cTn>
                                        <p:tgtEl>
                                          <p:spTgt spid="14">
                                            <p:graphicEl>
                                              <a:dgm id="{A085FD54-5EAD-4ECD-AD10-1E06EA88ED93}"/>
                                            </p:graphicEl>
                                          </p:spTgt>
                                        </p:tgtEl>
                                      </p:cBhvr>
                                      <p:to x="100000" y="100000"/>
                                    </p:animScale>
                                    <p:animScale>
                                      <p:cBhvr>
                                        <p:cTn id="35" dur="13">
                                          <p:stCondLst>
                                            <p:cond delay="821"/>
                                          </p:stCondLst>
                                        </p:cTn>
                                        <p:tgtEl>
                                          <p:spTgt spid="14">
                                            <p:graphicEl>
                                              <a:dgm id="{A085FD54-5EAD-4ECD-AD10-1E06EA88ED93}"/>
                                            </p:graphicEl>
                                          </p:spTgt>
                                        </p:tgtEl>
                                      </p:cBhvr>
                                      <p:to x="100000" y="90000"/>
                                    </p:animScale>
                                    <p:animScale>
                                      <p:cBhvr>
                                        <p:cTn id="36" dur="83" decel="50000">
                                          <p:stCondLst>
                                            <p:cond delay="834"/>
                                          </p:stCondLst>
                                        </p:cTn>
                                        <p:tgtEl>
                                          <p:spTgt spid="14">
                                            <p:graphicEl>
                                              <a:dgm id="{A085FD54-5EAD-4ECD-AD10-1E06EA88ED93}"/>
                                            </p:graphicEl>
                                          </p:spTgt>
                                        </p:tgtEl>
                                      </p:cBhvr>
                                      <p:to x="100000" y="100000"/>
                                    </p:animScale>
                                    <p:animScale>
                                      <p:cBhvr>
                                        <p:cTn id="37" dur="13">
                                          <p:stCondLst>
                                            <p:cond delay="904"/>
                                          </p:stCondLst>
                                        </p:cTn>
                                        <p:tgtEl>
                                          <p:spTgt spid="14">
                                            <p:graphicEl>
                                              <a:dgm id="{A085FD54-5EAD-4ECD-AD10-1E06EA88ED93}"/>
                                            </p:graphicEl>
                                          </p:spTgt>
                                        </p:tgtEl>
                                      </p:cBhvr>
                                      <p:to x="100000" y="95000"/>
                                    </p:animScale>
                                    <p:animScale>
                                      <p:cBhvr>
                                        <p:cTn id="38" dur="83" decel="50000">
                                          <p:stCondLst>
                                            <p:cond delay="917"/>
                                          </p:stCondLst>
                                        </p:cTn>
                                        <p:tgtEl>
                                          <p:spTgt spid="14">
                                            <p:graphicEl>
                                              <a:dgm id="{A085FD54-5EAD-4ECD-AD10-1E06EA88ED93}"/>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4">
                                            <p:graphicEl>
                                              <a:dgm id="{A9FB6340-FB60-4DF2-972F-58F20BA4BFBA}"/>
                                            </p:graphicEl>
                                          </p:spTgt>
                                        </p:tgtEl>
                                        <p:attrNameLst>
                                          <p:attrName>style.visibility</p:attrName>
                                        </p:attrNameLst>
                                      </p:cBhvr>
                                      <p:to>
                                        <p:strVal val="visible"/>
                                      </p:to>
                                    </p:set>
                                    <p:animEffect transition="in" filter="wipe(down)">
                                      <p:cBhvr>
                                        <p:cTn id="41" dur="290">
                                          <p:stCondLst>
                                            <p:cond delay="0"/>
                                          </p:stCondLst>
                                        </p:cTn>
                                        <p:tgtEl>
                                          <p:spTgt spid="14">
                                            <p:graphicEl>
                                              <a:dgm id="{A9FB6340-FB60-4DF2-972F-58F20BA4BFBA}"/>
                                            </p:graphicEl>
                                          </p:spTgt>
                                        </p:tgtEl>
                                      </p:cBhvr>
                                    </p:animEffect>
                                    <p:anim calcmode="lin" valueType="num">
                                      <p:cBhvr>
                                        <p:cTn id="42" dur="911" tmFilter="0,0; 0.14,0.36; 0.43,0.73; 0.71,0.91; 1.0,1.0">
                                          <p:stCondLst>
                                            <p:cond delay="0"/>
                                          </p:stCondLst>
                                        </p:cTn>
                                        <p:tgtEl>
                                          <p:spTgt spid="14">
                                            <p:graphicEl>
                                              <a:dgm id="{A9FB6340-FB60-4DF2-972F-58F20BA4BFBA}"/>
                                            </p:graphic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14">
                                            <p:graphicEl>
                                              <a:dgm id="{A9FB6340-FB60-4DF2-972F-58F20BA4BFBA}"/>
                                            </p:graphic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14">
                                            <p:graphicEl>
                                              <a:dgm id="{A9FB6340-FB60-4DF2-972F-58F20BA4BFBA}"/>
                                            </p:graphic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14">
                                            <p:graphicEl>
                                              <a:dgm id="{A9FB6340-FB60-4DF2-972F-58F20BA4BFBA}"/>
                                            </p:graphic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14">
                                            <p:graphicEl>
                                              <a:dgm id="{A9FB6340-FB60-4DF2-972F-58F20BA4BFBA}"/>
                                            </p:graphic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14">
                                            <p:graphicEl>
                                              <a:dgm id="{A9FB6340-FB60-4DF2-972F-58F20BA4BFBA}"/>
                                            </p:graphicEl>
                                          </p:spTgt>
                                        </p:tgtEl>
                                      </p:cBhvr>
                                      <p:to x="100000" y="60000"/>
                                    </p:animScale>
                                    <p:animScale>
                                      <p:cBhvr>
                                        <p:cTn id="48" dur="83" decel="50000">
                                          <p:stCondLst>
                                            <p:cond delay="338"/>
                                          </p:stCondLst>
                                        </p:cTn>
                                        <p:tgtEl>
                                          <p:spTgt spid="14">
                                            <p:graphicEl>
                                              <a:dgm id="{A9FB6340-FB60-4DF2-972F-58F20BA4BFBA}"/>
                                            </p:graphicEl>
                                          </p:spTgt>
                                        </p:tgtEl>
                                      </p:cBhvr>
                                      <p:to x="100000" y="100000"/>
                                    </p:animScale>
                                    <p:animScale>
                                      <p:cBhvr>
                                        <p:cTn id="49" dur="13">
                                          <p:stCondLst>
                                            <p:cond delay="656"/>
                                          </p:stCondLst>
                                        </p:cTn>
                                        <p:tgtEl>
                                          <p:spTgt spid="14">
                                            <p:graphicEl>
                                              <a:dgm id="{A9FB6340-FB60-4DF2-972F-58F20BA4BFBA}"/>
                                            </p:graphicEl>
                                          </p:spTgt>
                                        </p:tgtEl>
                                      </p:cBhvr>
                                      <p:to x="100000" y="80000"/>
                                    </p:animScale>
                                    <p:animScale>
                                      <p:cBhvr>
                                        <p:cTn id="50" dur="83" decel="50000">
                                          <p:stCondLst>
                                            <p:cond delay="669"/>
                                          </p:stCondLst>
                                        </p:cTn>
                                        <p:tgtEl>
                                          <p:spTgt spid="14">
                                            <p:graphicEl>
                                              <a:dgm id="{A9FB6340-FB60-4DF2-972F-58F20BA4BFBA}"/>
                                            </p:graphicEl>
                                          </p:spTgt>
                                        </p:tgtEl>
                                      </p:cBhvr>
                                      <p:to x="100000" y="100000"/>
                                    </p:animScale>
                                    <p:animScale>
                                      <p:cBhvr>
                                        <p:cTn id="51" dur="13">
                                          <p:stCondLst>
                                            <p:cond delay="821"/>
                                          </p:stCondLst>
                                        </p:cTn>
                                        <p:tgtEl>
                                          <p:spTgt spid="14">
                                            <p:graphicEl>
                                              <a:dgm id="{A9FB6340-FB60-4DF2-972F-58F20BA4BFBA}"/>
                                            </p:graphicEl>
                                          </p:spTgt>
                                        </p:tgtEl>
                                      </p:cBhvr>
                                      <p:to x="100000" y="90000"/>
                                    </p:animScale>
                                    <p:animScale>
                                      <p:cBhvr>
                                        <p:cTn id="52" dur="83" decel="50000">
                                          <p:stCondLst>
                                            <p:cond delay="834"/>
                                          </p:stCondLst>
                                        </p:cTn>
                                        <p:tgtEl>
                                          <p:spTgt spid="14">
                                            <p:graphicEl>
                                              <a:dgm id="{A9FB6340-FB60-4DF2-972F-58F20BA4BFBA}"/>
                                            </p:graphicEl>
                                          </p:spTgt>
                                        </p:tgtEl>
                                      </p:cBhvr>
                                      <p:to x="100000" y="100000"/>
                                    </p:animScale>
                                    <p:animScale>
                                      <p:cBhvr>
                                        <p:cTn id="53" dur="13">
                                          <p:stCondLst>
                                            <p:cond delay="904"/>
                                          </p:stCondLst>
                                        </p:cTn>
                                        <p:tgtEl>
                                          <p:spTgt spid="14">
                                            <p:graphicEl>
                                              <a:dgm id="{A9FB6340-FB60-4DF2-972F-58F20BA4BFBA}"/>
                                            </p:graphicEl>
                                          </p:spTgt>
                                        </p:tgtEl>
                                      </p:cBhvr>
                                      <p:to x="100000" y="95000"/>
                                    </p:animScale>
                                    <p:animScale>
                                      <p:cBhvr>
                                        <p:cTn id="54" dur="83" decel="50000">
                                          <p:stCondLst>
                                            <p:cond delay="917"/>
                                          </p:stCondLst>
                                        </p:cTn>
                                        <p:tgtEl>
                                          <p:spTgt spid="14">
                                            <p:graphicEl>
                                              <a:dgm id="{A9FB6340-FB60-4DF2-972F-58F20BA4BFBA}"/>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14">
                                            <p:graphicEl>
                                              <a:dgm id="{0BFC79A3-0CAB-469E-A56B-304D4A2D3C18}"/>
                                            </p:graphicEl>
                                          </p:spTgt>
                                        </p:tgtEl>
                                        <p:attrNameLst>
                                          <p:attrName>style.visibility</p:attrName>
                                        </p:attrNameLst>
                                      </p:cBhvr>
                                      <p:to>
                                        <p:strVal val="visible"/>
                                      </p:to>
                                    </p:set>
                                    <p:animEffect transition="in" filter="wipe(down)">
                                      <p:cBhvr>
                                        <p:cTn id="59" dur="290">
                                          <p:stCondLst>
                                            <p:cond delay="0"/>
                                          </p:stCondLst>
                                        </p:cTn>
                                        <p:tgtEl>
                                          <p:spTgt spid="14">
                                            <p:graphicEl>
                                              <a:dgm id="{0BFC79A3-0CAB-469E-A56B-304D4A2D3C18}"/>
                                            </p:graphicEl>
                                          </p:spTgt>
                                        </p:tgtEl>
                                      </p:cBhvr>
                                    </p:animEffect>
                                    <p:anim calcmode="lin" valueType="num">
                                      <p:cBhvr>
                                        <p:cTn id="60" dur="911" tmFilter="0,0; 0.14,0.36; 0.43,0.73; 0.71,0.91; 1.0,1.0">
                                          <p:stCondLst>
                                            <p:cond delay="0"/>
                                          </p:stCondLst>
                                        </p:cTn>
                                        <p:tgtEl>
                                          <p:spTgt spid="14">
                                            <p:graphicEl>
                                              <a:dgm id="{0BFC79A3-0CAB-469E-A56B-304D4A2D3C18}"/>
                                            </p:graphicEl>
                                          </p:spTgt>
                                        </p:tgtEl>
                                        <p:attrNameLst>
                                          <p:attrName>ppt_x</p:attrName>
                                        </p:attrNameLst>
                                      </p:cBhvr>
                                      <p:tavLst>
                                        <p:tav tm="0">
                                          <p:val>
                                            <p:strVal val="#ppt_x-0.25"/>
                                          </p:val>
                                        </p:tav>
                                        <p:tav tm="100000">
                                          <p:val>
                                            <p:strVal val="#ppt_x"/>
                                          </p:val>
                                        </p:tav>
                                      </p:tavLst>
                                    </p:anim>
                                    <p:anim calcmode="lin" valueType="num">
                                      <p:cBhvr>
                                        <p:cTn id="61" dur="332" tmFilter="0.0,0.0; 0.25,0.07; 0.50,0.2; 0.75,0.467; 1.0,1.0">
                                          <p:stCondLst>
                                            <p:cond delay="0"/>
                                          </p:stCondLst>
                                        </p:cTn>
                                        <p:tgtEl>
                                          <p:spTgt spid="14">
                                            <p:graphicEl>
                                              <a:dgm id="{0BFC79A3-0CAB-469E-A56B-304D4A2D3C18}"/>
                                            </p:graphicEl>
                                          </p:spTgt>
                                        </p:tgtEl>
                                        <p:attrNameLst>
                                          <p:attrName>ppt_y</p:attrName>
                                        </p:attrNameLst>
                                      </p:cBhvr>
                                      <p:tavLst>
                                        <p:tav tm="0" fmla="#ppt_y-sin(pi*$)/3">
                                          <p:val>
                                            <p:fltVal val="0.5"/>
                                          </p:val>
                                        </p:tav>
                                        <p:tav tm="100000">
                                          <p:val>
                                            <p:fltVal val="1"/>
                                          </p:val>
                                        </p:tav>
                                      </p:tavLst>
                                    </p:anim>
                                    <p:anim calcmode="lin" valueType="num">
                                      <p:cBhvr>
                                        <p:cTn id="62" dur="332" tmFilter="0, 0; 0.125,0.2665; 0.25,0.4; 0.375,0.465; 0.5,0.5;  0.625,0.535; 0.75,0.6; 0.875,0.7335; 1,1">
                                          <p:stCondLst>
                                            <p:cond delay="332"/>
                                          </p:stCondLst>
                                        </p:cTn>
                                        <p:tgtEl>
                                          <p:spTgt spid="14">
                                            <p:graphicEl>
                                              <a:dgm id="{0BFC79A3-0CAB-469E-A56B-304D4A2D3C18}"/>
                                            </p:graphicEl>
                                          </p:spTgt>
                                        </p:tgtEl>
                                        <p:attrNameLst>
                                          <p:attrName>ppt_y</p:attrName>
                                        </p:attrNameLst>
                                      </p:cBhvr>
                                      <p:tavLst>
                                        <p:tav tm="0" fmla="#ppt_y-sin(pi*$)/9">
                                          <p:val>
                                            <p:fltVal val="0"/>
                                          </p:val>
                                        </p:tav>
                                        <p:tav tm="100000">
                                          <p:val>
                                            <p:fltVal val="1"/>
                                          </p:val>
                                        </p:tav>
                                      </p:tavLst>
                                    </p:anim>
                                    <p:anim calcmode="lin" valueType="num">
                                      <p:cBhvr>
                                        <p:cTn id="63" dur="166" tmFilter="0, 0; 0.125,0.2665; 0.25,0.4; 0.375,0.465; 0.5,0.5;  0.625,0.535; 0.75,0.6; 0.875,0.7335; 1,1">
                                          <p:stCondLst>
                                            <p:cond delay="662"/>
                                          </p:stCondLst>
                                        </p:cTn>
                                        <p:tgtEl>
                                          <p:spTgt spid="14">
                                            <p:graphicEl>
                                              <a:dgm id="{0BFC79A3-0CAB-469E-A56B-304D4A2D3C18}"/>
                                            </p:graphicEl>
                                          </p:spTgt>
                                        </p:tgtEl>
                                        <p:attrNameLst>
                                          <p:attrName>ppt_y</p:attrName>
                                        </p:attrNameLst>
                                      </p:cBhvr>
                                      <p:tavLst>
                                        <p:tav tm="0" fmla="#ppt_y-sin(pi*$)/27">
                                          <p:val>
                                            <p:fltVal val="0"/>
                                          </p:val>
                                        </p:tav>
                                        <p:tav tm="100000">
                                          <p:val>
                                            <p:fltVal val="1"/>
                                          </p:val>
                                        </p:tav>
                                      </p:tavLst>
                                    </p:anim>
                                    <p:anim calcmode="lin" valueType="num">
                                      <p:cBhvr>
                                        <p:cTn id="64" dur="82" tmFilter="0, 0; 0.125,0.2665; 0.25,0.4; 0.375,0.465; 0.5,0.5;  0.625,0.535; 0.75,0.6; 0.875,0.7335; 1,1">
                                          <p:stCondLst>
                                            <p:cond delay="828"/>
                                          </p:stCondLst>
                                        </p:cTn>
                                        <p:tgtEl>
                                          <p:spTgt spid="14">
                                            <p:graphicEl>
                                              <a:dgm id="{0BFC79A3-0CAB-469E-A56B-304D4A2D3C18}"/>
                                            </p:graphicEl>
                                          </p:spTgt>
                                        </p:tgtEl>
                                        <p:attrNameLst>
                                          <p:attrName>ppt_y</p:attrName>
                                        </p:attrNameLst>
                                      </p:cBhvr>
                                      <p:tavLst>
                                        <p:tav tm="0" fmla="#ppt_y-sin(pi*$)/81">
                                          <p:val>
                                            <p:fltVal val="0"/>
                                          </p:val>
                                        </p:tav>
                                        <p:tav tm="100000">
                                          <p:val>
                                            <p:fltVal val="1"/>
                                          </p:val>
                                        </p:tav>
                                      </p:tavLst>
                                    </p:anim>
                                    <p:animScale>
                                      <p:cBhvr>
                                        <p:cTn id="65" dur="13">
                                          <p:stCondLst>
                                            <p:cond delay="325"/>
                                          </p:stCondLst>
                                        </p:cTn>
                                        <p:tgtEl>
                                          <p:spTgt spid="14">
                                            <p:graphicEl>
                                              <a:dgm id="{0BFC79A3-0CAB-469E-A56B-304D4A2D3C18}"/>
                                            </p:graphicEl>
                                          </p:spTgt>
                                        </p:tgtEl>
                                      </p:cBhvr>
                                      <p:to x="100000" y="60000"/>
                                    </p:animScale>
                                    <p:animScale>
                                      <p:cBhvr>
                                        <p:cTn id="66" dur="83" decel="50000">
                                          <p:stCondLst>
                                            <p:cond delay="338"/>
                                          </p:stCondLst>
                                        </p:cTn>
                                        <p:tgtEl>
                                          <p:spTgt spid="14">
                                            <p:graphicEl>
                                              <a:dgm id="{0BFC79A3-0CAB-469E-A56B-304D4A2D3C18}"/>
                                            </p:graphicEl>
                                          </p:spTgt>
                                        </p:tgtEl>
                                      </p:cBhvr>
                                      <p:to x="100000" y="100000"/>
                                    </p:animScale>
                                    <p:animScale>
                                      <p:cBhvr>
                                        <p:cTn id="67" dur="13">
                                          <p:stCondLst>
                                            <p:cond delay="656"/>
                                          </p:stCondLst>
                                        </p:cTn>
                                        <p:tgtEl>
                                          <p:spTgt spid="14">
                                            <p:graphicEl>
                                              <a:dgm id="{0BFC79A3-0CAB-469E-A56B-304D4A2D3C18}"/>
                                            </p:graphicEl>
                                          </p:spTgt>
                                        </p:tgtEl>
                                      </p:cBhvr>
                                      <p:to x="100000" y="80000"/>
                                    </p:animScale>
                                    <p:animScale>
                                      <p:cBhvr>
                                        <p:cTn id="68" dur="83" decel="50000">
                                          <p:stCondLst>
                                            <p:cond delay="669"/>
                                          </p:stCondLst>
                                        </p:cTn>
                                        <p:tgtEl>
                                          <p:spTgt spid="14">
                                            <p:graphicEl>
                                              <a:dgm id="{0BFC79A3-0CAB-469E-A56B-304D4A2D3C18}"/>
                                            </p:graphicEl>
                                          </p:spTgt>
                                        </p:tgtEl>
                                      </p:cBhvr>
                                      <p:to x="100000" y="100000"/>
                                    </p:animScale>
                                    <p:animScale>
                                      <p:cBhvr>
                                        <p:cTn id="69" dur="13">
                                          <p:stCondLst>
                                            <p:cond delay="821"/>
                                          </p:stCondLst>
                                        </p:cTn>
                                        <p:tgtEl>
                                          <p:spTgt spid="14">
                                            <p:graphicEl>
                                              <a:dgm id="{0BFC79A3-0CAB-469E-A56B-304D4A2D3C18}"/>
                                            </p:graphicEl>
                                          </p:spTgt>
                                        </p:tgtEl>
                                      </p:cBhvr>
                                      <p:to x="100000" y="90000"/>
                                    </p:animScale>
                                    <p:animScale>
                                      <p:cBhvr>
                                        <p:cTn id="70" dur="83" decel="50000">
                                          <p:stCondLst>
                                            <p:cond delay="834"/>
                                          </p:stCondLst>
                                        </p:cTn>
                                        <p:tgtEl>
                                          <p:spTgt spid="14">
                                            <p:graphicEl>
                                              <a:dgm id="{0BFC79A3-0CAB-469E-A56B-304D4A2D3C18}"/>
                                            </p:graphicEl>
                                          </p:spTgt>
                                        </p:tgtEl>
                                      </p:cBhvr>
                                      <p:to x="100000" y="100000"/>
                                    </p:animScale>
                                    <p:animScale>
                                      <p:cBhvr>
                                        <p:cTn id="71" dur="13">
                                          <p:stCondLst>
                                            <p:cond delay="904"/>
                                          </p:stCondLst>
                                        </p:cTn>
                                        <p:tgtEl>
                                          <p:spTgt spid="14">
                                            <p:graphicEl>
                                              <a:dgm id="{0BFC79A3-0CAB-469E-A56B-304D4A2D3C18}"/>
                                            </p:graphicEl>
                                          </p:spTgt>
                                        </p:tgtEl>
                                      </p:cBhvr>
                                      <p:to x="100000" y="95000"/>
                                    </p:animScale>
                                    <p:animScale>
                                      <p:cBhvr>
                                        <p:cTn id="72" dur="83" decel="50000">
                                          <p:stCondLst>
                                            <p:cond delay="917"/>
                                          </p:stCondLst>
                                        </p:cTn>
                                        <p:tgtEl>
                                          <p:spTgt spid="14">
                                            <p:graphicEl>
                                              <a:dgm id="{0BFC79A3-0CAB-469E-A56B-304D4A2D3C18}"/>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14">
                                            <p:graphicEl>
                                              <a:dgm id="{6CA68D8B-AF79-4379-B4DF-D34347A749B3}"/>
                                            </p:graphicEl>
                                          </p:spTgt>
                                        </p:tgtEl>
                                        <p:attrNameLst>
                                          <p:attrName>style.visibility</p:attrName>
                                        </p:attrNameLst>
                                      </p:cBhvr>
                                      <p:to>
                                        <p:strVal val="visible"/>
                                      </p:to>
                                    </p:set>
                                    <p:animEffect transition="in" filter="wipe(down)">
                                      <p:cBhvr>
                                        <p:cTn id="75" dur="290">
                                          <p:stCondLst>
                                            <p:cond delay="0"/>
                                          </p:stCondLst>
                                        </p:cTn>
                                        <p:tgtEl>
                                          <p:spTgt spid="14">
                                            <p:graphicEl>
                                              <a:dgm id="{6CA68D8B-AF79-4379-B4DF-D34347A749B3}"/>
                                            </p:graphicEl>
                                          </p:spTgt>
                                        </p:tgtEl>
                                      </p:cBhvr>
                                    </p:animEffect>
                                    <p:anim calcmode="lin" valueType="num">
                                      <p:cBhvr>
                                        <p:cTn id="76" dur="911" tmFilter="0,0; 0.14,0.36; 0.43,0.73; 0.71,0.91; 1.0,1.0">
                                          <p:stCondLst>
                                            <p:cond delay="0"/>
                                          </p:stCondLst>
                                        </p:cTn>
                                        <p:tgtEl>
                                          <p:spTgt spid="14">
                                            <p:graphicEl>
                                              <a:dgm id="{6CA68D8B-AF79-4379-B4DF-D34347A749B3}"/>
                                            </p:graphicEl>
                                          </p:spTgt>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14">
                                            <p:graphicEl>
                                              <a:dgm id="{6CA68D8B-AF79-4379-B4DF-D34347A749B3}"/>
                                            </p:graphicEl>
                                          </p:spTgt>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14">
                                            <p:graphicEl>
                                              <a:dgm id="{6CA68D8B-AF79-4379-B4DF-D34347A749B3}"/>
                                            </p:graphicEl>
                                          </p:spTgt>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14">
                                            <p:graphicEl>
                                              <a:dgm id="{6CA68D8B-AF79-4379-B4DF-D34347A749B3}"/>
                                            </p:graphicEl>
                                          </p:spTgt>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14">
                                            <p:graphicEl>
                                              <a:dgm id="{6CA68D8B-AF79-4379-B4DF-D34347A749B3}"/>
                                            </p:graphicEl>
                                          </p:spTgt>
                                        </p:tgtEl>
                                        <p:attrNameLst>
                                          <p:attrName>ppt_y</p:attrName>
                                        </p:attrNameLst>
                                      </p:cBhvr>
                                      <p:tavLst>
                                        <p:tav tm="0" fmla="#ppt_y-sin(pi*$)/81">
                                          <p:val>
                                            <p:fltVal val="0"/>
                                          </p:val>
                                        </p:tav>
                                        <p:tav tm="100000">
                                          <p:val>
                                            <p:fltVal val="1"/>
                                          </p:val>
                                        </p:tav>
                                      </p:tavLst>
                                    </p:anim>
                                    <p:animScale>
                                      <p:cBhvr>
                                        <p:cTn id="81" dur="13">
                                          <p:stCondLst>
                                            <p:cond delay="325"/>
                                          </p:stCondLst>
                                        </p:cTn>
                                        <p:tgtEl>
                                          <p:spTgt spid="14">
                                            <p:graphicEl>
                                              <a:dgm id="{6CA68D8B-AF79-4379-B4DF-D34347A749B3}"/>
                                            </p:graphicEl>
                                          </p:spTgt>
                                        </p:tgtEl>
                                      </p:cBhvr>
                                      <p:to x="100000" y="60000"/>
                                    </p:animScale>
                                    <p:animScale>
                                      <p:cBhvr>
                                        <p:cTn id="82" dur="83" decel="50000">
                                          <p:stCondLst>
                                            <p:cond delay="338"/>
                                          </p:stCondLst>
                                        </p:cTn>
                                        <p:tgtEl>
                                          <p:spTgt spid="14">
                                            <p:graphicEl>
                                              <a:dgm id="{6CA68D8B-AF79-4379-B4DF-D34347A749B3}"/>
                                            </p:graphicEl>
                                          </p:spTgt>
                                        </p:tgtEl>
                                      </p:cBhvr>
                                      <p:to x="100000" y="100000"/>
                                    </p:animScale>
                                    <p:animScale>
                                      <p:cBhvr>
                                        <p:cTn id="83" dur="13">
                                          <p:stCondLst>
                                            <p:cond delay="656"/>
                                          </p:stCondLst>
                                        </p:cTn>
                                        <p:tgtEl>
                                          <p:spTgt spid="14">
                                            <p:graphicEl>
                                              <a:dgm id="{6CA68D8B-AF79-4379-B4DF-D34347A749B3}"/>
                                            </p:graphicEl>
                                          </p:spTgt>
                                        </p:tgtEl>
                                      </p:cBhvr>
                                      <p:to x="100000" y="80000"/>
                                    </p:animScale>
                                    <p:animScale>
                                      <p:cBhvr>
                                        <p:cTn id="84" dur="83" decel="50000">
                                          <p:stCondLst>
                                            <p:cond delay="669"/>
                                          </p:stCondLst>
                                        </p:cTn>
                                        <p:tgtEl>
                                          <p:spTgt spid="14">
                                            <p:graphicEl>
                                              <a:dgm id="{6CA68D8B-AF79-4379-B4DF-D34347A749B3}"/>
                                            </p:graphicEl>
                                          </p:spTgt>
                                        </p:tgtEl>
                                      </p:cBhvr>
                                      <p:to x="100000" y="100000"/>
                                    </p:animScale>
                                    <p:animScale>
                                      <p:cBhvr>
                                        <p:cTn id="85" dur="13">
                                          <p:stCondLst>
                                            <p:cond delay="821"/>
                                          </p:stCondLst>
                                        </p:cTn>
                                        <p:tgtEl>
                                          <p:spTgt spid="14">
                                            <p:graphicEl>
                                              <a:dgm id="{6CA68D8B-AF79-4379-B4DF-D34347A749B3}"/>
                                            </p:graphicEl>
                                          </p:spTgt>
                                        </p:tgtEl>
                                      </p:cBhvr>
                                      <p:to x="100000" y="90000"/>
                                    </p:animScale>
                                    <p:animScale>
                                      <p:cBhvr>
                                        <p:cTn id="86" dur="83" decel="50000">
                                          <p:stCondLst>
                                            <p:cond delay="834"/>
                                          </p:stCondLst>
                                        </p:cTn>
                                        <p:tgtEl>
                                          <p:spTgt spid="14">
                                            <p:graphicEl>
                                              <a:dgm id="{6CA68D8B-AF79-4379-B4DF-D34347A749B3}"/>
                                            </p:graphicEl>
                                          </p:spTgt>
                                        </p:tgtEl>
                                      </p:cBhvr>
                                      <p:to x="100000" y="100000"/>
                                    </p:animScale>
                                    <p:animScale>
                                      <p:cBhvr>
                                        <p:cTn id="87" dur="13">
                                          <p:stCondLst>
                                            <p:cond delay="904"/>
                                          </p:stCondLst>
                                        </p:cTn>
                                        <p:tgtEl>
                                          <p:spTgt spid="14">
                                            <p:graphicEl>
                                              <a:dgm id="{6CA68D8B-AF79-4379-B4DF-D34347A749B3}"/>
                                            </p:graphicEl>
                                          </p:spTgt>
                                        </p:tgtEl>
                                      </p:cBhvr>
                                      <p:to x="100000" y="95000"/>
                                    </p:animScale>
                                    <p:animScale>
                                      <p:cBhvr>
                                        <p:cTn id="88" dur="83" decel="50000">
                                          <p:stCondLst>
                                            <p:cond delay="917"/>
                                          </p:stCondLst>
                                        </p:cTn>
                                        <p:tgtEl>
                                          <p:spTgt spid="14">
                                            <p:graphicEl>
                                              <a:dgm id="{6CA68D8B-AF79-4379-B4DF-D34347A749B3}"/>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14">
                                            <p:graphicEl>
                                              <a:dgm id="{A6B4D3A1-F906-4F17-A8FE-8BE8445483B5}"/>
                                            </p:graphicEl>
                                          </p:spTgt>
                                        </p:tgtEl>
                                        <p:attrNameLst>
                                          <p:attrName>style.visibility</p:attrName>
                                        </p:attrNameLst>
                                      </p:cBhvr>
                                      <p:to>
                                        <p:strVal val="visible"/>
                                      </p:to>
                                    </p:set>
                                    <p:animEffect transition="in" filter="wipe(down)">
                                      <p:cBhvr>
                                        <p:cTn id="93" dur="290">
                                          <p:stCondLst>
                                            <p:cond delay="0"/>
                                          </p:stCondLst>
                                        </p:cTn>
                                        <p:tgtEl>
                                          <p:spTgt spid="14">
                                            <p:graphicEl>
                                              <a:dgm id="{A6B4D3A1-F906-4F17-A8FE-8BE8445483B5}"/>
                                            </p:graphicEl>
                                          </p:spTgt>
                                        </p:tgtEl>
                                      </p:cBhvr>
                                    </p:animEffect>
                                    <p:anim calcmode="lin" valueType="num">
                                      <p:cBhvr>
                                        <p:cTn id="94" dur="911" tmFilter="0,0; 0.14,0.36; 0.43,0.73; 0.71,0.91; 1.0,1.0">
                                          <p:stCondLst>
                                            <p:cond delay="0"/>
                                          </p:stCondLst>
                                        </p:cTn>
                                        <p:tgtEl>
                                          <p:spTgt spid="14">
                                            <p:graphicEl>
                                              <a:dgm id="{A6B4D3A1-F906-4F17-A8FE-8BE8445483B5}"/>
                                            </p:graphicEl>
                                          </p:spTgt>
                                        </p:tgtEl>
                                        <p:attrNameLst>
                                          <p:attrName>ppt_x</p:attrName>
                                        </p:attrNameLst>
                                      </p:cBhvr>
                                      <p:tavLst>
                                        <p:tav tm="0">
                                          <p:val>
                                            <p:strVal val="#ppt_x-0.25"/>
                                          </p:val>
                                        </p:tav>
                                        <p:tav tm="100000">
                                          <p:val>
                                            <p:strVal val="#ppt_x"/>
                                          </p:val>
                                        </p:tav>
                                      </p:tavLst>
                                    </p:anim>
                                    <p:anim calcmode="lin" valueType="num">
                                      <p:cBhvr>
                                        <p:cTn id="95" dur="332" tmFilter="0.0,0.0; 0.25,0.07; 0.50,0.2; 0.75,0.467; 1.0,1.0">
                                          <p:stCondLst>
                                            <p:cond delay="0"/>
                                          </p:stCondLst>
                                        </p:cTn>
                                        <p:tgtEl>
                                          <p:spTgt spid="14">
                                            <p:graphicEl>
                                              <a:dgm id="{A6B4D3A1-F906-4F17-A8FE-8BE8445483B5}"/>
                                            </p:graphicEl>
                                          </p:spTgt>
                                        </p:tgtEl>
                                        <p:attrNameLst>
                                          <p:attrName>ppt_y</p:attrName>
                                        </p:attrNameLst>
                                      </p:cBhvr>
                                      <p:tavLst>
                                        <p:tav tm="0" fmla="#ppt_y-sin(pi*$)/3">
                                          <p:val>
                                            <p:fltVal val="0.5"/>
                                          </p:val>
                                        </p:tav>
                                        <p:tav tm="100000">
                                          <p:val>
                                            <p:fltVal val="1"/>
                                          </p:val>
                                        </p:tav>
                                      </p:tavLst>
                                    </p:anim>
                                    <p:anim calcmode="lin" valueType="num">
                                      <p:cBhvr>
                                        <p:cTn id="96" dur="332" tmFilter="0, 0; 0.125,0.2665; 0.25,0.4; 0.375,0.465; 0.5,0.5;  0.625,0.535; 0.75,0.6; 0.875,0.7335; 1,1">
                                          <p:stCondLst>
                                            <p:cond delay="332"/>
                                          </p:stCondLst>
                                        </p:cTn>
                                        <p:tgtEl>
                                          <p:spTgt spid="14">
                                            <p:graphicEl>
                                              <a:dgm id="{A6B4D3A1-F906-4F17-A8FE-8BE8445483B5}"/>
                                            </p:graphicEl>
                                          </p:spTgt>
                                        </p:tgtEl>
                                        <p:attrNameLst>
                                          <p:attrName>ppt_y</p:attrName>
                                        </p:attrNameLst>
                                      </p:cBhvr>
                                      <p:tavLst>
                                        <p:tav tm="0" fmla="#ppt_y-sin(pi*$)/9">
                                          <p:val>
                                            <p:fltVal val="0"/>
                                          </p:val>
                                        </p:tav>
                                        <p:tav tm="100000">
                                          <p:val>
                                            <p:fltVal val="1"/>
                                          </p:val>
                                        </p:tav>
                                      </p:tavLst>
                                    </p:anim>
                                    <p:anim calcmode="lin" valueType="num">
                                      <p:cBhvr>
                                        <p:cTn id="97" dur="166" tmFilter="0, 0; 0.125,0.2665; 0.25,0.4; 0.375,0.465; 0.5,0.5;  0.625,0.535; 0.75,0.6; 0.875,0.7335; 1,1">
                                          <p:stCondLst>
                                            <p:cond delay="662"/>
                                          </p:stCondLst>
                                        </p:cTn>
                                        <p:tgtEl>
                                          <p:spTgt spid="14">
                                            <p:graphicEl>
                                              <a:dgm id="{A6B4D3A1-F906-4F17-A8FE-8BE8445483B5}"/>
                                            </p:graphicEl>
                                          </p:spTgt>
                                        </p:tgtEl>
                                        <p:attrNameLst>
                                          <p:attrName>ppt_y</p:attrName>
                                        </p:attrNameLst>
                                      </p:cBhvr>
                                      <p:tavLst>
                                        <p:tav tm="0" fmla="#ppt_y-sin(pi*$)/27">
                                          <p:val>
                                            <p:fltVal val="0"/>
                                          </p:val>
                                        </p:tav>
                                        <p:tav tm="100000">
                                          <p:val>
                                            <p:fltVal val="1"/>
                                          </p:val>
                                        </p:tav>
                                      </p:tavLst>
                                    </p:anim>
                                    <p:anim calcmode="lin" valueType="num">
                                      <p:cBhvr>
                                        <p:cTn id="98" dur="82" tmFilter="0, 0; 0.125,0.2665; 0.25,0.4; 0.375,0.465; 0.5,0.5;  0.625,0.535; 0.75,0.6; 0.875,0.7335; 1,1">
                                          <p:stCondLst>
                                            <p:cond delay="828"/>
                                          </p:stCondLst>
                                        </p:cTn>
                                        <p:tgtEl>
                                          <p:spTgt spid="14">
                                            <p:graphicEl>
                                              <a:dgm id="{A6B4D3A1-F906-4F17-A8FE-8BE8445483B5}"/>
                                            </p:graphicEl>
                                          </p:spTgt>
                                        </p:tgtEl>
                                        <p:attrNameLst>
                                          <p:attrName>ppt_y</p:attrName>
                                        </p:attrNameLst>
                                      </p:cBhvr>
                                      <p:tavLst>
                                        <p:tav tm="0" fmla="#ppt_y-sin(pi*$)/81">
                                          <p:val>
                                            <p:fltVal val="0"/>
                                          </p:val>
                                        </p:tav>
                                        <p:tav tm="100000">
                                          <p:val>
                                            <p:fltVal val="1"/>
                                          </p:val>
                                        </p:tav>
                                      </p:tavLst>
                                    </p:anim>
                                    <p:animScale>
                                      <p:cBhvr>
                                        <p:cTn id="99" dur="13">
                                          <p:stCondLst>
                                            <p:cond delay="325"/>
                                          </p:stCondLst>
                                        </p:cTn>
                                        <p:tgtEl>
                                          <p:spTgt spid="14">
                                            <p:graphicEl>
                                              <a:dgm id="{A6B4D3A1-F906-4F17-A8FE-8BE8445483B5}"/>
                                            </p:graphicEl>
                                          </p:spTgt>
                                        </p:tgtEl>
                                      </p:cBhvr>
                                      <p:to x="100000" y="60000"/>
                                    </p:animScale>
                                    <p:animScale>
                                      <p:cBhvr>
                                        <p:cTn id="100" dur="83" decel="50000">
                                          <p:stCondLst>
                                            <p:cond delay="338"/>
                                          </p:stCondLst>
                                        </p:cTn>
                                        <p:tgtEl>
                                          <p:spTgt spid="14">
                                            <p:graphicEl>
                                              <a:dgm id="{A6B4D3A1-F906-4F17-A8FE-8BE8445483B5}"/>
                                            </p:graphicEl>
                                          </p:spTgt>
                                        </p:tgtEl>
                                      </p:cBhvr>
                                      <p:to x="100000" y="100000"/>
                                    </p:animScale>
                                    <p:animScale>
                                      <p:cBhvr>
                                        <p:cTn id="101" dur="13">
                                          <p:stCondLst>
                                            <p:cond delay="656"/>
                                          </p:stCondLst>
                                        </p:cTn>
                                        <p:tgtEl>
                                          <p:spTgt spid="14">
                                            <p:graphicEl>
                                              <a:dgm id="{A6B4D3A1-F906-4F17-A8FE-8BE8445483B5}"/>
                                            </p:graphicEl>
                                          </p:spTgt>
                                        </p:tgtEl>
                                      </p:cBhvr>
                                      <p:to x="100000" y="80000"/>
                                    </p:animScale>
                                    <p:animScale>
                                      <p:cBhvr>
                                        <p:cTn id="102" dur="83" decel="50000">
                                          <p:stCondLst>
                                            <p:cond delay="669"/>
                                          </p:stCondLst>
                                        </p:cTn>
                                        <p:tgtEl>
                                          <p:spTgt spid="14">
                                            <p:graphicEl>
                                              <a:dgm id="{A6B4D3A1-F906-4F17-A8FE-8BE8445483B5}"/>
                                            </p:graphicEl>
                                          </p:spTgt>
                                        </p:tgtEl>
                                      </p:cBhvr>
                                      <p:to x="100000" y="100000"/>
                                    </p:animScale>
                                    <p:animScale>
                                      <p:cBhvr>
                                        <p:cTn id="103" dur="13">
                                          <p:stCondLst>
                                            <p:cond delay="821"/>
                                          </p:stCondLst>
                                        </p:cTn>
                                        <p:tgtEl>
                                          <p:spTgt spid="14">
                                            <p:graphicEl>
                                              <a:dgm id="{A6B4D3A1-F906-4F17-A8FE-8BE8445483B5}"/>
                                            </p:graphicEl>
                                          </p:spTgt>
                                        </p:tgtEl>
                                      </p:cBhvr>
                                      <p:to x="100000" y="90000"/>
                                    </p:animScale>
                                    <p:animScale>
                                      <p:cBhvr>
                                        <p:cTn id="104" dur="83" decel="50000">
                                          <p:stCondLst>
                                            <p:cond delay="834"/>
                                          </p:stCondLst>
                                        </p:cTn>
                                        <p:tgtEl>
                                          <p:spTgt spid="14">
                                            <p:graphicEl>
                                              <a:dgm id="{A6B4D3A1-F906-4F17-A8FE-8BE8445483B5}"/>
                                            </p:graphicEl>
                                          </p:spTgt>
                                        </p:tgtEl>
                                      </p:cBhvr>
                                      <p:to x="100000" y="100000"/>
                                    </p:animScale>
                                    <p:animScale>
                                      <p:cBhvr>
                                        <p:cTn id="105" dur="13">
                                          <p:stCondLst>
                                            <p:cond delay="904"/>
                                          </p:stCondLst>
                                        </p:cTn>
                                        <p:tgtEl>
                                          <p:spTgt spid="14">
                                            <p:graphicEl>
                                              <a:dgm id="{A6B4D3A1-F906-4F17-A8FE-8BE8445483B5}"/>
                                            </p:graphicEl>
                                          </p:spTgt>
                                        </p:tgtEl>
                                      </p:cBhvr>
                                      <p:to x="100000" y="95000"/>
                                    </p:animScale>
                                    <p:animScale>
                                      <p:cBhvr>
                                        <p:cTn id="106" dur="83" decel="50000">
                                          <p:stCondLst>
                                            <p:cond delay="917"/>
                                          </p:stCondLst>
                                        </p:cTn>
                                        <p:tgtEl>
                                          <p:spTgt spid="14">
                                            <p:graphicEl>
                                              <a:dgm id="{A6B4D3A1-F906-4F17-A8FE-8BE8445483B5}"/>
                                            </p:graphicEl>
                                          </p:spTgt>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14">
                                            <p:graphicEl>
                                              <a:dgm id="{D170AFB4-F485-479D-9331-6F403185E467}"/>
                                            </p:graphicEl>
                                          </p:spTgt>
                                        </p:tgtEl>
                                        <p:attrNameLst>
                                          <p:attrName>style.visibility</p:attrName>
                                        </p:attrNameLst>
                                      </p:cBhvr>
                                      <p:to>
                                        <p:strVal val="visible"/>
                                      </p:to>
                                    </p:set>
                                    <p:animEffect transition="in" filter="wipe(down)">
                                      <p:cBhvr>
                                        <p:cTn id="109" dur="290">
                                          <p:stCondLst>
                                            <p:cond delay="0"/>
                                          </p:stCondLst>
                                        </p:cTn>
                                        <p:tgtEl>
                                          <p:spTgt spid="14">
                                            <p:graphicEl>
                                              <a:dgm id="{D170AFB4-F485-479D-9331-6F403185E467}"/>
                                            </p:graphicEl>
                                          </p:spTgt>
                                        </p:tgtEl>
                                      </p:cBhvr>
                                    </p:animEffect>
                                    <p:anim calcmode="lin" valueType="num">
                                      <p:cBhvr>
                                        <p:cTn id="110" dur="911" tmFilter="0,0; 0.14,0.36; 0.43,0.73; 0.71,0.91; 1.0,1.0">
                                          <p:stCondLst>
                                            <p:cond delay="0"/>
                                          </p:stCondLst>
                                        </p:cTn>
                                        <p:tgtEl>
                                          <p:spTgt spid="14">
                                            <p:graphicEl>
                                              <a:dgm id="{D170AFB4-F485-479D-9331-6F403185E467}"/>
                                            </p:graphicEl>
                                          </p:spTgt>
                                        </p:tgtEl>
                                        <p:attrNameLst>
                                          <p:attrName>ppt_x</p:attrName>
                                        </p:attrNameLst>
                                      </p:cBhvr>
                                      <p:tavLst>
                                        <p:tav tm="0">
                                          <p:val>
                                            <p:strVal val="#ppt_x-0.25"/>
                                          </p:val>
                                        </p:tav>
                                        <p:tav tm="100000">
                                          <p:val>
                                            <p:strVal val="#ppt_x"/>
                                          </p:val>
                                        </p:tav>
                                      </p:tavLst>
                                    </p:anim>
                                    <p:anim calcmode="lin" valueType="num">
                                      <p:cBhvr>
                                        <p:cTn id="111" dur="332" tmFilter="0.0,0.0; 0.25,0.07; 0.50,0.2; 0.75,0.467; 1.0,1.0">
                                          <p:stCondLst>
                                            <p:cond delay="0"/>
                                          </p:stCondLst>
                                        </p:cTn>
                                        <p:tgtEl>
                                          <p:spTgt spid="14">
                                            <p:graphicEl>
                                              <a:dgm id="{D170AFB4-F485-479D-9331-6F403185E467}"/>
                                            </p:graphicEl>
                                          </p:spTgt>
                                        </p:tgtEl>
                                        <p:attrNameLst>
                                          <p:attrName>ppt_y</p:attrName>
                                        </p:attrNameLst>
                                      </p:cBhvr>
                                      <p:tavLst>
                                        <p:tav tm="0" fmla="#ppt_y-sin(pi*$)/3">
                                          <p:val>
                                            <p:fltVal val="0.5"/>
                                          </p:val>
                                        </p:tav>
                                        <p:tav tm="100000">
                                          <p:val>
                                            <p:fltVal val="1"/>
                                          </p:val>
                                        </p:tav>
                                      </p:tavLst>
                                    </p:anim>
                                    <p:anim calcmode="lin" valueType="num">
                                      <p:cBhvr>
                                        <p:cTn id="112" dur="332" tmFilter="0, 0; 0.125,0.2665; 0.25,0.4; 0.375,0.465; 0.5,0.5;  0.625,0.535; 0.75,0.6; 0.875,0.7335; 1,1">
                                          <p:stCondLst>
                                            <p:cond delay="332"/>
                                          </p:stCondLst>
                                        </p:cTn>
                                        <p:tgtEl>
                                          <p:spTgt spid="14">
                                            <p:graphicEl>
                                              <a:dgm id="{D170AFB4-F485-479D-9331-6F403185E467}"/>
                                            </p:graphicEl>
                                          </p:spTgt>
                                        </p:tgtEl>
                                        <p:attrNameLst>
                                          <p:attrName>ppt_y</p:attrName>
                                        </p:attrNameLst>
                                      </p:cBhvr>
                                      <p:tavLst>
                                        <p:tav tm="0" fmla="#ppt_y-sin(pi*$)/9">
                                          <p:val>
                                            <p:fltVal val="0"/>
                                          </p:val>
                                        </p:tav>
                                        <p:tav tm="100000">
                                          <p:val>
                                            <p:fltVal val="1"/>
                                          </p:val>
                                        </p:tav>
                                      </p:tavLst>
                                    </p:anim>
                                    <p:anim calcmode="lin" valueType="num">
                                      <p:cBhvr>
                                        <p:cTn id="113" dur="166" tmFilter="0, 0; 0.125,0.2665; 0.25,0.4; 0.375,0.465; 0.5,0.5;  0.625,0.535; 0.75,0.6; 0.875,0.7335; 1,1">
                                          <p:stCondLst>
                                            <p:cond delay="662"/>
                                          </p:stCondLst>
                                        </p:cTn>
                                        <p:tgtEl>
                                          <p:spTgt spid="14">
                                            <p:graphicEl>
                                              <a:dgm id="{D170AFB4-F485-479D-9331-6F403185E467}"/>
                                            </p:graphicEl>
                                          </p:spTgt>
                                        </p:tgtEl>
                                        <p:attrNameLst>
                                          <p:attrName>ppt_y</p:attrName>
                                        </p:attrNameLst>
                                      </p:cBhvr>
                                      <p:tavLst>
                                        <p:tav tm="0" fmla="#ppt_y-sin(pi*$)/27">
                                          <p:val>
                                            <p:fltVal val="0"/>
                                          </p:val>
                                        </p:tav>
                                        <p:tav tm="100000">
                                          <p:val>
                                            <p:fltVal val="1"/>
                                          </p:val>
                                        </p:tav>
                                      </p:tavLst>
                                    </p:anim>
                                    <p:anim calcmode="lin" valueType="num">
                                      <p:cBhvr>
                                        <p:cTn id="114" dur="82" tmFilter="0, 0; 0.125,0.2665; 0.25,0.4; 0.375,0.465; 0.5,0.5;  0.625,0.535; 0.75,0.6; 0.875,0.7335; 1,1">
                                          <p:stCondLst>
                                            <p:cond delay="828"/>
                                          </p:stCondLst>
                                        </p:cTn>
                                        <p:tgtEl>
                                          <p:spTgt spid="14">
                                            <p:graphicEl>
                                              <a:dgm id="{D170AFB4-F485-479D-9331-6F403185E467}"/>
                                            </p:graphicEl>
                                          </p:spTgt>
                                        </p:tgtEl>
                                        <p:attrNameLst>
                                          <p:attrName>ppt_y</p:attrName>
                                        </p:attrNameLst>
                                      </p:cBhvr>
                                      <p:tavLst>
                                        <p:tav tm="0" fmla="#ppt_y-sin(pi*$)/81">
                                          <p:val>
                                            <p:fltVal val="0"/>
                                          </p:val>
                                        </p:tav>
                                        <p:tav tm="100000">
                                          <p:val>
                                            <p:fltVal val="1"/>
                                          </p:val>
                                        </p:tav>
                                      </p:tavLst>
                                    </p:anim>
                                    <p:animScale>
                                      <p:cBhvr>
                                        <p:cTn id="115" dur="13">
                                          <p:stCondLst>
                                            <p:cond delay="325"/>
                                          </p:stCondLst>
                                        </p:cTn>
                                        <p:tgtEl>
                                          <p:spTgt spid="14">
                                            <p:graphicEl>
                                              <a:dgm id="{D170AFB4-F485-479D-9331-6F403185E467}"/>
                                            </p:graphicEl>
                                          </p:spTgt>
                                        </p:tgtEl>
                                      </p:cBhvr>
                                      <p:to x="100000" y="60000"/>
                                    </p:animScale>
                                    <p:animScale>
                                      <p:cBhvr>
                                        <p:cTn id="116" dur="83" decel="50000">
                                          <p:stCondLst>
                                            <p:cond delay="338"/>
                                          </p:stCondLst>
                                        </p:cTn>
                                        <p:tgtEl>
                                          <p:spTgt spid="14">
                                            <p:graphicEl>
                                              <a:dgm id="{D170AFB4-F485-479D-9331-6F403185E467}"/>
                                            </p:graphicEl>
                                          </p:spTgt>
                                        </p:tgtEl>
                                      </p:cBhvr>
                                      <p:to x="100000" y="100000"/>
                                    </p:animScale>
                                    <p:animScale>
                                      <p:cBhvr>
                                        <p:cTn id="117" dur="13">
                                          <p:stCondLst>
                                            <p:cond delay="656"/>
                                          </p:stCondLst>
                                        </p:cTn>
                                        <p:tgtEl>
                                          <p:spTgt spid="14">
                                            <p:graphicEl>
                                              <a:dgm id="{D170AFB4-F485-479D-9331-6F403185E467}"/>
                                            </p:graphicEl>
                                          </p:spTgt>
                                        </p:tgtEl>
                                      </p:cBhvr>
                                      <p:to x="100000" y="80000"/>
                                    </p:animScale>
                                    <p:animScale>
                                      <p:cBhvr>
                                        <p:cTn id="118" dur="83" decel="50000">
                                          <p:stCondLst>
                                            <p:cond delay="669"/>
                                          </p:stCondLst>
                                        </p:cTn>
                                        <p:tgtEl>
                                          <p:spTgt spid="14">
                                            <p:graphicEl>
                                              <a:dgm id="{D170AFB4-F485-479D-9331-6F403185E467}"/>
                                            </p:graphicEl>
                                          </p:spTgt>
                                        </p:tgtEl>
                                      </p:cBhvr>
                                      <p:to x="100000" y="100000"/>
                                    </p:animScale>
                                    <p:animScale>
                                      <p:cBhvr>
                                        <p:cTn id="119" dur="13">
                                          <p:stCondLst>
                                            <p:cond delay="821"/>
                                          </p:stCondLst>
                                        </p:cTn>
                                        <p:tgtEl>
                                          <p:spTgt spid="14">
                                            <p:graphicEl>
                                              <a:dgm id="{D170AFB4-F485-479D-9331-6F403185E467}"/>
                                            </p:graphicEl>
                                          </p:spTgt>
                                        </p:tgtEl>
                                      </p:cBhvr>
                                      <p:to x="100000" y="90000"/>
                                    </p:animScale>
                                    <p:animScale>
                                      <p:cBhvr>
                                        <p:cTn id="120" dur="83" decel="50000">
                                          <p:stCondLst>
                                            <p:cond delay="834"/>
                                          </p:stCondLst>
                                        </p:cTn>
                                        <p:tgtEl>
                                          <p:spTgt spid="14">
                                            <p:graphicEl>
                                              <a:dgm id="{D170AFB4-F485-479D-9331-6F403185E467}"/>
                                            </p:graphicEl>
                                          </p:spTgt>
                                        </p:tgtEl>
                                      </p:cBhvr>
                                      <p:to x="100000" y="100000"/>
                                    </p:animScale>
                                    <p:animScale>
                                      <p:cBhvr>
                                        <p:cTn id="121" dur="13">
                                          <p:stCondLst>
                                            <p:cond delay="904"/>
                                          </p:stCondLst>
                                        </p:cTn>
                                        <p:tgtEl>
                                          <p:spTgt spid="14">
                                            <p:graphicEl>
                                              <a:dgm id="{D170AFB4-F485-479D-9331-6F403185E467}"/>
                                            </p:graphicEl>
                                          </p:spTgt>
                                        </p:tgtEl>
                                      </p:cBhvr>
                                      <p:to x="100000" y="95000"/>
                                    </p:animScale>
                                    <p:animScale>
                                      <p:cBhvr>
                                        <p:cTn id="122" dur="83" decel="50000">
                                          <p:stCondLst>
                                            <p:cond delay="917"/>
                                          </p:stCondLst>
                                        </p:cTn>
                                        <p:tgtEl>
                                          <p:spTgt spid="14">
                                            <p:graphicEl>
                                              <a:dgm id="{D170AFB4-F485-479D-9331-6F403185E467}"/>
                                            </p:graphicEl>
                                          </p:spTgt>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14">
                                            <p:graphicEl>
                                              <a:dgm id="{B6F371F4-F6FF-459B-9F36-D85A61D4B2BF}"/>
                                            </p:graphicEl>
                                          </p:spTgt>
                                        </p:tgtEl>
                                        <p:attrNameLst>
                                          <p:attrName>style.visibility</p:attrName>
                                        </p:attrNameLst>
                                      </p:cBhvr>
                                      <p:to>
                                        <p:strVal val="visible"/>
                                      </p:to>
                                    </p:set>
                                    <p:animEffect transition="in" filter="wipe(down)">
                                      <p:cBhvr>
                                        <p:cTn id="127" dur="290">
                                          <p:stCondLst>
                                            <p:cond delay="0"/>
                                          </p:stCondLst>
                                        </p:cTn>
                                        <p:tgtEl>
                                          <p:spTgt spid="14">
                                            <p:graphicEl>
                                              <a:dgm id="{B6F371F4-F6FF-459B-9F36-D85A61D4B2BF}"/>
                                            </p:graphicEl>
                                          </p:spTgt>
                                        </p:tgtEl>
                                      </p:cBhvr>
                                    </p:animEffect>
                                    <p:anim calcmode="lin" valueType="num">
                                      <p:cBhvr>
                                        <p:cTn id="128" dur="911" tmFilter="0,0; 0.14,0.36; 0.43,0.73; 0.71,0.91; 1.0,1.0">
                                          <p:stCondLst>
                                            <p:cond delay="0"/>
                                          </p:stCondLst>
                                        </p:cTn>
                                        <p:tgtEl>
                                          <p:spTgt spid="14">
                                            <p:graphicEl>
                                              <a:dgm id="{B6F371F4-F6FF-459B-9F36-D85A61D4B2BF}"/>
                                            </p:graphicEl>
                                          </p:spTgt>
                                        </p:tgtEl>
                                        <p:attrNameLst>
                                          <p:attrName>ppt_x</p:attrName>
                                        </p:attrNameLst>
                                      </p:cBhvr>
                                      <p:tavLst>
                                        <p:tav tm="0">
                                          <p:val>
                                            <p:strVal val="#ppt_x-0.25"/>
                                          </p:val>
                                        </p:tav>
                                        <p:tav tm="100000">
                                          <p:val>
                                            <p:strVal val="#ppt_x"/>
                                          </p:val>
                                        </p:tav>
                                      </p:tavLst>
                                    </p:anim>
                                    <p:anim calcmode="lin" valueType="num">
                                      <p:cBhvr>
                                        <p:cTn id="129" dur="332" tmFilter="0.0,0.0; 0.25,0.07; 0.50,0.2; 0.75,0.467; 1.0,1.0">
                                          <p:stCondLst>
                                            <p:cond delay="0"/>
                                          </p:stCondLst>
                                        </p:cTn>
                                        <p:tgtEl>
                                          <p:spTgt spid="14">
                                            <p:graphicEl>
                                              <a:dgm id="{B6F371F4-F6FF-459B-9F36-D85A61D4B2BF}"/>
                                            </p:graphicEl>
                                          </p:spTgt>
                                        </p:tgtEl>
                                        <p:attrNameLst>
                                          <p:attrName>ppt_y</p:attrName>
                                        </p:attrNameLst>
                                      </p:cBhvr>
                                      <p:tavLst>
                                        <p:tav tm="0" fmla="#ppt_y-sin(pi*$)/3">
                                          <p:val>
                                            <p:fltVal val="0.5"/>
                                          </p:val>
                                        </p:tav>
                                        <p:tav tm="100000">
                                          <p:val>
                                            <p:fltVal val="1"/>
                                          </p:val>
                                        </p:tav>
                                      </p:tavLst>
                                    </p:anim>
                                    <p:anim calcmode="lin" valueType="num">
                                      <p:cBhvr>
                                        <p:cTn id="130" dur="332" tmFilter="0, 0; 0.125,0.2665; 0.25,0.4; 0.375,0.465; 0.5,0.5;  0.625,0.535; 0.75,0.6; 0.875,0.7335; 1,1">
                                          <p:stCondLst>
                                            <p:cond delay="332"/>
                                          </p:stCondLst>
                                        </p:cTn>
                                        <p:tgtEl>
                                          <p:spTgt spid="14">
                                            <p:graphicEl>
                                              <a:dgm id="{B6F371F4-F6FF-459B-9F36-D85A61D4B2BF}"/>
                                            </p:graphicEl>
                                          </p:spTgt>
                                        </p:tgtEl>
                                        <p:attrNameLst>
                                          <p:attrName>ppt_y</p:attrName>
                                        </p:attrNameLst>
                                      </p:cBhvr>
                                      <p:tavLst>
                                        <p:tav tm="0" fmla="#ppt_y-sin(pi*$)/9">
                                          <p:val>
                                            <p:fltVal val="0"/>
                                          </p:val>
                                        </p:tav>
                                        <p:tav tm="100000">
                                          <p:val>
                                            <p:fltVal val="1"/>
                                          </p:val>
                                        </p:tav>
                                      </p:tavLst>
                                    </p:anim>
                                    <p:anim calcmode="lin" valueType="num">
                                      <p:cBhvr>
                                        <p:cTn id="131" dur="166" tmFilter="0, 0; 0.125,0.2665; 0.25,0.4; 0.375,0.465; 0.5,0.5;  0.625,0.535; 0.75,0.6; 0.875,0.7335; 1,1">
                                          <p:stCondLst>
                                            <p:cond delay="662"/>
                                          </p:stCondLst>
                                        </p:cTn>
                                        <p:tgtEl>
                                          <p:spTgt spid="14">
                                            <p:graphicEl>
                                              <a:dgm id="{B6F371F4-F6FF-459B-9F36-D85A61D4B2BF}"/>
                                            </p:graphicEl>
                                          </p:spTgt>
                                        </p:tgtEl>
                                        <p:attrNameLst>
                                          <p:attrName>ppt_y</p:attrName>
                                        </p:attrNameLst>
                                      </p:cBhvr>
                                      <p:tavLst>
                                        <p:tav tm="0" fmla="#ppt_y-sin(pi*$)/27">
                                          <p:val>
                                            <p:fltVal val="0"/>
                                          </p:val>
                                        </p:tav>
                                        <p:tav tm="100000">
                                          <p:val>
                                            <p:fltVal val="1"/>
                                          </p:val>
                                        </p:tav>
                                      </p:tavLst>
                                    </p:anim>
                                    <p:anim calcmode="lin" valueType="num">
                                      <p:cBhvr>
                                        <p:cTn id="132" dur="82" tmFilter="0, 0; 0.125,0.2665; 0.25,0.4; 0.375,0.465; 0.5,0.5;  0.625,0.535; 0.75,0.6; 0.875,0.7335; 1,1">
                                          <p:stCondLst>
                                            <p:cond delay="828"/>
                                          </p:stCondLst>
                                        </p:cTn>
                                        <p:tgtEl>
                                          <p:spTgt spid="14">
                                            <p:graphicEl>
                                              <a:dgm id="{B6F371F4-F6FF-459B-9F36-D85A61D4B2BF}"/>
                                            </p:graphicEl>
                                          </p:spTgt>
                                        </p:tgtEl>
                                        <p:attrNameLst>
                                          <p:attrName>ppt_y</p:attrName>
                                        </p:attrNameLst>
                                      </p:cBhvr>
                                      <p:tavLst>
                                        <p:tav tm="0" fmla="#ppt_y-sin(pi*$)/81">
                                          <p:val>
                                            <p:fltVal val="0"/>
                                          </p:val>
                                        </p:tav>
                                        <p:tav tm="100000">
                                          <p:val>
                                            <p:fltVal val="1"/>
                                          </p:val>
                                        </p:tav>
                                      </p:tavLst>
                                    </p:anim>
                                    <p:animScale>
                                      <p:cBhvr>
                                        <p:cTn id="133" dur="13">
                                          <p:stCondLst>
                                            <p:cond delay="325"/>
                                          </p:stCondLst>
                                        </p:cTn>
                                        <p:tgtEl>
                                          <p:spTgt spid="14">
                                            <p:graphicEl>
                                              <a:dgm id="{B6F371F4-F6FF-459B-9F36-D85A61D4B2BF}"/>
                                            </p:graphicEl>
                                          </p:spTgt>
                                        </p:tgtEl>
                                      </p:cBhvr>
                                      <p:to x="100000" y="60000"/>
                                    </p:animScale>
                                    <p:animScale>
                                      <p:cBhvr>
                                        <p:cTn id="134" dur="83" decel="50000">
                                          <p:stCondLst>
                                            <p:cond delay="338"/>
                                          </p:stCondLst>
                                        </p:cTn>
                                        <p:tgtEl>
                                          <p:spTgt spid="14">
                                            <p:graphicEl>
                                              <a:dgm id="{B6F371F4-F6FF-459B-9F36-D85A61D4B2BF}"/>
                                            </p:graphicEl>
                                          </p:spTgt>
                                        </p:tgtEl>
                                      </p:cBhvr>
                                      <p:to x="100000" y="100000"/>
                                    </p:animScale>
                                    <p:animScale>
                                      <p:cBhvr>
                                        <p:cTn id="135" dur="13">
                                          <p:stCondLst>
                                            <p:cond delay="656"/>
                                          </p:stCondLst>
                                        </p:cTn>
                                        <p:tgtEl>
                                          <p:spTgt spid="14">
                                            <p:graphicEl>
                                              <a:dgm id="{B6F371F4-F6FF-459B-9F36-D85A61D4B2BF}"/>
                                            </p:graphicEl>
                                          </p:spTgt>
                                        </p:tgtEl>
                                      </p:cBhvr>
                                      <p:to x="100000" y="80000"/>
                                    </p:animScale>
                                    <p:animScale>
                                      <p:cBhvr>
                                        <p:cTn id="136" dur="83" decel="50000">
                                          <p:stCondLst>
                                            <p:cond delay="669"/>
                                          </p:stCondLst>
                                        </p:cTn>
                                        <p:tgtEl>
                                          <p:spTgt spid="14">
                                            <p:graphicEl>
                                              <a:dgm id="{B6F371F4-F6FF-459B-9F36-D85A61D4B2BF}"/>
                                            </p:graphicEl>
                                          </p:spTgt>
                                        </p:tgtEl>
                                      </p:cBhvr>
                                      <p:to x="100000" y="100000"/>
                                    </p:animScale>
                                    <p:animScale>
                                      <p:cBhvr>
                                        <p:cTn id="137" dur="13">
                                          <p:stCondLst>
                                            <p:cond delay="821"/>
                                          </p:stCondLst>
                                        </p:cTn>
                                        <p:tgtEl>
                                          <p:spTgt spid="14">
                                            <p:graphicEl>
                                              <a:dgm id="{B6F371F4-F6FF-459B-9F36-D85A61D4B2BF}"/>
                                            </p:graphicEl>
                                          </p:spTgt>
                                        </p:tgtEl>
                                      </p:cBhvr>
                                      <p:to x="100000" y="90000"/>
                                    </p:animScale>
                                    <p:animScale>
                                      <p:cBhvr>
                                        <p:cTn id="138" dur="83" decel="50000">
                                          <p:stCondLst>
                                            <p:cond delay="834"/>
                                          </p:stCondLst>
                                        </p:cTn>
                                        <p:tgtEl>
                                          <p:spTgt spid="14">
                                            <p:graphicEl>
                                              <a:dgm id="{B6F371F4-F6FF-459B-9F36-D85A61D4B2BF}"/>
                                            </p:graphicEl>
                                          </p:spTgt>
                                        </p:tgtEl>
                                      </p:cBhvr>
                                      <p:to x="100000" y="100000"/>
                                    </p:animScale>
                                    <p:animScale>
                                      <p:cBhvr>
                                        <p:cTn id="139" dur="13">
                                          <p:stCondLst>
                                            <p:cond delay="904"/>
                                          </p:stCondLst>
                                        </p:cTn>
                                        <p:tgtEl>
                                          <p:spTgt spid="14">
                                            <p:graphicEl>
                                              <a:dgm id="{B6F371F4-F6FF-459B-9F36-D85A61D4B2BF}"/>
                                            </p:graphicEl>
                                          </p:spTgt>
                                        </p:tgtEl>
                                      </p:cBhvr>
                                      <p:to x="100000" y="95000"/>
                                    </p:animScale>
                                    <p:animScale>
                                      <p:cBhvr>
                                        <p:cTn id="140" dur="83" decel="50000">
                                          <p:stCondLst>
                                            <p:cond delay="917"/>
                                          </p:stCondLst>
                                        </p:cTn>
                                        <p:tgtEl>
                                          <p:spTgt spid="14">
                                            <p:graphicEl>
                                              <a:dgm id="{B6F371F4-F6FF-459B-9F36-D85A61D4B2BF}"/>
                                            </p:graphicEl>
                                          </p:spTgt>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14">
                                            <p:graphicEl>
                                              <a:dgm id="{34B68DE2-1137-44CE-9A1D-BCF155925382}"/>
                                            </p:graphicEl>
                                          </p:spTgt>
                                        </p:tgtEl>
                                        <p:attrNameLst>
                                          <p:attrName>style.visibility</p:attrName>
                                        </p:attrNameLst>
                                      </p:cBhvr>
                                      <p:to>
                                        <p:strVal val="visible"/>
                                      </p:to>
                                    </p:set>
                                    <p:animEffect transition="in" filter="wipe(down)">
                                      <p:cBhvr>
                                        <p:cTn id="143" dur="290">
                                          <p:stCondLst>
                                            <p:cond delay="0"/>
                                          </p:stCondLst>
                                        </p:cTn>
                                        <p:tgtEl>
                                          <p:spTgt spid="14">
                                            <p:graphicEl>
                                              <a:dgm id="{34B68DE2-1137-44CE-9A1D-BCF155925382}"/>
                                            </p:graphicEl>
                                          </p:spTgt>
                                        </p:tgtEl>
                                      </p:cBhvr>
                                    </p:animEffect>
                                    <p:anim calcmode="lin" valueType="num">
                                      <p:cBhvr>
                                        <p:cTn id="144" dur="911" tmFilter="0,0; 0.14,0.36; 0.43,0.73; 0.71,0.91; 1.0,1.0">
                                          <p:stCondLst>
                                            <p:cond delay="0"/>
                                          </p:stCondLst>
                                        </p:cTn>
                                        <p:tgtEl>
                                          <p:spTgt spid="14">
                                            <p:graphicEl>
                                              <a:dgm id="{34B68DE2-1137-44CE-9A1D-BCF155925382}"/>
                                            </p:graphicEl>
                                          </p:spTgt>
                                        </p:tgtEl>
                                        <p:attrNameLst>
                                          <p:attrName>ppt_x</p:attrName>
                                        </p:attrNameLst>
                                      </p:cBhvr>
                                      <p:tavLst>
                                        <p:tav tm="0">
                                          <p:val>
                                            <p:strVal val="#ppt_x-0.25"/>
                                          </p:val>
                                        </p:tav>
                                        <p:tav tm="100000">
                                          <p:val>
                                            <p:strVal val="#ppt_x"/>
                                          </p:val>
                                        </p:tav>
                                      </p:tavLst>
                                    </p:anim>
                                    <p:anim calcmode="lin" valueType="num">
                                      <p:cBhvr>
                                        <p:cTn id="145" dur="332" tmFilter="0.0,0.0; 0.25,0.07; 0.50,0.2; 0.75,0.467; 1.0,1.0">
                                          <p:stCondLst>
                                            <p:cond delay="0"/>
                                          </p:stCondLst>
                                        </p:cTn>
                                        <p:tgtEl>
                                          <p:spTgt spid="14">
                                            <p:graphicEl>
                                              <a:dgm id="{34B68DE2-1137-44CE-9A1D-BCF155925382}"/>
                                            </p:graphicEl>
                                          </p:spTgt>
                                        </p:tgtEl>
                                        <p:attrNameLst>
                                          <p:attrName>ppt_y</p:attrName>
                                        </p:attrNameLst>
                                      </p:cBhvr>
                                      <p:tavLst>
                                        <p:tav tm="0" fmla="#ppt_y-sin(pi*$)/3">
                                          <p:val>
                                            <p:fltVal val="0.5"/>
                                          </p:val>
                                        </p:tav>
                                        <p:tav tm="100000">
                                          <p:val>
                                            <p:fltVal val="1"/>
                                          </p:val>
                                        </p:tav>
                                      </p:tavLst>
                                    </p:anim>
                                    <p:anim calcmode="lin" valueType="num">
                                      <p:cBhvr>
                                        <p:cTn id="146" dur="332" tmFilter="0, 0; 0.125,0.2665; 0.25,0.4; 0.375,0.465; 0.5,0.5;  0.625,0.535; 0.75,0.6; 0.875,0.7335; 1,1">
                                          <p:stCondLst>
                                            <p:cond delay="332"/>
                                          </p:stCondLst>
                                        </p:cTn>
                                        <p:tgtEl>
                                          <p:spTgt spid="14">
                                            <p:graphicEl>
                                              <a:dgm id="{34B68DE2-1137-44CE-9A1D-BCF155925382}"/>
                                            </p:graphicEl>
                                          </p:spTgt>
                                        </p:tgtEl>
                                        <p:attrNameLst>
                                          <p:attrName>ppt_y</p:attrName>
                                        </p:attrNameLst>
                                      </p:cBhvr>
                                      <p:tavLst>
                                        <p:tav tm="0" fmla="#ppt_y-sin(pi*$)/9">
                                          <p:val>
                                            <p:fltVal val="0"/>
                                          </p:val>
                                        </p:tav>
                                        <p:tav tm="100000">
                                          <p:val>
                                            <p:fltVal val="1"/>
                                          </p:val>
                                        </p:tav>
                                      </p:tavLst>
                                    </p:anim>
                                    <p:anim calcmode="lin" valueType="num">
                                      <p:cBhvr>
                                        <p:cTn id="147" dur="166" tmFilter="0, 0; 0.125,0.2665; 0.25,0.4; 0.375,0.465; 0.5,0.5;  0.625,0.535; 0.75,0.6; 0.875,0.7335; 1,1">
                                          <p:stCondLst>
                                            <p:cond delay="662"/>
                                          </p:stCondLst>
                                        </p:cTn>
                                        <p:tgtEl>
                                          <p:spTgt spid="14">
                                            <p:graphicEl>
                                              <a:dgm id="{34B68DE2-1137-44CE-9A1D-BCF155925382}"/>
                                            </p:graphicEl>
                                          </p:spTgt>
                                        </p:tgtEl>
                                        <p:attrNameLst>
                                          <p:attrName>ppt_y</p:attrName>
                                        </p:attrNameLst>
                                      </p:cBhvr>
                                      <p:tavLst>
                                        <p:tav tm="0" fmla="#ppt_y-sin(pi*$)/27">
                                          <p:val>
                                            <p:fltVal val="0"/>
                                          </p:val>
                                        </p:tav>
                                        <p:tav tm="100000">
                                          <p:val>
                                            <p:fltVal val="1"/>
                                          </p:val>
                                        </p:tav>
                                      </p:tavLst>
                                    </p:anim>
                                    <p:anim calcmode="lin" valueType="num">
                                      <p:cBhvr>
                                        <p:cTn id="148" dur="82" tmFilter="0, 0; 0.125,0.2665; 0.25,0.4; 0.375,0.465; 0.5,0.5;  0.625,0.535; 0.75,0.6; 0.875,0.7335; 1,1">
                                          <p:stCondLst>
                                            <p:cond delay="828"/>
                                          </p:stCondLst>
                                        </p:cTn>
                                        <p:tgtEl>
                                          <p:spTgt spid="14">
                                            <p:graphicEl>
                                              <a:dgm id="{34B68DE2-1137-44CE-9A1D-BCF155925382}"/>
                                            </p:graphicEl>
                                          </p:spTgt>
                                        </p:tgtEl>
                                        <p:attrNameLst>
                                          <p:attrName>ppt_y</p:attrName>
                                        </p:attrNameLst>
                                      </p:cBhvr>
                                      <p:tavLst>
                                        <p:tav tm="0" fmla="#ppt_y-sin(pi*$)/81">
                                          <p:val>
                                            <p:fltVal val="0"/>
                                          </p:val>
                                        </p:tav>
                                        <p:tav tm="100000">
                                          <p:val>
                                            <p:fltVal val="1"/>
                                          </p:val>
                                        </p:tav>
                                      </p:tavLst>
                                    </p:anim>
                                    <p:animScale>
                                      <p:cBhvr>
                                        <p:cTn id="149" dur="13">
                                          <p:stCondLst>
                                            <p:cond delay="325"/>
                                          </p:stCondLst>
                                        </p:cTn>
                                        <p:tgtEl>
                                          <p:spTgt spid="14">
                                            <p:graphicEl>
                                              <a:dgm id="{34B68DE2-1137-44CE-9A1D-BCF155925382}"/>
                                            </p:graphicEl>
                                          </p:spTgt>
                                        </p:tgtEl>
                                      </p:cBhvr>
                                      <p:to x="100000" y="60000"/>
                                    </p:animScale>
                                    <p:animScale>
                                      <p:cBhvr>
                                        <p:cTn id="150" dur="83" decel="50000">
                                          <p:stCondLst>
                                            <p:cond delay="338"/>
                                          </p:stCondLst>
                                        </p:cTn>
                                        <p:tgtEl>
                                          <p:spTgt spid="14">
                                            <p:graphicEl>
                                              <a:dgm id="{34B68DE2-1137-44CE-9A1D-BCF155925382}"/>
                                            </p:graphicEl>
                                          </p:spTgt>
                                        </p:tgtEl>
                                      </p:cBhvr>
                                      <p:to x="100000" y="100000"/>
                                    </p:animScale>
                                    <p:animScale>
                                      <p:cBhvr>
                                        <p:cTn id="151" dur="13">
                                          <p:stCondLst>
                                            <p:cond delay="656"/>
                                          </p:stCondLst>
                                        </p:cTn>
                                        <p:tgtEl>
                                          <p:spTgt spid="14">
                                            <p:graphicEl>
                                              <a:dgm id="{34B68DE2-1137-44CE-9A1D-BCF155925382}"/>
                                            </p:graphicEl>
                                          </p:spTgt>
                                        </p:tgtEl>
                                      </p:cBhvr>
                                      <p:to x="100000" y="80000"/>
                                    </p:animScale>
                                    <p:animScale>
                                      <p:cBhvr>
                                        <p:cTn id="152" dur="83" decel="50000">
                                          <p:stCondLst>
                                            <p:cond delay="669"/>
                                          </p:stCondLst>
                                        </p:cTn>
                                        <p:tgtEl>
                                          <p:spTgt spid="14">
                                            <p:graphicEl>
                                              <a:dgm id="{34B68DE2-1137-44CE-9A1D-BCF155925382}"/>
                                            </p:graphicEl>
                                          </p:spTgt>
                                        </p:tgtEl>
                                      </p:cBhvr>
                                      <p:to x="100000" y="100000"/>
                                    </p:animScale>
                                    <p:animScale>
                                      <p:cBhvr>
                                        <p:cTn id="153" dur="13">
                                          <p:stCondLst>
                                            <p:cond delay="821"/>
                                          </p:stCondLst>
                                        </p:cTn>
                                        <p:tgtEl>
                                          <p:spTgt spid="14">
                                            <p:graphicEl>
                                              <a:dgm id="{34B68DE2-1137-44CE-9A1D-BCF155925382}"/>
                                            </p:graphicEl>
                                          </p:spTgt>
                                        </p:tgtEl>
                                      </p:cBhvr>
                                      <p:to x="100000" y="90000"/>
                                    </p:animScale>
                                    <p:animScale>
                                      <p:cBhvr>
                                        <p:cTn id="154" dur="83" decel="50000">
                                          <p:stCondLst>
                                            <p:cond delay="834"/>
                                          </p:stCondLst>
                                        </p:cTn>
                                        <p:tgtEl>
                                          <p:spTgt spid="14">
                                            <p:graphicEl>
                                              <a:dgm id="{34B68DE2-1137-44CE-9A1D-BCF155925382}"/>
                                            </p:graphicEl>
                                          </p:spTgt>
                                        </p:tgtEl>
                                      </p:cBhvr>
                                      <p:to x="100000" y="100000"/>
                                    </p:animScale>
                                    <p:animScale>
                                      <p:cBhvr>
                                        <p:cTn id="155" dur="13">
                                          <p:stCondLst>
                                            <p:cond delay="904"/>
                                          </p:stCondLst>
                                        </p:cTn>
                                        <p:tgtEl>
                                          <p:spTgt spid="14">
                                            <p:graphicEl>
                                              <a:dgm id="{34B68DE2-1137-44CE-9A1D-BCF155925382}"/>
                                            </p:graphicEl>
                                          </p:spTgt>
                                        </p:tgtEl>
                                      </p:cBhvr>
                                      <p:to x="100000" y="95000"/>
                                    </p:animScale>
                                    <p:animScale>
                                      <p:cBhvr>
                                        <p:cTn id="156" dur="83" decel="50000">
                                          <p:stCondLst>
                                            <p:cond delay="917"/>
                                          </p:stCondLst>
                                        </p:cTn>
                                        <p:tgtEl>
                                          <p:spTgt spid="14">
                                            <p:graphicEl>
                                              <a:dgm id="{34B68DE2-1137-44CE-9A1D-BCF155925382}"/>
                                            </p:graphicEl>
                                          </p:spTgt>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grpId="0" nodeType="clickEffect">
                                  <p:stCondLst>
                                    <p:cond delay="0"/>
                                  </p:stCondLst>
                                  <p:childTnLst>
                                    <p:set>
                                      <p:cBhvr>
                                        <p:cTn id="160" dur="1" fill="hold">
                                          <p:stCondLst>
                                            <p:cond delay="0"/>
                                          </p:stCondLst>
                                        </p:cTn>
                                        <p:tgtEl>
                                          <p:spTgt spid="14">
                                            <p:graphicEl>
                                              <a:dgm id="{58C59056-2269-4F7B-9CEF-A5D32BA6D6B8}"/>
                                            </p:graphicEl>
                                          </p:spTgt>
                                        </p:tgtEl>
                                        <p:attrNameLst>
                                          <p:attrName>style.visibility</p:attrName>
                                        </p:attrNameLst>
                                      </p:cBhvr>
                                      <p:to>
                                        <p:strVal val="visible"/>
                                      </p:to>
                                    </p:set>
                                    <p:animEffect transition="in" filter="wipe(down)">
                                      <p:cBhvr>
                                        <p:cTn id="161" dur="290">
                                          <p:stCondLst>
                                            <p:cond delay="0"/>
                                          </p:stCondLst>
                                        </p:cTn>
                                        <p:tgtEl>
                                          <p:spTgt spid="14">
                                            <p:graphicEl>
                                              <a:dgm id="{58C59056-2269-4F7B-9CEF-A5D32BA6D6B8}"/>
                                            </p:graphicEl>
                                          </p:spTgt>
                                        </p:tgtEl>
                                      </p:cBhvr>
                                    </p:animEffect>
                                    <p:anim calcmode="lin" valueType="num">
                                      <p:cBhvr>
                                        <p:cTn id="162" dur="911" tmFilter="0,0; 0.14,0.36; 0.43,0.73; 0.71,0.91; 1.0,1.0">
                                          <p:stCondLst>
                                            <p:cond delay="0"/>
                                          </p:stCondLst>
                                        </p:cTn>
                                        <p:tgtEl>
                                          <p:spTgt spid="14">
                                            <p:graphicEl>
                                              <a:dgm id="{58C59056-2269-4F7B-9CEF-A5D32BA6D6B8}"/>
                                            </p:graphicEl>
                                          </p:spTgt>
                                        </p:tgtEl>
                                        <p:attrNameLst>
                                          <p:attrName>ppt_x</p:attrName>
                                        </p:attrNameLst>
                                      </p:cBhvr>
                                      <p:tavLst>
                                        <p:tav tm="0">
                                          <p:val>
                                            <p:strVal val="#ppt_x-0.25"/>
                                          </p:val>
                                        </p:tav>
                                        <p:tav tm="100000">
                                          <p:val>
                                            <p:strVal val="#ppt_x"/>
                                          </p:val>
                                        </p:tav>
                                      </p:tavLst>
                                    </p:anim>
                                    <p:anim calcmode="lin" valueType="num">
                                      <p:cBhvr>
                                        <p:cTn id="163" dur="332" tmFilter="0.0,0.0; 0.25,0.07; 0.50,0.2; 0.75,0.467; 1.0,1.0">
                                          <p:stCondLst>
                                            <p:cond delay="0"/>
                                          </p:stCondLst>
                                        </p:cTn>
                                        <p:tgtEl>
                                          <p:spTgt spid="14">
                                            <p:graphicEl>
                                              <a:dgm id="{58C59056-2269-4F7B-9CEF-A5D32BA6D6B8}"/>
                                            </p:graphicEl>
                                          </p:spTgt>
                                        </p:tgtEl>
                                        <p:attrNameLst>
                                          <p:attrName>ppt_y</p:attrName>
                                        </p:attrNameLst>
                                      </p:cBhvr>
                                      <p:tavLst>
                                        <p:tav tm="0" fmla="#ppt_y-sin(pi*$)/3">
                                          <p:val>
                                            <p:fltVal val="0.5"/>
                                          </p:val>
                                        </p:tav>
                                        <p:tav tm="100000">
                                          <p:val>
                                            <p:fltVal val="1"/>
                                          </p:val>
                                        </p:tav>
                                      </p:tavLst>
                                    </p:anim>
                                    <p:anim calcmode="lin" valueType="num">
                                      <p:cBhvr>
                                        <p:cTn id="164" dur="332" tmFilter="0, 0; 0.125,0.2665; 0.25,0.4; 0.375,0.465; 0.5,0.5;  0.625,0.535; 0.75,0.6; 0.875,0.7335; 1,1">
                                          <p:stCondLst>
                                            <p:cond delay="332"/>
                                          </p:stCondLst>
                                        </p:cTn>
                                        <p:tgtEl>
                                          <p:spTgt spid="14">
                                            <p:graphicEl>
                                              <a:dgm id="{58C59056-2269-4F7B-9CEF-A5D32BA6D6B8}"/>
                                            </p:graphicEl>
                                          </p:spTgt>
                                        </p:tgtEl>
                                        <p:attrNameLst>
                                          <p:attrName>ppt_y</p:attrName>
                                        </p:attrNameLst>
                                      </p:cBhvr>
                                      <p:tavLst>
                                        <p:tav tm="0" fmla="#ppt_y-sin(pi*$)/9">
                                          <p:val>
                                            <p:fltVal val="0"/>
                                          </p:val>
                                        </p:tav>
                                        <p:tav tm="100000">
                                          <p:val>
                                            <p:fltVal val="1"/>
                                          </p:val>
                                        </p:tav>
                                      </p:tavLst>
                                    </p:anim>
                                    <p:anim calcmode="lin" valueType="num">
                                      <p:cBhvr>
                                        <p:cTn id="165" dur="166" tmFilter="0, 0; 0.125,0.2665; 0.25,0.4; 0.375,0.465; 0.5,0.5;  0.625,0.535; 0.75,0.6; 0.875,0.7335; 1,1">
                                          <p:stCondLst>
                                            <p:cond delay="662"/>
                                          </p:stCondLst>
                                        </p:cTn>
                                        <p:tgtEl>
                                          <p:spTgt spid="14">
                                            <p:graphicEl>
                                              <a:dgm id="{58C59056-2269-4F7B-9CEF-A5D32BA6D6B8}"/>
                                            </p:graphicEl>
                                          </p:spTgt>
                                        </p:tgtEl>
                                        <p:attrNameLst>
                                          <p:attrName>ppt_y</p:attrName>
                                        </p:attrNameLst>
                                      </p:cBhvr>
                                      <p:tavLst>
                                        <p:tav tm="0" fmla="#ppt_y-sin(pi*$)/27">
                                          <p:val>
                                            <p:fltVal val="0"/>
                                          </p:val>
                                        </p:tav>
                                        <p:tav tm="100000">
                                          <p:val>
                                            <p:fltVal val="1"/>
                                          </p:val>
                                        </p:tav>
                                      </p:tavLst>
                                    </p:anim>
                                    <p:anim calcmode="lin" valueType="num">
                                      <p:cBhvr>
                                        <p:cTn id="166" dur="82" tmFilter="0, 0; 0.125,0.2665; 0.25,0.4; 0.375,0.465; 0.5,0.5;  0.625,0.535; 0.75,0.6; 0.875,0.7335; 1,1">
                                          <p:stCondLst>
                                            <p:cond delay="828"/>
                                          </p:stCondLst>
                                        </p:cTn>
                                        <p:tgtEl>
                                          <p:spTgt spid="14">
                                            <p:graphicEl>
                                              <a:dgm id="{58C59056-2269-4F7B-9CEF-A5D32BA6D6B8}"/>
                                            </p:graphicEl>
                                          </p:spTgt>
                                        </p:tgtEl>
                                        <p:attrNameLst>
                                          <p:attrName>ppt_y</p:attrName>
                                        </p:attrNameLst>
                                      </p:cBhvr>
                                      <p:tavLst>
                                        <p:tav tm="0" fmla="#ppt_y-sin(pi*$)/81">
                                          <p:val>
                                            <p:fltVal val="0"/>
                                          </p:val>
                                        </p:tav>
                                        <p:tav tm="100000">
                                          <p:val>
                                            <p:fltVal val="1"/>
                                          </p:val>
                                        </p:tav>
                                      </p:tavLst>
                                    </p:anim>
                                    <p:animScale>
                                      <p:cBhvr>
                                        <p:cTn id="167" dur="13">
                                          <p:stCondLst>
                                            <p:cond delay="325"/>
                                          </p:stCondLst>
                                        </p:cTn>
                                        <p:tgtEl>
                                          <p:spTgt spid="14">
                                            <p:graphicEl>
                                              <a:dgm id="{58C59056-2269-4F7B-9CEF-A5D32BA6D6B8}"/>
                                            </p:graphicEl>
                                          </p:spTgt>
                                        </p:tgtEl>
                                      </p:cBhvr>
                                      <p:to x="100000" y="60000"/>
                                    </p:animScale>
                                    <p:animScale>
                                      <p:cBhvr>
                                        <p:cTn id="168" dur="83" decel="50000">
                                          <p:stCondLst>
                                            <p:cond delay="338"/>
                                          </p:stCondLst>
                                        </p:cTn>
                                        <p:tgtEl>
                                          <p:spTgt spid="14">
                                            <p:graphicEl>
                                              <a:dgm id="{58C59056-2269-4F7B-9CEF-A5D32BA6D6B8}"/>
                                            </p:graphicEl>
                                          </p:spTgt>
                                        </p:tgtEl>
                                      </p:cBhvr>
                                      <p:to x="100000" y="100000"/>
                                    </p:animScale>
                                    <p:animScale>
                                      <p:cBhvr>
                                        <p:cTn id="169" dur="13">
                                          <p:stCondLst>
                                            <p:cond delay="656"/>
                                          </p:stCondLst>
                                        </p:cTn>
                                        <p:tgtEl>
                                          <p:spTgt spid="14">
                                            <p:graphicEl>
                                              <a:dgm id="{58C59056-2269-4F7B-9CEF-A5D32BA6D6B8}"/>
                                            </p:graphicEl>
                                          </p:spTgt>
                                        </p:tgtEl>
                                      </p:cBhvr>
                                      <p:to x="100000" y="80000"/>
                                    </p:animScale>
                                    <p:animScale>
                                      <p:cBhvr>
                                        <p:cTn id="170" dur="83" decel="50000">
                                          <p:stCondLst>
                                            <p:cond delay="669"/>
                                          </p:stCondLst>
                                        </p:cTn>
                                        <p:tgtEl>
                                          <p:spTgt spid="14">
                                            <p:graphicEl>
                                              <a:dgm id="{58C59056-2269-4F7B-9CEF-A5D32BA6D6B8}"/>
                                            </p:graphicEl>
                                          </p:spTgt>
                                        </p:tgtEl>
                                      </p:cBhvr>
                                      <p:to x="100000" y="100000"/>
                                    </p:animScale>
                                    <p:animScale>
                                      <p:cBhvr>
                                        <p:cTn id="171" dur="13">
                                          <p:stCondLst>
                                            <p:cond delay="821"/>
                                          </p:stCondLst>
                                        </p:cTn>
                                        <p:tgtEl>
                                          <p:spTgt spid="14">
                                            <p:graphicEl>
                                              <a:dgm id="{58C59056-2269-4F7B-9CEF-A5D32BA6D6B8}"/>
                                            </p:graphicEl>
                                          </p:spTgt>
                                        </p:tgtEl>
                                      </p:cBhvr>
                                      <p:to x="100000" y="90000"/>
                                    </p:animScale>
                                    <p:animScale>
                                      <p:cBhvr>
                                        <p:cTn id="172" dur="83" decel="50000">
                                          <p:stCondLst>
                                            <p:cond delay="834"/>
                                          </p:stCondLst>
                                        </p:cTn>
                                        <p:tgtEl>
                                          <p:spTgt spid="14">
                                            <p:graphicEl>
                                              <a:dgm id="{58C59056-2269-4F7B-9CEF-A5D32BA6D6B8}"/>
                                            </p:graphicEl>
                                          </p:spTgt>
                                        </p:tgtEl>
                                      </p:cBhvr>
                                      <p:to x="100000" y="100000"/>
                                    </p:animScale>
                                    <p:animScale>
                                      <p:cBhvr>
                                        <p:cTn id="173" dur="13">
                                          <p:stCondLst>
                                            <p:cond delay="904"/>
                                          </p:stCondLst>
                                        </p:cTn>
                                        <p:tgtEl>
                                          <p:spTgt spid="14">
                                            <p:graphicEl>
                                              <a:dgm id="{58C59056-2269-4F7B-9CEF-A5D32BA6D6B8}"/>
                                            </p:graphicEl>
                                          </p:spTgt>
                                        </p:tgtEl>
                                      </p:cBhvr>
                                      <p:to x="100000" y="95000"/>
                                    </p:animScale>
                                    <p:animScale>
                                      <p:cBhvr>
                                        <p:cTn id="174" dur="83" decel="50000">
                                          <p:stCondLst>
                                            <p:cond delay="917"/>
                                          </p:stCondLst>
                                        </p:cTn>
                                        <p:tgtEl>
                                          <p:spTgt spid="14">
                                            <p:graphicEl>
                                              <a:dgm id="{58C59056-2269-4F7B-9CEF-A5D32BA6D6B8}"/>
                                            </p:graphicEl>
                                          </p:spTgt>
                                        </p:tgtEl>
                                      </p:cBhvr>
                                      <p:to x="100000" y="100000"/>
                                    </p:animScale>
                                  </p:childTnLst>
                                </p:cTn>
                              </p:par>
                              <p:par>
                                <p:cTn id="175" presetID="26" presetClass="entr" presetSubtype="0" fill="hold" grpId="0" nodeType="withEffect">
                                  <p:stCondLst>
                                    <p:cond delay="0"/>
                                  </p:stCondLst>
                                  <p:childTnLst>
                                    <p:set>
                                      <p:cBhvr>
                                        <p:cTn id="176" dur="1" fill="hold">
                                          <p:stCondLst>
                                            <p:cond delay="0"/>
                                          </p:stCondLst>
                                        </p:cTn>
                                        <p:tgtEl>
                                          <p:spTgt spid="14">
                                            <p:graphicEl>
                                              <a:dgm id="{68551CD9-56EE-4F73-9759-2A97AC2502EE}"/>
                                            </p:graphicEl>
                                          </p:spTgt>
                                        </p:tgtEl>
                                        <p:attrNameLst>
                                          <p:attrName>style.visibility</p:attrName>
                                        </p:attrNameLst>
                                      </p:cBhvr>
                                      <p:to>
                                        <p:strVal val="visible"/>
                                      </p:to>
                                    </p:set>
                                    <p:animEffect transition="in" filter="wipe(down)">
                                      <p:cBhvr>
                                        <p:cTn id="177" dur="290">
                                          <p:stCondLst>
                                            <p:cond delay="0"/>
                                          </p:stCondLst>
                                        </p:cTn>
                                        <p:tgtEl>
                                          <p:spTgt spid="14">
                                            <p:graphicEl>
                                              <a:dgm id="{68551CD9-56EE-4F73-9759-2A97AC2502EE}"/>
                                            </p:graphicEl>
                                          </p:spTgt>
                                        </p:tgtEl>
                                      </p:cBhvr>
                                    </p:animEffect>
                                    <p:anim calcmode="lin" valueType="num">
                                      <p:cBhvr>
                                        <p:cTn id="178" dur="911" tmFilter="0,0; 0.14,0.36; 0.43,0.73; 0.71,0.91; 1.0,1.0">
                                          <p:stCondLst>
                                            <p:cond delay="0"/>
                                          </p:stCondLst>
                                        </p:cTn>
                                        <p:tgtEl>
                                          <p:spTgt spid="14">
                                            <p:graphicEl>
                                              <a:dgm id="{68551CD9-56EE-4F73-9759-2A97AC2502EE}"/>
                                            </p:graphicEl>
                                          </p:spTgt>
                                        </p:tgtEl>
                                        <p:attrNameLst>
                                          <p:attrName>ppt_x</p:attrName>
                                        </p:attrNameLst>
                                      </p:cBhvr>
                                      <p:tavLst>
                                        <p:tav tm="0">
                                          <p:val>
                                            <p:strVal val="#ppt_x-0.25"/>
                                          </p:val>
                                        </p:tav>
                                        <p:tav tm="100000">
                                          <p:val>
                                            <p:strVal val="#ppt_x"/>
                                          </p:val>
                                        </p:tav>
                                      </p:tavLst>
                                    </p:anim>
                                    <p:anim calcmode="lin" valueType="num">
                                      <p:cBhvr>
                                        <p:cTn id="179" dur="332" tmFilter="0.0,0.0; 0.25,0.07; 0.50,0.2; 0.75,0.467; 1.0,1.0">
                                          <p:stCondLst>
                                            <p:cond delay="0"/>
                                          </p:stCondLst>
                                        </p:cTn>
                                        <p:tgtEl>
                                          <p:spTgt spid="14">
                                            <p:graphicEl>
                                              <a:dgm id="{68551CD9-56EE-4F73-9759-2A97AC2502EE}"/>
                                            </p:graphicEl>
                                          </p:spTgt>
                                        </p:tgtEl>
                                        <p:attrNameLst>
                                          <p:attrName>ppt_y</p:attrName>
                                        </p:attrNameLst>
                                      </p:cBhvr>
                                      <p:tavLst>
                                        <p:tav tm="0" fmla="#ppt_y-sin(pi*$)/3">
                                          <p:val>
                                            <p:fltVal val="0.5"/>
                                          </p:val>
                                        </p:tav>
                                        <p:tav tm="100000">
                                          <p:val>
                                            <p:fltVal val="1"/>
                                          </p:val>
                                        </p:tav>
                                      </p:tavLst>
                                    </p:anim>
                                    <p:anim calcmode="lin" valueType="num">
                                      <p:cBhvr>
                                        <p:cTn id="180" dur="332" tmFilter="0, 0; 0.125,0.2665; 0.25,0.4; 0.375,0.465; 0.5,0.5;  0.625,0.535; 0.75,0.6; 0.875,0.7335; 1,1">
                                          <p:stCondLst>
                                            <p:cond delay="332"/>
                                          </p:stCondLst>
                                        </p:cTn>
                                        <p:tgtEl>
                                          <p:spTgt spid="14">
                                            <p:graphicEl>
                                              <a:dgm id="{68551CD9-56EE-4F73-9759-2A97AC2502EE}"/>
                                            </p:graphicEl>
                                          </p:spTgt>
                                        </p:tgtEl>
                                        <p:attrNameLst>
                                          <p:attrName>ppt_y</p:attrName>
                                        </p:attrNameLst>
                                      </p:cBhvr>
                                      <p:tavLst>
                                        <p:tav tm="0" fmla="#ppt_y-sin(pi*$)/9">
                                          <p:val>
                                            <p:fltVal val="0"/>
                                          </p:val>
                                        </p:tav>
                                        <p:tav tm="100000">
                                          <p:val>
                                            <p:fltVal val="1"/>
                                          </p:val>
                                        </p:tav>
                                      </p:tavLst>
                                    </p:anim>
                                    <p:anim calcmode="lin" valueType="num">
                                      <p:cBhvr>
                                        <p:cTn id="181" dur="166" tmFilter="0, 0; 0.125,0.2665; 0.25,0.4; 0.375,0.465; 0.5,0.5;  0.625,0.535; 0.75,0.6; 0.875,0.7335; 1,1">
                                          <p:stCondLst>
                                            <p:cond delay="662"/>
                                          </p:stCondLst>
                                        </p:cTn>
                                        <p:tgtEl>
                                          <p:spTgt spid="14">
                                            <p:graphicEl>
                                              <a:dgm id="{68551CD9-56EE-4F73-9759-2A97AC2502EE}"/>
                                            </p:graphicEl>
                                          </p:spTgt>
                                        </p:tgtEl>
                                        <p:attrNameLst>
                                          <p:attrName>ppt_y</p:attrName>
                                        </p:attrNameLst>
                                      </p:cBhvr>
                                      <p:tavLst>
                                        <p:tav tm="0" fmla="#ppt_y-sin(pi*$)/27">
                                          <p:val>
                                            <p:fltVal val="0"/>
                                          </p:val>
                                        </p:tav>
                                        <p:tav tm="100000">
                                          <p:val>
                                            <p:fltVal val="1"/>
                                          </p:val>
                                        </p:tav>
                                      </p:tavLst>
                                    </p:anim>
                                    <p:anim calcmode="lin" valueType="num">
                                      <p:cBhvr>
                                        <p:cTn id="182" dur="82" tmFilter="0, 0; 0.125,0.2665; 0.25,0.4; 0.375,0.465; 0.5,0.5;  0.625,0.535; 0.75,0.6; 0.875,0.7335; 1,1">
                                          <p:stCondLst>
                                            <p:cond delay="828"/>
                                          </p:stCondLst>
                                        </p:cTn>
                                        <p:tgtEl>
                                          <p:spTgt spid="14">
                                            <p:graphicEl>
                                              <a:dgm id="{68551CD9-56EE-4F73-9759-2A97AC2502EE}"/>
                                            </p:graphicEl>
                                          </p:spTgt>
                                        </p:tgtEl>
                                        <p:attrNameLst>
                                          <p:attrName>ppt_y</p:attrName>
                                        </p:attrNameLst>
                                      </p:cBhvr>
                                      <p:tavLst>
                                        <p:tav tm="0" fmla="#ppt_y-sin(pi*$)/81">
                                          <p:val>
                                            <p:fltVal val="0"/>
                                          </p:val>
                                        </p:tav>
                                        <p:tav tm="100000">
                                          <p:val>
                                            <p:fltVal val="1"/>
                                          </p:val>
                                        </p:tav>
                                      </p:tavLst>
                                    </p:anim>
                                    <p:animScale>
                                      <p:cBhvr>
                                        <p:cTn id="183" dur="13">
                                          <p:stCondLst>
                                            <p:cond delay="325"/>
                                          </p:stCondLst>
                                        </p:cTn>
                                        <p:tgtEl>
                                          <p:spTgt spid="14">
                                            <p:graphicEl>
                                              <a:dgm id="{68551CD9-56EE-4F73-9759-2A97AC2502EE}"/>
                                            </p:graphicEl>
                                          </p:spTgt>
                                        </p:tgtEl>
                                      </p:cBhvr>
                                      <p:to x="100000" y="60000"/>
                                    </p:animScale>
                                    <p:animScale>
                                      <p:cBhvr>
                                        <p:cTn id="184" dur="83" decel="50000">
                                          <p:stCondLst>
                                            <p:cond delay="338"/>
                                          </p:stCondLst>
                                        </p:cTn>
                                        <p:tgtEl>
                                          <p:spTgt spid="14">
                                            <p:graphicEl>
                                              <a:dgm id="{68551CD9-56EE-4F73-9759-2A97AC2502EE}"/>
                                            </p:graphicEl>
                                          </p:spTgt>
                                        </p:tgtEl>
                                      </p:cBhvr>
                                      <p:to x="100000" y="100000"/>
                                    </p:animScale>
                                    <p:animScale>
                                      <p:cBhvr>
                                        <p:cTn id="185" dur="13">
                                          <p:stCondLst>
                                            <p:cond delay="656"/>
                                          </p:stCondLst>
                                        </p:cTn>
                                        <p:tgtEl>
                                          <p:spTgt spid="14">
                                            <p:graphicEl>
                                              <a:dgm id="{68551CD9-56EE-4F73-9759-2A97AC2502EE}"/>
                                            </p:graphicEl>
                                          </p:spTgt>
                                        </p:tgtEl>
                                      </p:cBhvr>
                                      <p:to x="100000" y="80000"/>
                                    </p:animScale>
                                    <p:animScale>
                                      <p:cBhvr>
                                        <p:cTn id="186" dur="83" decel="50000">
                                          <p:stCondLst>
                                            <p:cond delay="669"/>
                                          </p:stCondLst>
                                        </p:cTn>
                                        <p:tgtEl>
                                          <p:spTgt spid="14">
                                            <p:graphicEl>
                                              <a:dgm id="{68551CD9-56EE-4F73-9759-2A97AC2502EE}"/>
                                            </p:graphicEl>
                                          </p:spTgt>
                                        </p:tgtEl>
                                      </p:cBhvr>
                                      <p:to x="100000" y="100000"/>
                                    </p:animScale>
                                    <p:animScale>
                                      <p:cBhvr>
                                        <p:cTn id="187" dur="13">
                                          <p:stCondLst>
                                            <p:cond delay="821"/>
                                          </p:stCondLst>
                                        </p:cTn>
                                        <p:tgtEl>
                                          <p:spTgt spid="14">
                                            <p:graphicEl>
                                              <a:dgm id="{68551CD9-56EE-4F73-9759-2A97AC2502EE}"/>
                                            </p:graphicEl>
                                          </p:spTgt>
                                        </p:tgtEl>
                                      </p:cBhvr>
                                      <p:to x="100000" y="90000"/>
                                    </p:animScale>
                                    <p:animScale>
                                      <p:cBhvr>
                                        <p:cTn id="188" dur="83" decel="50000">
                                          <p:stCondLst>
                                            <p:cond delay="834"/>
                                          </p:stCondLst>
                                        </p:cTn>
                                        <p:tgtEl>
                                          <p:spTgt spid="14">
                                            <p:graphicEl>
                                              <a:dgm id="{68551CD9-56EE-4F73-9759-2A97AC2502EE}"/>
                                            </p:graphicEl>
                                          </p:spTgt>
                                        </p:tgtEl>
                                      </p:cBhvr>
                                      <p:to x="100000" y="100000"/>
                                    </p:animScale>
                                    <p:animScale>
                                      <p:cBhvr>
                                        <p:cTn id="189" dur="13">
                                          <p:stCondLst>
                                            <p:cond delay="904"/>
                                          </p:stCondLst>
                                        </p:cTn>
                                        <p:tgtEl>
                                          <p:spTgt spid="14">
                                            <p:graphicEl>
                                              <a:dgm id="{68551CD9-56EE-4F73-9759-2A97AC2502EE}"/>
                                            </p:graphicEl>
                                          </p:spTgt>
                                        </p:tgtEl>
                                      </p:cBhvr>
                                      <p:to x="100000" y="95000"/>
                                    </p:animScale>
                                    <p:animScale>
                                      <p:cBhvr>
                                        <p:cTn id="190" dur="83" decel="50000">
                                          <p:stCondLst>
                                            <p:cond delay="917"/>
                                          </p:stCondLst>
                                        </p:cTn>
                                        <p:tgtEl>
                                          <p:spTgt spid="14">
                                            <p:graphicEl>
                                              <a:dgm id="{68551CD9-56EE-4F73-9759-2A97AC2502EE}"/>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495" y="48451"/>
            <a:ext cx="5952738" cy="523149"/>
          </a:xfrm>
        </p:spPr>
        <p:txBody>
          <a:bodyPr>
            <a:normAutofit/>
          </a:bodyPr>
          <a:lstStyle/>
          <a:p>
            <a:r>
              <a:rPr lang="en-US" b="1" dirty="0"/>
              <a:t>Understanding Quality Culture</a:t>
            </a:r>
          </a:p>
        </p:txBody>
      </p:sp>
      <p:sp>
        <p:nvSpPr>
          <p:cNvPr id="4" name="Footer Placeholder 3"/>
          <p:cNvSpPr>
            <a:spLocks noGrp="1"/>
          </p:cNvSpPr>
          <p:nvPr>
            <p:ph type="ftr" sz="quarter" idx="11"/>
          </p:nvPr>
        </p:nvSpPr>
        <p:spPr/>
        <p:txBody>
          <a:bodyPr/>
          <a:lstStyle/>
          <a:p>
            <a:r>
              <a:rPr lang="en-US" dirty="0"/>
              <a:t>Sun Pharmaceutical Industries Limited</a:t>
            </a:r>
          </a:p>
        </p:txBody>
      </p:sp>
      <p:sp>
        <p:nvSpPr>
          <p:cNvPr id="5" name="Slide Number Placeholder 4"/>
          <p:cNvSpPr>
            <a:spLocks noGrp="1"/>
          </p:cNvSpPr>
          <p:nvPr>
            <p:ph type="sldNum" sz="quarter" idx="12"/>
          </p:nvPr>
        </p:nvSpPr>
        <p:spPr/>
        <p:txBody>
          <a:bodyPr/>
          <a:lstStyle/>
          <a:p>
            <a:fld id="{A52AA322-2C79-4759-9A44-C309782E71FD}" type="slidenum">
              <a:rPr lang="en-US" smtClean="0"/>
              <a:t>9</a:t>
            </a:fld>
            <a:endParaRPr lang="en-US" dirty="0"/>
          </a:p>
        </p:txBody>
      </p:sp>
      <p:grpSp>
        <p:nvGrpSpPr>
          <p:cNvPr id="8" name="Group 7">
            <a:extLst>
              <a:ext uri="{FF2B5EF4-FFF2-40B4-BE49-F238E27FC236}">
                <a16:creationId xmlns:a16="http://schemas.microsoft.com/office/drawing/2014/main" id="{396B84A4-8F66-8973-B1CC-BC12E91254EC}"/>
              </a:ext>
            </a:extLst>
          </p:cNvPr>
          <p:cNvGrpSpPr/>
          <p:nvPr/>
        </p:nvGrpSpPr>
        <p:grpSpPr>
          <a:xfrm>
            <a:off x="3965417" y="1125051"/>
            <a:ext cx="4257357" cy="4262057"/>
            <a:chOff x="3965417" y="1443101"/>
            <a:chExt cx="4257357" cy="4262057"/>
          </a:xfrm>
        </p:grpSpPr>
        <p:sp>
          <p:nvSpPr>
            <p:cNvPr id="9" name="Freeform 5">
              <a:extLst>
                <a:ext uri="{FF2B5EF4-FFF2-40B4-BE49-F238E27FC236}">
                  <a16:creationId xmlns:a16="http://schemas.microsoft.com/office/drawing/2014/main" id="{DBB47029-766C-4FC9-7074-DCF35BCEFEF2}"/>
                </a:ext>
              </a:extLst>
            </p:cNvPr>
            <p:cNvSpPr>
              <a:spLocks/>
            </p:cNvSpPr>
            <p:nvPr/>
          </p:nvSpPr>
          <p:spPr bwMode="auto">
            <a:xfrm>
              <a:off x="4374356" y="1847850"/>
              <a:ext cx="3443288" cy="3446463"/>
            </a:xfrm>
            <a:prstGeom prst="roundRect">
              <a:avLst>
                <a:gd name="adj" fmla="val 2890"/>
              </a:avLst>
            </a:prstGeom>
            <a:solidFill>
              <a:srgbClr val="FFFFFF">
                <a:lumMod val="85000"/>
              </a:srgbClr>
            </a:solidFill>
            <a:ln>
              <a:noFill/>
            </a:ln>
          </p:spPr>
          <p:txBody>
            <a:bodyPr vert="horz" wrap="square" lIns="365760" tIns="91440" rIns="365760" bIns="91440" numCol="1"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all" spc="0" normalizeH="0" baseline="0" noProof="0" dirty="0">
                <a:ln>
                  <a:noFill/>
                </a:ln>
                <a:solidFill>
                  <a:srgbClr val="000000">
                    <a:lumMod val="65000"/>
                    <a:lumOff val="35000"/>
                  </a:srgbClr>
                </a:solidFill>
                <a:effectLst/>
                <a:uLnTx/>
                <a:uFillTx/>
                <a:latin typeface="Segoe UI" panose="020B0502040204020203" pitchFamily="34" charset="0"/>
                <a:cs typeface="Segoe UI" panose="020B0502040204020203" pitchFamily="34" charset="0"/>
              </a:endParaRPr>
            </a:p>
          </p:txBody>
        </p:sp>
        <p:sp>
          <p:nvSpPr>
            <p:cNvPr id="10" name="Freeform 9">
              <a:extLst>
                <a:ext uri="{FF2B5EF4-FFF2-40B4-BE49-F238E27FC236}">
                  <a16:creationId xmlns:a16="http://schemas.microsoft.com/office/drawing/2014/main" id="{E9EC1173-871D-F92A-748A-F7C3A6175217}"/>
                </a:ext>
              </a:extLst>
            </p:cNvPr>
            <p:cNvSpPr>
              <a:spLocks/>
            </p:cNvSpPr>
            <p:nvPr/>
          </p:nvSpPr>
          <p:spPr bwMode="auto">
            <a:xfrm>
              <a:off x="4002405" y="4131945"/>
              <a:ext cx="371951" cy="872490"/>
            </a:xfrm>
            <a:custGeom>
              <a:avLst/>
              <a:gdLst>
                <a:gd name="T0" fmla="*/ 1 w 1821"/>
                <a:gd name="T1" fmla="*/ 2693 h 4332"/>
                <a:gd name="T2" fmla="*/ 7 w 1821"/>
                <a:gd name="T3" fmla="*/ 2773 h 4332"/>
                <a:gd name="T4" fmla="*/ 21 w 1821"/>
                <a:gd name="T5" fmla="*/ 2851 h 4332"/>
                <a:gd name="T6" fmla="*/ 42 w 1821"/>
                <a:gd name="T7" fmla="*/ 2929 h 4332"/>
                <a:gd name="T8" fmla="*/ 69 w 1821"/>
                <a:gd name="T9" fmla="*/ 3004 h 4332"/>
                <a:gd name="T10" fmla="*/ 102 w 1821"/>
                <a:gd name="T11" fmla="*/ 3078 h 4332"/>
                <a:gd name="T12" fmla="*/ 140 w 1821"/>
                <a:gd name="T13" fmla="*/ 3150 h 4332"/>
                <a:gd name="T14" fmla="*/ 183 w 1821"/>
                <a:gd name="T15" fmla="*/ 3220 h 4332"/>
                <a:gd name="T16" fmla="*/ 230 w 1821"/>
                <a:gd name="T17" fmla="*/ 3288 h 4332"/>
                <a:gd name="T18" fmla="*/ 282 w 1821"/>
                <a:gd name="T19" fmla="*/ 3353 h 4332"/>
                <a:gd name="T20" fmla="*/ 336 w 1821"/>
                <a:gd name="T21" fmla="*/ 3417 h 4332"/>
                <a:gd name="T22" fmla="*/ 393 w 1821"/>
                <a:gd name="T23" fmla="*/ 3478 h 4332"/>
                <a:gd name="T24" fmla="*/ 451 w 1821"/>
                <a:gd name="T25" fmla="*/ 3537 h 4332"/>
                <a:gd name="T26" fmla="*/ 511 w 1821"/>
                <a:gd name="T27" fmla="*/ 3591 h 4332"/>
                <a:gd name="T28" fmla="*/ 573 w 1821"/>
                <a:gd name="T29" fmla="*/ 3645 h 4332"/>
                <a:gd name="T30" fmla="*/ 635 w 1821"/>
                <a:gd name="T31" fmla="*/ 3694 h 4332"/>
                <a:gd name="T32" fmla="*/ 695 w 1821"/>
                <a:gd name="T33" fmla="*/ 3740 h 4332"/>
                <a:gd name="T34" fmla="*/ 762 w 1821"/>
                <a:gd name="T35" fmla="*/ 3786 h 4332"/>
                <a:gd name="T36" fmla="*/ 831 w 1821"/>
                <a:gd name="T37" fmla="*/ 3830 h 4332"/>
                <a:gd name="T38" fmla="*/ 971 w 1821"/>
                <a:gd name="T39" fmla="*/ 3912 h 4332"/>
                <a:gd name="T40" fmla="*/ 1113 w 1821"/>
                <a:gd name="T41" fmla="*/ 3989 h 4332"/>
                <a:gd name="T42" fmla="*/ 1257 w 1821"/>
                <a:gd name="T43" fmla="*/ 4064 h 4332"/>
                <a:gd name="T44" fmla="*/ 1346 w 1821"/>
                <a:gd name="T45" fmla="*/ 4109 h 4332"/>
                <a:gd name="T46" fmla="*/ 1440 w 1821"/>
                <a:gd name="T47" fmla="*/ 4154 h 4332"/>
                <a:gd name="T48" fmla="*/ 1623 w 1821"/>
                <a:gd name="T49" fmla="*/ 4234 h 4332"/>
                <a:gd name="T50" fmla="*/ 1765 w 1821"/>
                <a:gd name="T51" fmla="*/ 4292 h 4332"/>
                <a:gd name="T52" fmla="*/ 1821 w 1821"/>
                <a:gd name="T53" fmla="*/ 4313 h 4332"/>
                <a:gd name="T54" fmla="*/ 1821 w 1821"/>
                <a:gd name="T55" fmla="*/ 0 h 4332"/>
                <a:gd name="T56" fmla="*/ 1376 w 1821"/>
                <a:gd name="T57" fmla="*/ 454 h 4332"/>
                <a:gd name="T58" fmla="*/ 848 w 1821"/>
                <a:gd name="T59" fmla="*/ 996 h 4332"/>
                <a:gd name="T60" fmla="*/ 616 w 1821"/>
                <a:gd name="T61" fmla="*/ 1239 h 4332"/>
                <a:gd name="T62" fmla="*/ 541 w 1821"/>
                <a:gd name="T63" fmla="*/ 1320 h 4332"/>
                <a:gd name="T64" fmla="*/ 481 w 1821"/>
                <a:gd name="T65" fmla="*/ 1390 h 4332"/>
                <a:gd name="T66" fmla="*/ 423 w 1821"/>
                <a:gd name="T67" fmla="*/ 1463 h 4332"/>
                <a:gd name="T68" fmla="*/ 368 w 1821"/>
                <a:gd name="T69" fmla="*/ 1539 h 4332"/>
                <a:gd name="T70" fmla="*/ 315 w 1821"/>
                <a:gd name="T71" fmla="*/ 1618 h 4332"/>
                <a:gd name="T72" fmla="*/ 267 w 1821"/>
                <a:gd name="T73" fmla="*/ 1699 h 4332"/>
                <a:gd name="T74" fmla="*/ 221 w 1821"/>
                <a:gd name="T75" fmla="*/ 1783 h 4332"/>
                <a:gd name="T76" fmla="*/ 180 w 1821"/>
                <a:gd name="T77" fmla="*/ 1869 h 4332"/>
                <a:gd name="T78" fmla="*/ 141 w 1821"/>
                <a:gd name="T79" fmla="*/ 1956 h 4332"/>
                <a:gd name="T80" fmla="*/ 108 w 1821"/>
                <a:gd name="T81" fmla="*/ 2045 h 4332"/>
                <a:gd name="T82" fmla="*/ 79 w 1821"/>
                <a:gd name="T83" fmla="*/ 2136 h 4332"/>
                <a:gd name="T84" fmla="*/ 53 w 1821"/>
                <a:gd name="T85" fmla="*/ 2228 h 4332"/>
                <a:gd name="T86" fmla="*/ 33 w 1821"/>
                <a:gd name="T87" fmla="*/ 2320 h 4332"/>
                <a:gd name="T88" fmla="*/ 18 w 1821"/>
                <a:gd name="T89" fmla="*/ 2413 h 4332"/>
                <a:gd name="T90" fmla="*/ 6 w 1821"/>
                <a:gd name="T91" fmla="*/ 2506 h 4332"/>
                <a:gd name="T92" fmla="*/ 1 w 1821"/>
                <a:gd name="T93" fmla="*/ 2600 h 4332"/>
                <a:gd name="T94" fmla="*/ 1 w 1821"/>
                <a:gd name="T95" fmla="*/ 2693 h 4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1" h="4332">
                  <a:moveTo>
                    <a:pt x="1" y="2693"/>
                  </a:moveTo>
                  <a:lnTo>
                    <a:pt x="1" y="2693"/>
                  </a:lnTo>
                  <a:lnTo>
                    <a:pt x="3" y="2734"/>
                  </a:lnTo>
                  <a:lnTo>
                    <a:pt x="7" y="2773"/>
                  </a:lnTo>
                  <a:lnTo>
                    <a:pt x="14" y="2813"/>
                  </a:lnTo>
                  <a:lnTo>
                    <a:pt x="21" y="2851"/>
                  </a:lnTo>
                  <a:lnTo>
                    <a:pt x="30" y="2890"/>
                  </a:lnTo>
                  <a:lnTo>
                    <a:pt x="42" y="2929"/>
                  </a:lnTo>
                  <a:lnTo>
                    <a:pt x="55" y="2967"/>
                  </a:lnTo>
                  <a:lnTo>
                    <a:pt x="69" y="3004"/>
                  </a:lnTo>
                  <a:lnTo>
                    <a:pt x="85" y="3041"/>
                  </a:lnTo>
                  <a:lnTo>
                    <a:pt x="102" y="3078"/>
                  </a:lnTo>
                  <a:lnTo>
                    <a:pt x="121" y="3114"/>
                  </a:lnTo>
                  <a:lnTo>
                    <a:pt x="140" y="3150"/>
                  </a:lnTo>
                  <a:lnTo>
                    <a:pt x="161" y="3186"/>
                  </a:lnTo>
                  <a:lnTo>
                    <a:pt x="183" y="3220"/>
                  </a:lnTo>
                  <a:lnTo>
                    <a:pt x="206" y="3255"/>
                  </a:lnTo>
                  <a:lnTo>
                    <a:pt x="230" y="3288"/>
                  </a:lnTo>
                  <a:lnTo>
                    <a:pt x="256" y="3321"/>
                  </a:lnTo>
                  <a:lnTo>
                    <a:pt x="282" y="3353"/>
                  </a:lnTo>
                  <a:lnTo>
                    <a:pt x="308" y="3386"/>
                  </a:lnTo>
                  <a:lnTo>
                    <a:pt x="336" y="3417"/>
                  </a:lnTo>
                  <a:lnTo>
                    <a:pt x="363" y="3448"/>
                  </a:lnTo>
                  <a:lnTo>
                    <a:pt x="393" y="3478"/>
                  </a:lnTo>
                  <a:lnTo>
                    <a:pt x="422" y="3508"/>
                  </a:lnTo>
                  <a:lnTo>
                    <a:pt x="451" y="3537"/>
                  </a:lnTo>
                  <a:lnTo>
                    <a:pt x="481" y="3564"/>
                  </a:lnTo>
                  <a:lnTo>
                    <a:pt x="511" y="3591"/>
                  </a:lnTo>
                  <a:lnTo>
                    <a:pt x="543" y="3619"/>
                  </a:lnTo>
                  <a:lnTo>
                    <a:pt x="573" y="3645"/>
                  </a:lnTo>
                  <a:lnTo>
                    <a:pt x="603" y="3670"/>
                  </a:lnTo>
                  <a:lnTo>
                    <a:pt x="635" y="3694"/>
                  </a:lnTo>
                  <a:lnTo>
                    <a:pt x="695" y="3740"/>
                  </a:lnTo>
                  <a:lnTo>
                    <a:pt x="695" y="3740"/>
                  </a:lnTo>
                  <a:lnTo>
                    <a:pt x="729" y="3764"/>
                  </a:lnTo>
                  <a:lnTo>
                    <a:pt x="762" y="3786"/>
                  </a:lnTo>
                  <a:lnTo>
                    <a:pt x="796" y="3808"/>
                  </a:lnTo>
                  <a:lnTo>
                    <a:pt x="831" y="3830"/>
                  </a:lnTo>
                  <a:lnTo>
                    <a:pt x="900" y="3872"/>
                  </a:lnTo>
                  <a:lnTo>
                    <a:pt x="971" y="3912"/>
                  </a:lnTo>
                  <a:lnTo>
                    <a:pt x="1042" y="3950"/>
                  </a:lnTo>
                  <a:lnTo>
                    <a:pt x="1113" y="3989"/>
                  </a:lnTo>
                  <a:lnTo>
                    <a:pt x="1257" y="4064"/>
                  </a:lnTo>
                  <a:lnTo>
                    <a:pt x="1257" y="4064"/>
                  </a:lnTo>
                  <a:lnTo>
                    <a:pt x="1301" y="4087"/>
                  </a:lnTo>
                  <a:lnTo>
                    <a:pt x="1346" y="4109"/>
                  </a:lnTo>
                  <a:lnTo>
                    <a:pt x="1393" y="4132"/>
                  </a:lnTo>
                  <a:lnTo>
                    <a:pt x="1440" y="4154"/>
                  </a:lnTo>
                  <a:lnTo>
                    <a:pt x="1534" y="4196"/>
                  </a:lnTo>
                  <a:lnTo>
                    <a:pt x="1623" y="4234"/>
                  </a:lnTo>
                  <a:lnTo>
                    <a:pt x="1702" y="4267"/>
                  </a:lnTo>
                  <a:lnTo>
                    <a:pt x="1765" y="4292"/>
                  </a:lnTo>
                  <a:lnTo>
                    <a:pt x="1821" y="4313"/>
                  </a:lnTo>
                  <a:lnTo>
                    <a:pt x="1821" y="4313"/>
                  </a:lnTo>
                  <a:lnTo>
                    <a:pt x="1821" y="4332"/>
                  </a:lnTo>
                  <a:lnTo>
                    <a:pt x="1821" y="0"/>
                  </a:lnTo>
                  <a:lnTo>
                    <a:pt x="1821" y="0"/>
                  </a:lnTo>
                  <a:lnTo>
                    <a:pt x="1376" y="454"/>
                  </a:lnTo>
                  <a:lnTo>
                    <a:pt x="1002" y="836"/>
                  </a:lnTo>
                  <a:lnTo>
                    <a:pt x="848" y="996"/>
                  </a:lnTo>
                  <a:lnTo>
                    <a:pt x="720" y="1131"/>
                  </a:lnTo>
                  <a:lnTo>
                    <a:pt x="616" y="1239"/>
                  </a:lnTo>
                  <a:lnTo>
                    <a:pt x="541" y="1320"/>
                  </a:lnTo>
                  <a:lnTo>
                    <a:pt x="541" y="1320"/>
                  </a:lnTo>
                  <a:lnTo>
                    <a:pt x="511" y="1354"/>
                  </a:lnTo>
                  <a:lnTo>
                    <a:pt x="481" y="1390"/>
                  </a:lnTo>
                  <a:lnTo>
                    <a:pt x="451" y="1426"/>
                  </a:lnTo>
                  <a:lnTo>
                    <a:pt x="423" y="1463"/>
                  </a:lnTo>
                  <a:lnTo>
                    <a:pt x="395" y="1501"/>
                  </a:lnTo>
                  <a:lnTo>
                    <a:pt x="368" y="1539"/>
                  </a:lnTo>
                  <a:lnTo>
                    <a:pt x="341" y="1579"/>
                  </a:lnTo>
                  <a:lnTo>
                    <a:pt x="315" y="1618"/>
                  </a:lnTo>
                  <a:lnTo>
                    <a:pt x="291" y="1658"/>
                  </a:lnTo>
                  <a:lnTo>
                    <a:pt x="267" y="1699"/>
                  </a:lnTo>
                  <a:lnTo>
                    <a:pt x="244" y="1741"/>
                  </a:lnTo>
                  <a:lnTo>
                    <a:pt x="221" y="1783"/>
                  </a:lnTo>
                  <a:lnTo>
                    <a:pt x="200" y="1826"/>
                  </a:lnTo>
                  <a:lnTo>
                    <a:pt x="180" y="1869"/>
                  </a:lnTo>
                  <a:lnTo>
                    <a:pt x="160" y="1912"/>
                  </a:lnTo>
                  <a:lnTo>
                    <a:pt x="141" y="1956"/>
                  </a:lnTo>
                  <a:lnTo>
                    <a:pt x="125" y="2001"/>
                  </a:lnTo>
                  <a:lnTo>
                    <a:pt x="108" y="2045"/>
                  </a:lnTo>
                  <a:lnTo>
                    <a:pt x="93" y="2090"/>
                  </a:lnTo>
                  <a:lnTo>
                    <a:pt x="79" y="2136"/>
                  </a:lnTo>
                  <a:lnTo>
                    <a:pt x="66" y="2181"/>
                  </a:lnTo>
                  <a:lnTo>
                    <a:pt x="53" y="2228"/>
                  </a:lnTo>
                  <a:lnTo>
                    <a:pt x="43" y="2274"/>
                  </a:lnTo>
                  <a:lnTo>
                    <a:pt x="33" y="2320"/>
                  </a:lnTo>
                  <a:lnTo>
                    <a:pt x="24" y="2367"/>
                  </a:lnTo>
                  <a:lnTo>
                    <a:pt x="18" y="2413"/>
                  </a:lnTo>
                  <a:lnTo>
                    <a:pt x="12" y="2459"/>
                  </a:lnTo>
                  <a:lnTo>
                    <a:pt x="6" y="2506"/>
                  </a:lnTo>
                  <a:lnTo>
                    <a:pt x="3" y="2554"/>
                  </a:lnTo>
                  <a:lnTo>
                    <a:pt x="1" y="2600"/>
                  </a:lnTo>
                  <a:lnTo>
                    <a:pt x="0" y="2647"/>
                  </a:lnTo>
                  <a:lnTo>
                    <a:pt x="1" y="2693"/>
                  </a:lnTo>
                  <a:lnTo>
                    <a:pt x="1" y="2693"/>
                  </a:lnTo>
                  <a:close/>
                </a:path>
              </a:pathLst>
            </a:custGeom>
            <a:solidFill>
              <a:srgbClr val="3AC6E1">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2" name="Freeform 11">
              <a:extLst>
                <a:ext uri="{FF2B5EF4-FFF2-40B4-BE49-F238E27FC236}">
                  <a16:creationId xmlns:a16="http://schemas.microsoft.com/office/drawing/2014/main" id="{78B6A27C-DDCC-6540-E79B-B12CB4B8B653}"/>
                </a:ext>
              </a:extLst>
            </p:cNvPr>
            <p:cNvSpPr>
              <a:spLocks/>
            </p:cNvSpPr>
            <p:nvPr/>
          </p:nvSpPr>
          <p:spPr bwMode="auto">
            <a:xfrm>
              <a:off x="4664393" y="1480503"/>
              <a:ext cx="875347" cy="367347"/>
            </a:xfrm>
            <a:custGeom>
              <a:avLst/>
              <a:gdLst>
                <a:gd name="T0" fmla="*/ 1619 w 4309"/>
                <a:gd name="T1" fmla="*/ 0 h 1824"/>
                <a:gd name="T2" fmla="*/ 1539 w 4309"/>
                <a:gd name="T3" fmla="*/ 7 h 1824"/>
                <a:gd name="T4" fmla="*/ 1461 w 4309"/>
                <a:gd name="T5" fmla="*/ 20 h 1824"/>
                <a:gd name="T6" fmla="*/ 1384 w 4309"/>
                <a:gd name="T7" fmla="*/ 41 h 1824"/>
                <a:gd name="T8" fmla="*/ 1308 w 4309"/>
                <a:gd name="T9" fmla="*/ 69 h 1824"/>
                <a:gd name="T10" fmla="*/ 1235 w 4309"/>
                <a:gd name="T11" fmla="*/ 101 h 1824"/>
                <a:gd name="T12" fmla="*/ 1163 w 4309"/>
                <a:gd name="T13" fmla="*/ 140 h 1824"/>
                <a:gd name="T14" fmla="*/ 1092 w 4309"/>
                <a:gd name="T15" fmla="*/ 183 h 1824"/>
                <a:gd name="T16" fmla="*/ 1024 w 4309"/>
                <a:gd name="T17" fmla="*/ 230 h 1824"/>
                <a:gd name="T18" fmla="*/ 958 w 4309"/>
                <a:gd name="T19" fmla="*/ 281 h 1824"/>
                <a:gd name="T20" fmla="*/ 896 w 4309"/>
                <a:gd name="T21" fmla="*/ 336 h 1824"/>
                <a:gd name="T22" fmla="*/ 835 w 4309"/>
                <a:gd name="T23" fmla="*/ 392 h 1824"/>
                <a:gd name="T24" fmla="*/ 776 w 4309"/>
                <a:gd name="T25" fmla="*/ 451 h 1824"/>
                <a:gd name="T26" fmla="*/ 721 w 4309"/>
                <a:gd name="T27" fmla="*/ 512 h 1824"/>
                <a:gd name="T28" fmla="*/ 668 w 4309"/>
                <a:gd name="T29" fmla="*/ 573 h 1824"/>
                <a:gd name="T30" fmla="*/ 619 w 4309"/>
                <a:gd name="T31" fmla="*/ 635 h 1824"/>
                <a:gd name="T32" fmla="*/ 573 w 4309"/>
                <a:gd name="T33" fmla="*/ 695 h 1824"/>
                <a:gd name="T34" fmla="*/ 527 w 4309"/>
                <a:gd name="T35" fmla="*/ 763 h 1824"/>
                <a:gd name="T36" fmla="*/ 483 w 4309"/>
                <a:gd name="T37" fmla="*/ 831 h 1824"/>
                <a:gd name="T38" fmla="*/ 401 w 4309"/>
                <a:gd name="T39" fmla="*/ 971 h 1824"/>
                <a:gd name="T40" fmla="*/ 325 w 4309"/>
                <a:gd name="T41" fmla="*/ 1115 h 1824"/>
                <a:gd name="T42" fmla="*/ 249 w 4309"/>
                <a:gd name="T43" fmla="*/ 1258 h 1824"/>
                <a:gd name="T44" fmla="*/ 204 w 4309"/>
                <a:gd name="T45" fmla="*/ 1347 h 1824"/>
                <a:gd name="T46" fmla="*/ 159 w 4309"/>
                <a:gd name="T47" fmla="*/ 1441 h 1824"/>
                <a:gd name="T48" fmla="*/ 80 w 4309"/>
                <a:gd name="T49" fmla="*/ 1625 h 1824"/>
                <a:gd name="T50" fmla="*/ 22 w 4309"/>
                <a:gd name="T51" fmla="*/ 1767 h 1824"/>
                <a:gd name="T52" fmla="*/ 4309 w 4309"/>
                <a:gd name="T53" fmla="*/ 1824 h 1824"/>
                <a:gd name="T54" fmla="*/ 3856 w 4309"/>
                <a:gd name="T55" fmla="*/ 1377 h 1824"/>
                <a:gd name="T56" fmla="*/ 3315 w 4309"/>
                <a:gd name="T57" fmla="*/ 850 h 1824"/>
                <a:gd name="T58" fmla="*/ 3072 w 4309"/>
                <a:gd name="T59" fmla="*/ 616 h 1824"/>
                <a:gd name="T60" fmla="*/ 2991 w 4309"/>
                <a:gd name="T61" fmla="*/ 541 h 1824"/>
                <a:gd name="T62" fmla="*/ 2921 w 4309"/>
                <a:gd name="T63" fmla="*/ 481 h 1824"/>
                <a:gd name="T64" fmla="*/ 2848 w 4309"/>
                <a:gd name="T65" fmla="*/ 423 h 1824"/>
                <a:gd name="T66" fmla="*/ 2772 w 4309"/>
                <a:gd name="T67" fmla="*/ 367 h 1824"/>
                <a:gd name="T68" fmla="*/ 2693 w 4309"/>
                <a:gd name="T69" fmla="*/ 315 h 1824"/>
                <a:gd name="T70" fmla="*/ 2612 w 4309"/>
                <a:gd name="T71" fmla="*/ 267 h 1824"/>
                <a:gd name="T72" fmla="*/ 2528 w 4309"/>
                <a:gd name="T73" fmla="*/ 222 h 1824"/>
                <a:gd name="T74" fmla="*/ 2442 w 4309"/>
                <a:gd name="T75" fmla="*/ 180 h 1824"/>
                <a:gd name="T76" fmla="*/ 2354 w 4309"/>
                <a:gd name="T77" fmla="*/ 142 h 1824"/>
                <a:gd name="T78" fmla="*/ 2265 w 4309"/>
                <a:gd name="T79" fmla="*/ 107 h 1824"/>
                <a:gd name="T80" fmla="*/ 2175 w 4309"/>
                <a:gd name="T81" fmla="*/ 78 h 1824"/>
                <a:gd name="T82" fmla="*/ 2084 w 4309"/>
                <a:gd name="T83" fmla="*/ 53 h 1824"/>
                <a:gd name="T84" fmla="*/ 1992 w 4309"/>
                <a:gd name="T85" fmla="*/ 33 h 1824"/>
                <a:gd name="T86" fmla="*/ 1899 w 4309"/>
                <a:gd name="T87" fmla="*/ 17 h 1824"/>
                <a:gd name="T88" fmla="*/ 1806 w 4309"/>
                <a:gd name="T89" fmla="*/ 7 h 1824"/>
                <a:gd name="T90" fmla="*/ 1712 w 4309"/>
                <a:gd name="T91" fmla="*/ 0 h 1824"/>
                <a:gd name="T92" fmla="*/ 1619 w 4309"/>
                <a:gd name="T93" fmla="*/ 0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09" h="1824">
                  <a:moveTo>
                    <a:pt x="1619" y="0"/>
                  </a:moveTo>
                  <a:lnTo>
                    <a:pt x="1619" y="0"/>
                  </a:lnTo>
                  <a:lnTo>
                    <a:pt x="1578" y="3"/>
                  </a:lnTo>
                  <a:lnTo>
                    <a:pt x="1539" y="7"/>
                  </a:lnTo>
                  <a:lnTo>
                    <a:pt x="1500" y="13"/>
                  </a:lnTo>
                  <a:lnTo>
                    <a:pt x="1461" y="20"/>
                  </a:lnTo>
                  <a:lnTo>
                    <a:pt x="1422" y="30"/>
                  </a:lnTo>
                  <a:lnTo>
                    <a:pt x="1384" y="41"/>
                  </a:lnTo>
                  <a:lnTo>
                    <a:pt x="1346" y="54"/>
                  </a:lnTo>
                  <a:lnTo>
                    <a:pt x="1308" y="69"/>
                  </a:lnTo>
                  <a:lnTo>
                    <a:pt x="1272" y="84"/>
                  </a:lnTo>
                  <a:lnTo>
                    <a:pt x="1235" y="101"/>
                  </a:lnTo>
                  <a:lnTo>
                    <a:pt x="1198" y="120"/>
                  </a:lnTo>
                  <a:lnTo>
                    <a:pt x="1163" y="140"/>
                  </a:lnTo>
                  <a:lnTo>
                    <a:pt x="1127" y="161"/>
                  </a:lnTo>
                  <a:lnTo>
                    <a:pt x="1092" y="183"/>
                  </a:lnTo>
                  <a:lnTo>
                    <a:pt x="1058" y="206"/>
                  </a:lnTo>
                  <a:lnTo>
                    <a:pt x="1024" y="230"/>
                  </a:lnTo>
                  <a:lnTo>
                    <a:pt x="992" y="255"/>
                  </a:lnTo>
                  <a:lnTo>
                    <a:pt x="958" y="281"/>
                  </a:lnTo>
                  <a:lnTo>
                    <a:pt x="927" y="309"/>
                  </a:lnTo>
                  <a:lnTo>
                    <a:pt x="896" y="336"/>
                  </a:lnTo>
                  <a:lnTo>
                    <a:pt x="865" y="364"/>
                  </a:lnTo>
                  <a:lnTo>
                    <a:pt x="835" y="392"/>
                  </a:lnTo>
                  <a:lnTo>
                    <a:pt x="806" y="422"/>
                  </a:lnTo>
                  <a:lnTo>
                    <a:pt x="776" y="451"/>
                  </a:lnTo>
                  <a:lnTo>
                    <a:pt x="749" y="482"/>
                  </a:lnTo>
                  <a:lnTo>
                    <a:pt x="721" y="512"/>
                  </a:lnTo>
                  <a:lnTo>
                    <a:pt x="695" y="542"/>
                  </a:lnTo>
                  <a:lnTo>
                    <a:pt x="668" y="573"/>
                  </a:lnTo>
                  <a:lnTo>
                    <a:pt x="643" y="603"/>
                  </a:lnTo>
                  <a:lnTo>
                    <a:pt x="619" y="635"/>
                  </a:lnTo>
                  <a:lnTo>
                    <a:pt x="573" y="695"/>
                  </a:lnTo>
                  <a:lnTo>
                    <a:pt x="573" y="695"/>
                  </a:lnTo>
                  <a:lnTo>
                    <a:pt x="549" y="729"/>
                  </a:lnTo>
                  <a:lnTo>
                    <a:pt x="527" y="763"/>
                  </a:lnTo>
                  <a:lnTo>
                    <a:pt x="504" y="796"/>
                  </a:lnTo>
                  <a:lnTo>
                    <a:pt x="483" y="831"/>
                  </a:lnTo>
                  <a:lnTo>
                    <a:pt x="441" y="900"/>
                  </a:lnTo>
                  <a:lnTo>
                    <a:pt x="401" y="971"/>
                  </a:lnTo>
                  <a:lnTo>
                    <a:pt x="363" y="1042"/>
                  </a:lnTo>
                  <a:lnTo>
                    <a:pt x="325" y="1115"/>
                  </a:lnTo>
                  <a:lnTo>
                    <a:pt x="249" y="1258"/>
                  </a:lnTo>
                  <a:lnTo>
                    <a:pt x="249" y="1258"/>
                  </a:lnTo>
                  <a:lnTo>
                    <a:pt x="226" y="1301"/>
                  </a:lnTo>
                  <a:lnTo>
                    <a:pt x="204" y="1347"/>
                  </a:lnTo>
                  <a:lnTo>
                    <a:pt x="181" y="1394"/>
                  </a:lnTo>
                  <a:lnTo>
                    <a:pt x="159" y="1441"/>
                  </a:lnTo>
                  <a:lnTo>
                    <a:pt x="118" y="1535"/>
                  </a:lnTo>
                  <a:lnTo>
                    <a:pt x="80" y="1625"/>
                  </a:lnTo>
                  <a:lnTo>
                    <a:pt x="47" y="1704"/>
                  </a:lnTo>
                  <a:lnTo>
                    <a:pt x="22" y="1767"/>
                  </a:lnTo>
                  <a:lnTo>
                    <a:pt x="0" y="1824"/>
                  </a:lnTo>
                  <a:lnTo>
                    <a:pt x="4309" y="1824"/>
                  </a:lnTo>
                  <a:lnTo>
                    <a:pt x="4309" y="1824"/>
                  </a:lnTo>
                  <a:lnTo>
                    <a:pt x="3856" y="1377"/>
                  </a:lnTo>
                  <a:lnTo>
                    <a:pt x="3474" y="1004"/>
                  </a:lnTo>
                  <a:lnTo>
                    <a:pt x="3315" y="850"/>
                  </a:lnTo>
                  <a:lnTo>
                    <a:pt x="3180" y="720"/>
                  </a:lnTo>
                  <a:lnTo>
                    <a:pt x="3072" y="616"/>
                  </a:lnTo>
                  <a:lnTo>
                    <a:pt x="2991" y="541"/>
                  </a:lnTo>
                  <a:lnTo>
                    <a:pt x="2991" y="541"/>
                  </a:lnTo>
                  <a:lnTo>
                    <a:pt x="2956" y="511"/>
                  </a:lnTo>
                  <a:lnTo>
                    <a:pt x="2921" y="481"/>
                  </a:lnTo>
                  <a:lnTo>
                    <a:pt x="2885" y="451"/>
                  </a:lnTo>
                  <a:lnTo>
                    <a:pt x="2848" y="423"/>
                  </a:lnTo>
                  <a:lnTo>
                    <a:pt x="2810" y="395"/>
                  </a:lnTo>
                  <a:lnTo>
                    <a:pt x="2772" y="367"/>
                  </a:lnTo>
                  <a:lnTo>
                    <a:pt x="2732" y="341"/>
                  </a:lnTo>
                  <a:lnTo>
                    <a:pt x="2693" y="315"/>
                  </a:lnTo>
                  <a:lnTo>
                    <a:pt x="2653" y="291"/>
                  </a:lnTo>
                  <a:lnTo>
                    <a:pt x="2612" y="267"/>
                  </a:lnTo>
                  <a:lnTo>
                    <a:pt x="2570" y="244"/>
                  </a:lnTo>
                  <a:lnTo>
                    <a:pt x="2528" y="222"/>
                  </a:lnTo>
                  <a:lnTo>
                    <a:pt x="2485" y="200"/>
                  </a:lnTo>
                  <a:lnTo>
                    <a:pt x="2442" y="180"/>
                  </a:lnTo>
                  <a:lnTo>
                    <a:pt x="2398" y="160"/>
                  </a:lnTo>
                  <a:lnTo>
                    <a:pt x="2354" y="142"/>
                  </a:lnTo>
                  <a:lnTo>
                    <a:pt x="2310" y="124"/>
                  </a:lnTo>
                  <a:lnTo>
                    <a:pt x="2265" y="107"/>
                  </a:lnTo>
                  <a:lnTo>
                    <a:pt x="2220" y="93"/>
                  </a:lnTo>
                  <a:lnTo>
                    <a:pt x="2175" y="78"/>
                  </a:lnTo>
                  <a:lnTo>
                    <a:pt x="2130" y="65"/>
                  </a:lnTo>
                  <a:lnTo>
                    <a:pt x="2084" y="53"/>
                  </a:lnTo>
                  <a:lnTo>
                    <a:pt x="2038" y="42"/>
                  </a:lnTo>
                  <a:lnTo>
                    <a:pt x="1992" y="33"/>
                  </a:lnTo>
                  <a:lnTo>
                    <a:pt x="1945" y="25"/>
                  </a:lnTo>
                  <a:lnTo>
                    <a:pt x="1899" y="17"/>
                  </a:lnTo>
                  <a:lnTo>
                    <a:pt x="1852" y="11"/>
                  </a:lnTo>
                  <a:lnTo>
                    <a:pt x="1806" y="7"/>
                  </a:lnTo>
                  <a:lnTo>
                    <a:pt x="1758" y="3"/>
                  </a:lnTo>
                  <a:lnTo>
                    <a:pt x="1712" y="0"/>
                  </a:lnTo>
                  <a:lnTo>
                    <a:pt x="1665" y="0"/>
                  </a:lnTo>
                  <a:lnTo>
                    <a:pt x="1619" y="0"/>
                  </a:lnTo>
                  <a:lnTo>
                    <a:pt x="1619" y="0"/>
                  </a:lnTo>
                  <a:close/>
                </a:path>
              </a:pathLst>
            </a:custGeom>
            <a:solidFill>
              <a:srgbClr val="F15F47">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3" name="Freeform 12">
              <a:extLst>
                <a:ext uri="{FF2B5EF4-FFF2-40B4-BE49-F238E27FC236}">
                  <a16:creationId xmlns:a16="http://schemas.microsoft.com/office/drawing/2014/main" id="{DCDB4F1E-4487-B0F1-EA74-EB6E4FCC2033}"/>
                </a:ext>
              </a:extLst>
            </p:cNvPr>
            <p:cNvSpPr>
              <a:spLocks/>
            </p:cNvSpPr>
            <p:nvPr/>
          </p:nvSpPr>
          <p:spPr bwMode="auto">
            <a:xfrm>
              <a:off x="7817644" y="2129790"/>
              <a:ext cx="371951" cy="872490"/>
            </a:xfrm>
            <a:custGeom>
              <a:avLst/>
              <a:gdLst>
                <a:gd name="T0" fmla="*/ 1126 w 1821"/>
                <a:gd name="T1" fmla="*/ 637 h 4377"/>
                <a:gd name="T2" fmla="*/ 1060 w 1821"/>
                <a:gd name="T3" fmla="*/ 591 h 4377"/>
                <a:gd name="T4" fmla="*/ 991 w 1821"/>
                <a:gd name="T5" fmla="*/ 547 h 4377"/>
                <a:gd name="T6" fmla="*/ 851 w 1821"/>
                <a:gd name="T7" fmla="*/ 465 h 4377"/>
                <a:gd name="T8" fmla="*/ 708 w 1821"/>
                <a:gd name="T9" fmla="*/ 388 h 4377"/>
                <a:gd name="T10" fmla="*/ 564 w 1821"/>
                <a:gd name="T11" fmla="*/ 313 h 4377"/>
                <a:gd name="T12" fmla="*/ 476 w 1821"/>
                <a:gd name="T13" fmla="*/ 268 h 4377"/>
                <a:gd name="T14" fmla="*/ 382 w 1821"/>
                <a:gd name="T15" fmla="*/ 223 h 4377"/>
                <a:gd name="T16" fmla="*/ 198 w 1821"/>
                <a:gd name="T17" fmla="*/ 143 h 4377"/>
                <a:gd name="T18" fmla="*/ 56 w 1821"/>
                <a:gd name="T19" fmla="*/ 86 h 4377"/>
                <a:gd name="T20" fmla="*/ 0 w 1821"/>
                <a:gd name="T21" fmla="*/ 0 h 4377"/>
                <a:gd name="T22" fmla="*/ 0 w 1821"/>
                <a:gd name="T23" fmla="*/ 4377 h 4377"/>
                <a:gd name="T24" fmla="*/ 819 w 1821"/>
                <a:gd name="T25" fmla="*/ 3541 h 4377"/>
                <a:gd name="T26" fmla="*/ 1102 w 1821"/>
                <a:gd name="T27" fmla="*/ 3246 h 4377"/>
                <a:gd name="T28" fmla="*/ 1281 w 1821"/>
                <a:gd name="T29" fmla="*/ 3057 h 4377"/>
                <a:gd name="T30" fmla="*/ 1311 w 1821"/>
                <a:gd name="T31" fmla="*/ 3023 h 4377"/>
                <a:gd name="T32" fmla="*/ 1371 w 1821"/>
                <a:gd name="T33" fmla="*/ 2951 h 4377"/>
                <a:gd name="T34" fmla="*/ 1427 w 1821"/>
                <a:gd name="T35" fmla="*/ 2877 h 4377"/>
                <a:gd name="T36" fmla="*/ 1481 w 1821"/>
                <a:gd name="T37" fmla="*/ 2799 h 4377"/>
                <a:gd name="T38" fmla="*/ 1531 w 1821"/>
                <a:gd name="T39" fmla="*/ 2719 h 4377"/>
                <a:gd name="T40" fmla="*/ 1578 w 1821"/>
                <a:gd name="T41" fmla="*/ 2636 h 4377"/>
                <a:gd name="T42" fmla="*/ 1622 w 1821"/>
                <a:gd name="T43" fmla="*/ 2551 h 4377"/>
                <a:gd name="T44" fmla="*/ 1662 w 1821"/>
                <a:gd name="T45" fmla="*/ 2465 h 4377"/>
                <a:gd name="T46" fmla="*/ 1697 w 1821"/>
                <a:gd name="T47" fmla="*/ 2376 h 4377"/>
                <a:gd name="T48" fmla="*/ 1729 w 1821"/>
                <a:gd name="T49" fmla="*/ 2287 h 4377"/>
                <a:gd name="T50" fmla="*/ 1756 w 1821"/>
                <a:gd name="T51" fmla="*/ 2196 h 4377"/>
                <a:gd name="T52" fmla="*/ 1779 w 1821"/>
                <a:gd name="T53" fmla="*/ 2103 h 4377"/>
                <a:gd name="T54" fmla="*/ 1797 w 1821"/>
                <a:gd name="T55" fmla="*/ 2011 h 4377"/>
                <a:gd name="T56" fmla="*/ 1810 w 1821"/>
                <a:gd name="T57" fmla="*/ 1918 h 4377"/>
                <a:gd name="T58" fmla="*/ 1819 w 1821"/>
                <a:gd name="T59" fmla="*/ 1823 h 4377"/>
                <a:gd name="T60" fmla="*/ 1821 w 1821"/>
                <a:gd name="T61" fmla="*/ 1730 h 4377"/>
                <a:gd name="T62" fmla="*/ 1821 w 1821"/>
                <a:gd name="T63" fmla="*/ 1684 h 4377"/>
                <a:gd name="T64" fmla="*/ 1815 w 1821"/>
                <a:gd name="T65" fmla="*/ 1604 h 4377"/>
                <a:gd name="T66" fmla="*/ 1801 w 1821"/>
                <a:gd name="T67" fmla="*/ 1526 h 4377"/>
                <a:gd name="T68" fmla="*/ 1780 w 1821"/>
                <a:gd name="T69" fmla="*/ 1448 h 4377"/>
                <a:gd name="T70" fmla="*/ 1753 w 1821"/>
                <a:gd name="T71" fmla="*/ 1373 h 4377"/>
                <a:gd name="T72" fmla="*/ 1719 w 1821"/>
                <a:gd name="T73" fmla="*/ 1299 h 4377"/>
                <a:gd name="T74" fmla="*/ 1682 w 1821"/>
                <a:gd name="T75" fmla="*/ 1227 h 4377"/>
                <a:gd name="T76" fmla="*/ 1639 w 1821"/>
                <a:gd name="T77" fmla="*/ 1157 h 4377"/>
                <a:gd name="T78" fmla="*/ 1592 w 1821"/>
                <a:gd name="T79" fmla="*/ 1089 h 4377"/>
                <a:gd name="T80" fmla="*/ 1540 w 1821"/>
                <a:gd name="T81" fmla="*/ 1024 h 4377"/>
                <a:gd name="T82" fmla="*/ 1486 w 1821"/>
                <a:gd name="T83" fmla="*/ 960 h 4377"/>
                <a:gd name="T84" fmla="*/ 1429 w 1821"/>
                <a:gd name="T85" fmla="*/ 899 h 4377"/>
                <a:gd name="T86" fmla="*/ 1371 w 1821"/>
                <a:gd name="T87" fmla="*/ 841 h 4377"/>
                <a:gd name="T88" fmla="*/ 1310 w 1821"/>
                <a:gd name="T89" fmla="*/ 786 h 4377"/>
                <a:gd name="T90" fmla="*/ 1249 w 1821"/>
                <a:gd name="T91" fmla="*/ 732 h 4377"/>
                <a:gd name="T92" fmla="*/ 1187 w 1821"/>
                <a:gd name="T93" fmla="*/ 683 h 4377"/>
                <a:gd name="T94" fmla="*/ 1126 w 1821"/>
                <a:gd name="T95" fmla="*/ 637 h 4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1" h="4377">
                  <a:moveTo>
                    <a:pt x="1126" y="637"/>
                  </a:moveTo>
                  <a:lnTo>
                    <a:pt x="1126" y="637"/>
                  </a:lnTo>
                  <a:lnTo>
                    <a:pt x="1093" y="614"/>
                  </a:lnTo>
                  <a:lnTo>
                    <a:pt x="1060" y="591"/>
                  </a:lnTo>
                  <a:lnTo>
                    <a:pt x="1026" y="569"/>
                  </a:lnTo>
                  <a:lnTo>
                    <a:pt x="991" y="547"/>
                  </a:lnTo>
                  <a:lnTo>
                    <a:pt x="921" y="505"/>
                  </a:lnTo>
                  <a:lnTo>
                    <a:pt x="851" y="465"/>
                  </a:lnTo>
                  <a:lnTo>
                    <a:pt x="780" y="427"/>
                  </a:lnTo>
                  <a:lnTo>
                    <a:pt x="708" y="388"/>
                  </a:lnTo>
                  <a:lnTo>
                    <a:pt x="564" y="313"/>
                  </a:lnTo>
                  <a:lnTo>
                    <a:pt x="564" y="313"/>
                  </a:lnTo>
                  <a:lnTo>
                    <a:pt x="521" y="290"/>
                  </a:lnTo>
                  <a:lnTo>
                    <a:pt x="476" y="268"/>
                  </a:lnTo>
                  <a:lnTo>
                    <a:pt x="429" y="245"/>
                  </a:lnTo>
                  <a:lnTo>
                    <a:pt x="382" y="223"/>
                  </a:lnTo>
                  <a:lnTo>
                    <a:pt x="287" y="181"/>
                  </a:lnTo>
                  <a:lnTo>
                    <a:pt x="198" y="143"/>
                  </a:lnTo>
                  <a:lnTo>
                    <a:pt x="119" y="110"/>
                  </a:lnTo>
                  <a:lnTo>
                    <a:pt x="56" y="86"/>
                  </a:lnTo>
                  <a:lnTo>
                    <a:pt x="0" y="64"/>
                  </a:lnTo>
                  <a:lnTo>
                    <a:pt x="0" y="0"/>
                  </a:lnTo>
                  <a:lnTo>
                    <a:pt x="0" y="4377"/>
                  </a:lnTo>
                  <a:lnTo>
                    <a:pt x="0" y="4377"/>
                  </a:lnTo>
                  <a:lnTo>
                    <a:pt x="446" y="3923"/>
                  </a:lnTo>
                  <a:lnTo>
                    <a:pt x="819" y="3541"/>
                  </a:lnTo>
                  <a:lnTo>
                    <a:pt x="973" y="3381"/>
                  </a:lnTo>
                  <a:lnTo>
                    <a:pt x="1102" y="3246"/>
                  </a:lnTo>
                  <a:lnTo>
                    <a:pt x="1206" y="3138"/>
                  </a:lnTo>
                  <a:lnTo>
                    <a:pt x="1281" y="3057"/>
                  </a:lnTo>
                  <a:lnTo>
                    <a:pt x="1281" y="3057"/>
                  </a:lnTo>
                  <a:lnTo>
                    <a:pt x="1311" y="3023"/>
                  </a:lnTo>
                  <a:lnTo>
                    <a:pt x="1341" y="2987"/>
                  </a:lnTo>
                  <a:lnTo>
                    <a:pt x="1371" y="2951"/>
                  </a:lnTo>
                  <a:lnTo>
                    <a:pt x="1399" y="2915"/>
                  </a:lnTo>
                  <a:lnTo>
                    <a:pt x="1427" y="2877"/>
                  </a:lnTo>
                  <a:lnTo>
                    <a:pt x="1454" y="2838"/>
                  </a:lnTo>
                  <a:lnTo>
                    <a:pt x="1481" y="2799"/>
                  </a:lnTo>
                  <a:lnTo>
                    <a:pt x="1507" y="2760"/>
                  </a:lnTo>
                  <a:lnTo>
                    <a:pt x="1531" y="2719"/>
                  </a:lnTo>
                  <a:lnTo>
                    <a:pt x="1555" y="2678"/>
                  </a:lnTo>
                  <a:lnTo>
                    <a:pt x="1578" y="2636"/>
                  </a:lnTo>
                  <a:lnTo>
                    <a:pt x="1600" y="2594"/>
                  </a:lnTo>
                  <a:lnTo>
                    <a:pt x="1622" y="2551"/>
                  </a:lnTo>
                  <a:lnTo>
                    <a:pt x="1642" y="2508"/>
                  </a:lnTo>
                  <a:lnTo>
                    <a:pt x="1662" y="2465"/>
                  </a:lnTo>
                  <a:lnTo>
                    <a:pt x="1679" y="2421"/>
                  </a:lnTo>
                  <a:lnTo>
                    <a:pt x="1697" y="2376"/>
                  </a:lnTo>
                  <a:lnTo>
                    <a:pt x="1713" y="2332"/>
                  </a:lnTo>
                  <a:lnTo>
                    <a:pt x="1729" y="2287"/>
                  </a:lnTo>
                  <a:lnTo>
                    <a:pt x="1743" y="2241"/>
                  </a:lnTo>
                  <a:lnTo>
                    <a:pt x="1756" y="2196"/>
                  </a:lnTo>
                  <a:lnTo>
                    <a:pt x="1769" y="2149"/>
                  </a:lnTo>
                  <a:lnTo>
                    <a:pt x="1779" y="2103"/>
                  </a:lnTo>
                  <a:lnTo>
                    <a:pt x="1788" y="2057"/>
                  </a:lnTo>
                  <a:lnTo>
                    <a:pt x="1797" y="2011"/>
                  </a:lnTo>
                  <a:lnTo>
                    <a:pt x="1804" y="1964"/>
                  </a:lnTo>
                  <a:lnTo>
                    <a:pt x="1810" y="1918"/>
                  </a:lnTo>
                  <a:lnTo>
                    <a:pt x="1815" y="1871"/>
                  </a:lnTo>
                  <a:lnTo>
                    <a:pt x="1819" y="1823"/>
                  </a:lnTo>
                  <a:lnTo>
                    <a:pt x="1821" y="1777"/>
                  </a:lnTo>
                  <a:lnTo>
                    <a:pt x="1821" y="1730"/>
                  </a:lnTo>
                  <a:lnTo>
                    <a:pt x="1821" y="1684"/>
                  </a:lnTo>
                  <a:lnTo>
                    <a:pt x="1821" y="1684"/>
                  </a:lnTo>
                  <a:lnTo>
                    <a:pt x="1819" y="1643"/>
                  </a:lnTo>
                  <a:lnTo>
                    <a:pt x="1815" y="1604"/>
                  </a:lnTo>
                  <a:lnTo>
                    <a:pt x="1808" y="1564"/>
                  </a:lnTo>
                  <a:lnTo>
                    <a:pt x="1801" y="1526"/>
                  </a:lnTo>
                  <a:lnTo>
                    <a:pt x="1792" y="1487"/>
                  </a:lnTo>
                  <a:lnTo>
                    <a:pt x="1780" y="1448"/>
                  </a:lnTo>
                  <a:lnTo>
                    <a:pt x="1767" y="1410"/>
                  </a:lnTo>
                  <a:lnTo>
                    <a:pt x="1753" y="1373"/>
                  </a:lnTo>
                  <a:lnTo>
                    <a:pt x="1737" y="1336"/>
                  </a:lnTo>
                  <a:lnTo>
                    <a:pt x="1719" y="1299"/>
                  </a:lnTo>
                  <a:lnTo>
                    <a:pt x="1701" y="1263"/>
                  </a:lnTo>
                  <a:lnTo>
                    <a:pt x="1682" y="1227"/>
                  </a:lnTo>
                  <a:lnTo>
                    <a:pt x="1661" y="1191"/>
                  </a:lnTo>
                  <a:lnTo>
                    <a:pt x="1639" y="1157"/>
                  </a:lnTo>
                  <a:lnTo>
                    <a:pt x="1616" y="1123"/>
                  </a:lnTo>
                  <a:lnTo>
                    <a:pt x="1592" y="1089"/>
                  </a:lnTo>
                  <a:lnTo>
                    <a:pt x="1566" y="1056"/>
                  </a:lnTo>
                  <a:lnTo>
                    <a:pt x="1540" y="1024"/>
                  </a:lnTo>
                  <a:lnTo>
                    <a:pt x="1513" y="991"/>
                  </a:lnTo>
                  <a:lnTo>
                    <a:pt x="1486" y="960"/>
                  </a:lnTo>
                  <a:lnTo>
                    <a:pt x="1457" y="929"/>
                  </a:lnTo>
                  <a:lnTo>
                    <a:pt x="1429" y="899"/>
                  </a:lnTo>
                  <a:lnTo>
                    <a:pt x="1400" y="869"/>
                  </a:lnTo>
                  <a:lnTo>
                    <a:pt x="1371" y="841"/>
                  </a:lnTo>
                  <a:lnTo>
                    <a:pt x="1340" y="813"/>
                  </a:lnTo>
                  <a:lnTo>
                    <a:pt x="1310" y="786"/>
                  </a:lnTo>
                  <a:lnTo>
                    <a:pt x="1279" y="758"/>
                  </a:lnTo>
                  <a:lnTo>
                    <a:pt x="1249" y="732"/>
                  </a:lnTo>
                  <a:lnTo>
                    <a:pt x="1219" y="707"/>
                  </a:lnTo>
                  <a:lnTo>
                    <a:pt x="1187" y="683"/>
                  </a:lnTo>
                  <a:lnTo>
                    <a:pt x="1126" y="637"/>
                  </a:lnTo>
                  <a:lnTo>
                    <a:pt x="1126" y="637"/>
                  </a:lnTo>
                  <a:close/>
                </a:path>
              </a:pathLst>
            </a:custGeom>
            <a:solidFill>
              <a:srgbClr val="FBA91E">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4" name="Freeform: Shape 21">
              <a:extLst>
                <a:ext uri="{FF2B5EF4-FFF2-40B4-BE49-F238E27FC236}">
                  <a16:creationId xmlns:a16="http://schemas.microsoft.com/office/drawing/2014/main" id="{DAADF877-D188-D9F9-60B7-5B5AEB4F1B5E}"/>
                </a:ext>
              </a:extLst>
            </p:cNvPr>
            <p:cNvSpPr>
              <a:spLocks/>
            </p:cNvSpPr>
            <p:nvPr/>
          </p:nvSpPr>
          <p:spPr bwMode="auto">
            <a:xfrm>
              <a:off x="3965417" y="2122488"/>
              <a:ext cx="1625600" cy="2896726"/>
            </a:xfrm>
            <a:custGeom>
              <a:avLst/>
              <a:gdLst>
                <a:gd name="connsiteX0" fmla="*/ 511447 w 1625600"/>
                <a:gd name="connsiteY0" fmla="*/ 0 h 2896726"/>
                <a:gd name="connsiteX1" fmla="*/ 1559140 w 1625600"/>
                <a:gd name="connsiteY1" fmla="*/ 1389 h 2896726"/>
                <a:gd name="connsiteX2" fmla="*/ 1562512 w 1625600"/>
                <a:gd name="connsiteY2" fmla="*/ 1588 h 2896726"/>
                <a:gd name="connsiteX3" fmla="*/ 1565885 w 1625600"/>
                <a:gd name="connsiteY3" fmla="*/ 1786 h 2896726"/>
                <a:gd name="connsiteX4" fmla="*/ 1569059 w 1625600"/>
                <a:gd name="connsiteY4" fmla="*/ 2183 h 2896726"/>
                <a:gd name="connsiteX5" fmla="*/ 1572432 w 1625600"/>
                <a:gd name="connsiteY5" fmla="*/ 2778 h 2896726"/>
                <a:gd name="connsiteX6" fmla="*/ 1575805 w 1625600"/>
                <a:gd name="connsiteY6" fmla="*/ 3572 h 2896726"/>
                <a:gd name="connsiteX7" fmla="*/ 1578979 w 1625600"/>
                <a:gd name="connsiteY7" fmla="*/ 4564 h 2896726"/>
                <a:gd name="connsiteX8" fmla="*/ 1581955 w 1625600"/>
                <a:gd name="connsiteY8" fmla="*/ 5556 h 2896726"/>
                <a:gd name="connsiteX9" fmla="*/ 1584930 w 1625600"/>
                <a:gd name="connsiteY9" fmla="*/ 6747 h 2896726"/>
                <a:gd name="connsiteX10" fmla="*/ 1588105 w 1625600"/>
                <a:gd name="connsiteY10" fmla="*/ 8136 h 2896726"/>
                <a:gd name="connsiteX11" fmla="*/ 1590684 w 1625600"/>
                <a:gd name="connsiteY11" fmla="*/ 9525 h 2896726"/>
                <a:gd name="connsiteX12" fmla="*/ 1593660 w 1625600"/>
                <a:gd name="connsiteY12" fmla="*/ 11113 h 2896726"/>
                <a:gd name="connsiteX13" fmla="*/ 1596437 w 1625600"/>
                <a:gd name="connsiteY13" fmla="*/ 12899 h 2896726"/>
                <a:gd name="connsiteX14" fmla="*/ 1598818 w 1625600"/>
                <a:gd name="connsiteY14" fmla="*/ 14684 h 2896726"/>
                <a:gd name="connsiteX15" fmla="*/ 1601595 w 1625600"/>
                <a:gd name="connsiteY15" fmla="*/ 16867 h 2896726"/>
                <a:gd name="connsiteX16" fmla="*/ 1603777 w 1625600"/>
                <a:gd name="connsiteY16" fmla="*/ 18852 h 2896726"/>
                <a:gd name="connsiteX17" fmla="*/ 1606158 w 1625600"/>
                <a:gd name="connsiteY17" fmla="*/ 21034 h 2896726"/>
                <a:gd name="connsiteX18" fmla="*/ 1608340 w 1625600"/>
                <a:gd name="connsiteY18" fmla="*/ 23416 h 2896726"/>
                <a:gd name="connsiteX19" fmla="*/ 1610523 w 1625600"/>
                <a:gd name="connsiteY19" fmla="*/ 25797 h 2896726"/>
                <a:gd name="connsiteX20" fmla="*/ 1612308 w 1625600"/>
                <a:gd name="connsiteY20" fmla="*/ 28178 h 2896726"/>
                <a:gd name="connsiteX21" fmla="*/ 1614292 w 1625600"/>
                <a:gd name="connsiteY21" fmla="*/ 30956 h 2896726"/>
                <a:gd name="connsiteX22" fmla="*/ 1616078 w 1625600"/>
                <a:gd name="connsiteY22" fmla="*/ 33735 h 2896726"/>
                <a:gd name="connsiteX23" fmla="*/ 1617466 w 1625600"/>
                <a:gd name="connsiteY23" fmla="*/ 36314 h 2896726"/>
                <a:gd name="connsiteX24" fmla="*/ 1619252 w 1625600"/>
                <a:gd name="connsiteY24" fmla="*/ 39291 h 2896726"/>
                <a:gd name="connsiteX25" fmla="*/ 1620442 w 1625600"/>
                <a:gd name="connsiteY25" fmla="*/ 42267 h 2896726"/>
                <a:gd name="connsiteX26" fmla="*/ 1621632 w 1625600"/>
                <a:gd name="connsiteY26" fmla="*/ 45244 h 2896726"/>
                <a:gd name="connsiteX27" fmla="*/ 1622823 w 1625600"/>
                <a:gd name="connsiteY27" fmla="*/ 48419 h 2896726"/>
                <a:gd name="connsiteX28" fmla="*/ 1623616 w 1625600"/>
                <a:gd name="connsiteY28" fmla="*/ 51594 h 2896726"/>
                <a:gd name="connsiteX29" fmla="*/ 1624410 w 1625600"/>
                <a:gd name="connsiteY29" fmla="*/ 54967 h 2896726"/>
                <a:gd name="connsiteX30" fmla="*/ 1624807 w 1625600"/>
                <a:gd name="connsiteY30" fmla="*/ 57944 h 2896726"/>
                <a:gd name="connsiteX31" fmla="*/ 1625203 w 1625600"/>
                <a:gd name="connsiteY31" fmla="*/ 61317 h 2896726"/>
                <a:gd name="connsiteX32" fmla="*/ 1625600 w 1625600"/>
                <a:gd name="connsiteY32" fmla="*/ 64889 h 2896726"/>
                <a:gd name="connsiteX33" fmla="*/ 1625600 w 1625600"/>
                <a:gd name="connsiteY33" fmla="*/ 68263 h 2896726"/>
                <a:gd name="connsiteX34" fmla="*/ 1625600 w 1625600"/>
                <a:gd name="connsiteY34" fmla="*/ 1115616 h 2896726"/>
                <a:gd name="connsiteX35" fmla="*/ 1625402 w 1625600"/>
                <a:gd name="connsiteY35" fmla="*/ 1121172 h 2896726"/>
                <a:gd name="connsiteX36" fmla="*/ 1624807 w 1625600"/>
                <a:gd name="connsiteY36" fmla="*/ 1126530 h 2896726"/>
                <a:gd name="connsiteX37" fmla="*/ 1623815 w 1625600"/>
                <a:gd name="connsiteY37" fmla="*/ 1131689 h 2896726"/>
                <a:gd name="connsiteX38" fmla="*/ 1622624 w 1625600"/>
                <a:gd name="connsiteY38" fmla="*/ 1136452 h 2896726"/>
                <a:gd name="connsiteX39" fmla="*/ 1620839 w 1625600"/>
                <a:gd name="connsiteY39" fmla="*/ 1141214 h 2896726"/>
                <a:gd name="connsiteX40" fmla="*/ 1618855 w 1625600"/>
                <a:gd name="connsiteY40" fmla="*/ 1145779 h 2896726"/>
                <a:gd name="connsiteX41" fmla="*/ 1616474 w 1625600"/>
                <a:gd name="connsiteY41" fmla="*/ 1149946 h 2896726"/>
                <a:gd name="connsiteX42" fmla="*/ 1613895 w 1625600"/>
                <a:gd name="connsiteY42" fmla="*/ 1154113 h 2896726"/>
                <a:gd name="connsiteX43" fmla="*/ 1610919 w 1625600"/>
                <a:gd name="connsiteY43" fmla="*/ 1157883 h 2896726"/>
                <a:gd name="connsiteX44" fmla="*/ 1607745 w 1625600"/>
                <a:gd name="connsiteY44" fmla="*/ 1161455 h 2896726"/>
                <a:gd name="connsiteX45" fmla="*/ 1604174 w 1625600"/>
                <a:gd name="connsiteY45" fmla="*/ 1164829 h 2896726"/>
                <a:gd name="connsiteX46" fmla="*/ 1600802 w 1625600"/>
                <a:gd name="connsiteY46" fmla="*/ 1167805 h 2896726"/>
                <a:gd name="connsiteX47" fmla="*/ 1597032 w 1625600"/>
                <a:gd name="connsiteY47" fmla="*/ 1170583 h 2896726"/>
                <a:gd name="connsiteX48" fmla="*/ 1593064 w 1625600"/>
                <a:gd name="connsiteY48" fmla="*/ 1172964 h 2896726"/>
                <a:gd name="connsiteX49" fmla="*/ 1588898 w 1625600"/>
                <a:gd name="connsiteY49" fmla="*/ 1175346 h 2896726"/>
                <a:gd name="connsiteX50" fmla="*/ 1584534 w 1625600"/>
                <a:gd name="connsiteY50" fmla="*/ 1177330 h 2896726"/>
                <a:gd name="connsiteX51" fmla="*/ 1580169 w 1625600"/>
                <a:gd name="connsiteY51" fmla="*/ 1179116 h 2896726"/>
                <a:gd name="connsiteX52" fmla="*/ 1575606 w 1625600"/>
                <a:gd name="connsiteY52" fmla="*/ 1180307 h 2896726"/>
                <a:gd name="connsiteX53" fmla="*/ 1571043 w 1625600"/>
                <a:gd name="connsiteY53" fmla="*/ 1181299 h 2896726"/>
                <a:gd name="connsiteX54" fmla="*/ 1566282 w 1625600"/>
                <a:gd name="connsiteY54" fmla="*/ 1182093 h 2896726"/>
                <a:gd name="connsiteX55" fmla="*/ 1561719 w 1625600"/>
                <a:gd name="connsiteY55" fmla="*/ 1182489 h 2896726"/>
                <a:gd name="connsiteX56" fmla="*/ 1556958 w 1625600"/>
                <a:gd name="connsiteY56" fmla="*/ 1182688 h 2896726"/>
                <a:gd name="connsiteX57" fmla="*/ 1552196 w 1625600"/>
                <a:gd name="connsiteY57" fmla="*/ 1182291 h 2896726"/>
                <a:gd name="connsiteX58" fmla="*/ 1547237 w 1625600"/>
                <a:gd name="connsiteY58" fmla="*/ 1181497 h 2896726"/>
                <a:gd name="connsiteX59" fmla="*/ 1542475 w 1625600"/>
                <a:gd name="connsiteY59" fmla="*/ 1180505 h 2896726"/>
                <a:gd name="connsiteX60" fmla="*/ 1537912 w 1625600"/>
                <a:gd name="connsiteY60" fmla="*/ 1179314 h 2896726"/>
                <a:gd name="connsiteX61" fmla="*/ 1533349 w 1625600"/>
                <a:gd name="connsiteY61" fmla="*/ 1177330 h 2896726"/>
                <a:gd name="connsiteX62" fmla="*/ 1528786 w 1625600"/>
                <a:gd name="connsiteY62" fmla="*/ 1175346 h 2896726"/>
                <a:gd name="connsiteX63" fmla="*/ 1524422 w 1625600"/>
                <a:gd name="connsiteY63" fmla="*/ 1172766 h 2896726"/>
                <a:gd name="connsiteX64" fmla="*/ 1520057 w 1625600"/>
                <a:gd name="connsiteY64" fmla="*/ 1169988 h 2896726"/>
                <a:gd name="connsiteX65" fmla="*/ 1515891 w 1625600"/>
                <a:gd name="connsiteY65" fmla="*/ 1166614 h 2896726"/>
                <a:gd name="connsiteX66" fmla="*/ 1511725 w 1625600"/>
                <a:gd name="connsiteY66" fmla="*/ 1162844 h 2896726"/>
                <a:gd name="connsiteX67" fmla="*/ 1384359 w 1625600"/>
                <a:gd name="connsiteY67" fmla="*/ 1035249 h 2896726"/>
                <a:gd name="connsiteX68" fmla="*/ 1225846 w 1625600"/>
                <a:gd name="connsiteY68" fmla="*/ 1194197 h 2896726"/>
                <a:gd name="connsiteX69" fmla="*/ 974091 w 1625600"/>
                <a:gd name="connsiteY69" fmla="*/ 1447800 h 2896726"/>
                <a:gd name="connsiteX70" fmla="*/ 830457 w 1625600"/>
                <a:gd name="connsiteY70" fmla="*/ 1592461 h 2896726"/>
                <a:gd name="connsiteX71" fmla="*/ 684244 w 1625600"/>
                <a:gd name="connsiteY71" fmla="*/ 1739900 h 2896726"/>
                <a:gd name="connsiteX72" fmla="*/ 542594 w 1625600"/>
                <a:gd name="connsiteY72" fmla="*/ 1883371 h 2896726"/>
                <a:gd name="connsiteX73" fmla="*/ 412451 w 1625600"/>
                <a:gd name="connsiteY73" fmla="*/ 2015332 h 2896726"/>
                <a:gd name="connsiteX74" fmla="*/ 410070 w 1625600"/>
                <a:gd name="connsiteY74" fmla="*/ 2017713 h 2896726"/>
                <a:gd name="connsiteX75" fmla="*/ 321787 w 1625600"/>
                <a:gd name="connsiteY75" fmla="*/ 2107804 h 2896726"/>
                <a:gd name="connsiteX76" fmla="*/ 247590 w 1625600"/>
                <a:gd name="connsiteY76" fmla="*/ 2183607 h 2896726"/>
                <a:gd name="connsiteX77" fmla="*/ 217038 w 1625600"/>
                <a:gd name="connsiteY77" fmla="*/ 2215357 h 2896726"/>
                <a:gd name="connsiteX78" fmla="*/ 191644 w 1625600"/>
                <a:gd name="connsiteY78" fmla="*/ 2242146 h 2896726"/>
                <a:gd name="connsiteX79" fmla="*/ 171012 w 1625600"/>
                <a:gd name="connsiteY79" fmla="*/ 2263577 h 2896726"/>
                <a:gd name="connsiteX80" fmla="*/ 156132 w 1625600"/>
                <a:gd name="connsiteY80" fmla="*/ 2279651 h 2896726"/>
                <a:gd name="connsiteX81" fmla="*/ 150181 w 1625600"/>
                <a:gd name="connsiteY81" fmla="*/ 2286397 h 2896726"/>
                <a:gd name="connsiteX82" fmla="*/ 144229 w 1625600"/>
                <a:gd name="connsiteY82" fmla="*/ 2293541 h 2896726"/>
                <a:gd name="connsiteX83" fmla="*/ 138277 w 1625600"/>
                <a:gd name="connsiteY83" fmla="*/ 2300685 h 2896726"/>
                <a:gd name="connsiteX84" fmla="*/ 132722 w 1625600"/>
                <a:gd name="connsiteY84" fmla="*/ 2308027 h 2896726"/>
                <a:gd name="connsiteX85" fmla="*/ 127168 w 1625600"/>
                <a:gd name="connsiteY85" fmla="*/ 2315568 h 2896726"/>
                <a:gd name="connsiteX86" fmla="*/ 121811 w 1625600"/>
                <a:gd name="connsiteY86" fmla="*/ 2323108 h 2896726"/>
                <a:gd name="connsiteX87" fmla="*/ 116455 w 1625600"/>
                <a:gd name="connsiteY87" fmla="*/ 2331046 h 2896726"/>
                <a:gd name="connsiteX88" fmla="*/ 111296 w 1625600"/>
                <a:gd name="connsiteY88" fmla="*/ 2338785 h 2896726"/>
                <a:gd name="connsiteX89" fmla="*/ 106535 w 1625600"/>
                <a:gd name="connsiteY89" fmla="*/ 2346722 h 2896726"/>
                <a:gd name="connsiteX90" fmla="*/ 101774 w 1625600"/>
                <a:gd name="connsiteY90" fmla="*/ 2354858 h 2896726"/>
                <a:gd name="connsiteX91" fmla="*/ 97211 w 1625600"/>
                <a:gd name="connsiteY91" fmla="*/ 2363193 h 2896726"/>
                <a:gd name="connsiteX92" fmla="*/ 92648 w 1625600"/>
                <a:gd name="connsiteY92" fmla="*/ 2371527 h 2896726"/>
                <a:gd name="connsiteX93" fmla="*/ 88482 w 1625600"/>
                <a:gd name="connsiteY93" fmla="*/ 2380060 h 2896726"/>
                <a:gd name="connsiteX94" fmla="*/ 84514 w 1625600"/>
                <a:gd name="connsiteY94" fmla="*/ 2388593 h 2896726"/>
                <a:gd name="connsiteX95" fmla="*/ 80546 w 1625600"/>
                <a:gd name="connsiteY95" fmla="*/ 2397126 h 2896726"/>
                <a:gd name="connsiteX96" fmla="*/ 76777 w 1625600"/>
                <a:gd name="connsiteY96" fmla="*/ 2405857 h 2896726"/>
                <a:gd name="connsiteX97" fmla="*/ 73602 w 1625600"/>
                <a:gd name="connsiteY97" fmla="*/ 2414786 h 2896726"/>
                <a:gd name="connsiteX98" fmla="*/ 70230 w 1625600"/>
                <a:gd name="connsiteY98" fmla="*/ 2423518 h 2896726"/>
                <a:gd name="connsiteX99" fmla="*/ 67254 w 1625600"/>
                <a:gd name="connsiteY99" fmla="*/ 2432447 h 2896726"/>
                <a:gd name="connsiteX100" fmla="*/ 64477 w 1625600"/>
                <a:gd name="connsiteY100" fmla="*/ 2441576 h 2896726"/>
                <a:gd name="connsiteX101" fmla="*/ 61898 w 1625600"/>
                <a:gd name="connsiteY101" fmla="*/ 2450505 h 2896726"/>
                <a:gd name="connsiteX102" fmla="*/ 59318 w 1625600"/>
                <a:gd name="connsiteY102" fmla="*/ 2459832 h 2896726"/>
                <a:gd name="connsiteX103" fmla="*/ 57335 w 1625600"/>
                <a:gd name="connsiteY103" fmla="*/ 2468960 h 2896726"/>
                <a:gd name="connsiteX104" fmla="*/ 55351 w 1625600"/>
                <a:gd name="connsiteY104" fmla="*/ 2478088 h 2896726"/>
                <a:gd name="connsiteX105" fmla="*/ 53565 w 1625600"/>
                <a:gd name="connsiteY105" fmla="*/ 2487415 h 2896726"/>
                <a:gd name="connsiteX106" fmla="*/ 52375 w 1625600"/>
                <a:gd name="connsiteY106" fmla="*/ 2496543 h 2896726"/>
                <a:gd name="connsiteX107" fmla="*/ 51185 w 1625600"/>
                <a:gd name="connsiteY107" fmla="*/ 2505671 h 2896726"/>
                <a:gd name="connsiteX108" fmla="*/ 49994 w 1625600"/>
                <a:gd name="connsiteY108" fmla="*/ 2514997 h 2896726"/>
                <a:gd name="connsiteX109" fmla="*/ 49399 w 1625600"/>
                <a:gd name="connsiteY109" fmla="*/ 2524522 h 2896726"/>
                <a:gd name="connsiteX110" fmla="*/ 49002 w 1625600"/>
                <a:gd name="connsiteY110" fmla="*/ 2533651 h 2896726"/>
                <a:gd name="connsiteX111" fmla="*/ 48804 w 1625600"/>
                <a:gd name="connsiteY111" fmla="*/ 2542977 h 2896726"/>
                <a:gd name="connsiteX112" fmla="*/ 49002 w 1625600"/>
                <a:gd name="connsiteY112" fmla="*/ 2552105 h 2896726"/>
                <a:gd name="connsiteX113" fmla="*/ 49399 w 1625600"/>
                <a:gd name="connsiteY113" fmla="*/ 2560241 h 2896726"/>
                <a:gd name="connsiteX114" fmla="*/ 50193 w 1625600"/>
                <a:gd name="connsiteY114" fmla="*/ 2567980 h 2896726"/>
                <a:gd name="connsiteX115" fmla="*/ 51581 w 1625600"/>
                <a:gd name="connsiteY115" fmla="*/ 2575918 h 2896726"/>
                <a:gd name="connsiteX116" fmla="*/ 52970 w 1625600"/>
                <a:gd name="connsiteY116" fmla="*/ 2583458 h 2896726"/>
                <a:gd name="connsiteX117" fmla="*/ 54756 w 1625600"/>
                <a:gd name="connsiteY117" fmla="*/ 2591197 h 2896726"/>
                <a:gd name="connsiteX118" fmla="*/ 57136 w 1625600"/>
                <a:gd name="connsiteY118" fmla="*/ 2598937 h 2896726"/>
                <a:gd name="connsiteX119" fmla="*/ 59715 w 1625600"/>
                <a:gd name="connsiteY119" fmla="*/ 2606477 h 2896726"/>
                <a:gd name="connsiteX120" fmla="*/ 62493 w 1625600"/>
                <a:gd name="connsiteY120" fmla="*/ 2613819 h 2896726"/>
                <a:gd name="connsiteX121" fmla="*/ 65667 w 1625600"/>
                <a:gd name="connsiteY121" fmla="*/ 2621162 h 2896726"/>
                <a:gd name="connsiteX122" fmla="*/ 69040 w 1625600"/>
                <a:gd name="connsiteY122" fmla="*/ 2628504 h 2896726"/>
                <a:gd name="connsiteX123" fmla="*/ 72809 w 1625600"/>
                <a:gd name="connsiteY123" fmla="*/ 2635647 h 2896726"/>
                <a:gd name="connsiteX124" fmla="*/ 76578 w 1625600"/>
                <a:gd name="connsiteY124" fmla="*/ 2642791 h 2896726"/>
                <a:gd name="connsiteX125" fmla="*/ 80744 w 1625600"/>
                <a:gd name="connsiteY125" fmla="*/ 2649935 h 2896726"/>
                <a:gd name="connsiteX126" fmla="*/ 85109 w 1625600"/>
                <a:gd name="connsiteY126" fmla="*/ 2656682 h 2896726"/>
                <a:gd name="connsiteX127" fmla="*/ 89672 w 1625600"/>
                <a:gd name="connsiteY127" fmla="*/ 2663627 h 2896726"/>
                <a:gd name="connsiteX128" fmla="*/ 94433 w 1625600"/>
                <a:gd name="connsiteY128" fmla="*/ 2670176 h 2896726"/>
                <a:gd name="connsiteX129" fmla="*/ 99591 w 1625600"/>
                <a:gd name="connsiteY129" fmla="*/ 2676724 h 2896726"/>
                <a:gd name="connsiteX130" fmla="*/ 104750 w 1625600"/>
                <a:gd name="connsiteY130" fmla="*/ 2683074 h 2896726"/>
                <a:gd name="connsiteX131" fmla="*/ 109908 w 1625600"/>
                <a:gd name="connsiteY131" fmla="*/ 2689622 h 2896726"/>
                <a:gd name="connsiteX132" fmla="*/ 115463 w 1625600"/>
                <a:gd name="connsiteY132" fmla="*/ 2695774 h 2896726"/>
                <a:gd name="connsiteX133" fmla="*/ 120819 w 1625600"/>
                <a:gd name="connsiteY133" fmla="*/ 2701926 h 2896726"/>
                <a:gd name="connsiteX134" fmla="*/ 126771 w 1625600"/>
                <a:gd name="connsiteY134" fmla="*/ 2707879 h 2896726"/>
                <a:gd name="connsiteX135" fmla="*/ 132524 w 1625600"/>
                <a:gd name="connsiteY135" fmla="*/ 2713832 h 2896726"/>
                <a:gd name="connsiteX136" fmla="*/ 138277 w 1625600"/>
                <a:gd name="connsiteY136" fmla="*/ 2719587 h 2896726"/>
                <a:gd name="connsiteX137" fmla="*/ 144229 w 1625600"/>
                <a:gd name="connsiteY137" fmla="*/ 2724944 h 2896726"/>
                <a:gd name="connsiteX138" fmla="*/ 150181 w 1625600"/>
                <a:gd name="connsiteY138" fmla="*/ 2730302 h 2896726"/>
                <a:gd name="connsiteX139" fmla="*/ 156529 w 1625600"/>
                <a:gd name="connsiteY139" fmla="*/ 2735858 h 2896726"/>
                <a:gd name="connsiteX140" fmla="*/ 162481 w 1625600"/>
                <a:gd name="connsiteY140" fmla="*/ 2741018 h 2896726"/>
                <a:gd name="connsiteX141" fmla="*/ 168432 w 1625600"/>
                <a:gd name="connsiteY141" fmla="*/ 2745979 h 2896726"/>
                <a:gd name="connsiteX142" fmla="*/ 174781 w 1625600"/>
                <a:gd name="connsiteY142" fmla="*/ 2750741 h 2896726"/>
                <a:gd name="connsiteX143" fmla="*/ 186684 w 1625600"/>
                <a:gd name="connsiteY143" fmla="*/ 2759869 h 2896726"/>
                <a:gd name="connsiteX144" fmla="*/ 193429 w 1625600"/>
                <a:gd name="connsiteY144" fmla="*/ 2764632 h 2896726"/>
                <a:gd name="connsiteX145" fmla="*/ 199976 w 1625600"/>
                <a:gd name="connsiteY145" fmla="*/ 2768997 h 2896726"/>
                <a:gd name="connsiteX146" fmla="*/ 206722 w 1625600"/>
                <a:gd name="connsiteY146" fmla="*/ 2773363 h 2896726"/>
                <a:gd name="connsiteX147" fmla="*/ 213665 w 1625600"/>
                <a:gd name="connsiteY147" fmla="*/ 2777729 h 2896726"/>
                <a:gd name="connsiteX148" fmla="*/ 227354 w 1625600"/>
                <a:gd name="connsiteY148" fmla="*/ 2786063 h 2896726"/>
                <a:gd name="connsiteX149" fmla="*/ 241440 w 1625600"/>
                <a:gd name="connsiteY149" fmla="*/ 2794001 h 2896726"/>
                <a:gd name="connsiteX150" fmla="*/ 255525 w 1625600"/>
                <a:gd name="connsiteY150" fmla="*/ 2801541 h 2896726"/>
                <a:gd name="connsiteX151" fmla="*/ 269611 w 1625600"/>
                <a:gd name="connsiteY151" fmla="*/ 2809280 h 2896726"/>
                <a:gd name="connsiteX152" fmla="*/ 298179 w 1625600"/>
                <a:gd name="connsiteY152" fmla="*/ 2824163 h 2896726"/>
                <a:gd name="connsiteX153" fmla="*/ 306908 w 1625600"/>
                <a:gd name="connsiteY153" fmla="*/ 2828727 h 2896726"/>
                <a:gd name="connsiteX154" fmla="*/ 315836 w 1625600"/>
                <a:gd name="connsiteY154" fmla="*/ 2833093 h 2896726"/>
                <a:gd name="connsiteX155" fmla="*/ 325160 w 1625600"/>
                <a:gd name="connsiteY155" fmla="*/ 2837657 h 2896726"/>
                <a:gd name="connsiteX156" fmla="*/ 334484 w 1625600"/>
                <a:gd name="connsiteY156" fmla="*/ 2842022 h 2896726"/>
                <a:gd name="connsiteX157" fmla="*/ 353133 w 1625600"/>
                <a:gd name="connsiteY157" fmla="*/ 2850357 h 2896726"/>
                <a:gd name="connsiteX158" fmla="*/ 370789 w 1625600"/>
                <a:gd name="connsiteY158" fmla="*/ 2857897 h 2896726"/>
                <a:gd name="connsiteX159" fmla="*/ 386462 w 1625600"/>
                <a:gd name="connsiteY159" fmla="*/ 2864446 h 2896726"/>
                <a:gd name="connsiteX160" fmla="*/ 398961 w 1625600"/>
                <a:gd name="connsiteY160" fmla="*/ 2869407 h 2896726"/>
                <a:gd name="connsiteX161" fmla="*/ 408939 w 1625600"/>
                <a:gd name="connsiteY161" fmla="*/ 2873150 h 2896726"/>
                <a:gd name="connsiteX162" fmla="*/ 408939 w 1625600"/>
                <a:gd name="connsiteY162" fmla="*/ 2896726 h 2896726"/>
                <a:gd name="connsiteX163" fmla="*/ 400349 w 1625600"/>
                <a:gd name="connsiteY163" fmla="*/ 2893219 h 2896726"/>
                <a:gd name="connsiteX164" fmla="*/ 388644 w 1625600"/>
                <a:gd name="connsiteY164" fmla="*/ 2888457 h 2896726"/>
                <a:gd name="connsiteX165" fmla="*/ 373170 w 1625600"/>
                <a:gd name="connsiteY165" fmla="*/ 2882107 h 2896726"/>
                <a:gd name="connsiteX166" fmla="*/ 354720 w 1625600"/>
                <a:gd name="connsiteY166" fmla="*/ 2873971 h 2896726"/>
                <a:gd name="connsiteX167" fmla="*/ 333294 w 1625600"/>
                <a:gd name="connsiteY167" fmla="*/ 2864446 h 2896726"/>
                <a:gd name="connsiteX168" fmla="*/ 309686 w 1625600"/>
                <a:gd name="connsiteY168" fmla="*/ 2853333 h 2896726"/>
                <a:gd name="connsiteX169" fmla="*/ 297584 w 1625600"/>
                <a:gd name="connsiteY169" fmla="*/ 2847380 h 2896726"/>
                <a:gd name="connsiteX170" fmla="*/ 284887 w 1625600"/>
                <a:gd name="connsiteY170" fmla="*/ 2840832 h 2896726"/>
                <a:gd name="connsiteX171" fmla="*/ 271793 w 1625600"/>
                <a:gd name="connsiteY171" fmla="*/ 2834283 h 2896726"/>
                <a:gd name="connsiteX172" fmla="*/ 258700 w 1625600"/>
                <a:gd name="connsiteY172" fmla="*/ 2827140 h 2896726"/>
                <a:gd name="connsiteX173" fmla="*/ 245209 w 1625600"/>
                <a:gd name="connsiteY173" fmla="*/ 2819797 h 2896726"/>
                <a:gd name="connsiteX174" fmla="*/ 231917 w 1625600"/>
                <a:gd name="connsiteY174" fmla="*/ 2812455 h 2896726"/>
                <a:gd name="connsiteX175" fmla="*/ 218426 w 1625600"/>
                <a:gd name="connsiteY175" fmla="*/ 2804518 h 2896726"/>
                <a:gd name="connsiteX176" fmla="*/ 205134 w 1625600"/>
                <a:gd name="connsiteY176" fmla="*/ 2796382 h 2896726"/>
                <a:gd name="connsiteX177" fmla="*/ 191842 w 1625600"/>
                <a:gd name="connsiteY177" fmla="*/ 2788047 h 2896726"/>
                <a:gd name="connsiteX178" fmla="*/ 178749 w 1625600"/>
                <a:gd name="connsiteY178" fmla="*/ 2779515 h 2896726"/>
                <a:gd name="connsiteX179" fmla="*/ 165853 w 1625600"/>
                <a:gd name="connsiteY179" fmla="*/ 2770783 h 2896726"/>
                <a:gd name="connsiteX180" fmla="*/ 153355 w 1625600"/>
                <a:gd name="connsiteY180" fmla="*/ 2761854 h 2896726"/>
                <a:gd name="connsiteX181" fmla="*/ 141055 w 1625600"/>
                <a:gd name="connsiteY181" fmla="*/ 2752527 h 2896726"/>
                <a:gd name="connsiteX182" fmla="*/ 129350 w 1625600"/>
                <a:gd name="connsiteY182" fmla="*/ 2743002 h 2896726"/>
                <a:gd name="connsiteX183" fmla="*/ 118438 w 1625600"/>
                <a:gd name="connsiteY183" fmla="*/ 2733676 h 2896726"/>
                <a:gd name="connsiteX184" fmla="*/ 113082 w 1625600"/>
                <a:gd name="connsiteY184" fmla="*/ 2728715 h 2896726"/>
                <a:gd name="connsiteX185" fmla="*/ 107725 w 1625600"/>
                <a:gd name="connsiteY185" fmla="*/ 2723952 h 2896726"/>
                <a:gd name="connsiteX186" fmla="*/ 102567 w 1625600"/>
                <a:gd name="connsiteY186" fmla="*/ 2718991 h 2896726"/>
                <a:gd name="connsiteX187" fmla="*/ 97806 w 1625600"/>
                <a:gd name="connsiteY187" fmla="*/ 2714229 h 2896726"/>
                <a:gd name="connsiteX188" fmla="*/ 93045 w 1625600"/>
                <a:gd name="connsiteY188" fmla="*/ 2709268 h 2896726"/>
                <a:gd name="connsiteX189" fmla="*/ 88482 w 1625600"/>
                <a:gd name="connsiteY189" fmla="*/ 2704108 h 2896726"/>
                <a:gd name="connsiteX190" fmla="*/ 81141 w 1625600"/>
                <a:gd name="connsiteY190" fmla="*/ 2695377 h 2896726"/>
                <a:gd name="connsiteX191" fmla="*/ 74198 w 1625600"/>
                <a:gd name="connsiteY191" fmla="*/ 2686646 h 2896726"/>
                <a:gd name="connsiteX192" fmla="*/ 67452 w 1625600"/>
                <a:gd name="connsiteY192" fmla="*/ 2678113 h 2896726"/>
                <a:gd name="connsiteX193" fmla="*/ 61302 w 1625600"/>
                <a:gd name="connsiteY193" fmla="*/ 2669382 h 2896726"/>
                <a:gd name="connsiteX194" fmla="*/ 55747 w 1625600"/>
                <a:gd name="connsiteY194" fmla="*/ 2660651 h 2896726"/>
                <a:gd name="connsiteX195" fmla="*/ 49994 w 1625600"/>
                <a:gd name="connsiteY195" fmla="*/ 2651721 h 2896726"/>
                <a:gd name="connsiteX196" fmla="*/ 45034 w 1625600"/>
                <a:gd name="connsiteY196" fmla="*/ 2642791 h 2896726"/>
                <a:gd name="connsiteX197" fmla="*/ 40273 w 1625600"/>
                <a:gd name="connsiteY197" fmla="*/ 2633862 h 2896726"/>
                <a:gd name="connsiteX198" fmla="*/ 35909 w 1625600"/>
                <a:gd name="connsiteY198" fmla="*/ 2624733 h 2896726"/>
                <a:gd name="connsiteX199" fmla="*/ 31941 w 1625600"/>
                <a:gd name="connsiteY199" fmla="*/ 2615407 h 2896726"/>
                <a:gd name="connsiteX200" fmla="*/ 28171 w 1625600"/>
                <a:gd name="connsiteY200" fmla="*/ 2606080 h 2896726"/>
                <a:gd name="connsiteX201" fmla="*/ 24799 w 1625600"/>
                <a:gd name="connsiteY201" fmla="*/ 2596357 h 2896726"/>
                <a:gd name="connsiteX202" fmla="*/ 21625 w 1625600"/>
                <a:gd name="connsiteY202" fmla="*/ 2586435 h 2896726"/>
                <a:gd name="connsiteX203" fmla="*/ 18649 w 1625600"/>
                <a:gd name="connsiteY203" fmla="*/ 2576513 h 2896726"/>
                <a:gd name="connsiteX204" fmla="*/ 16268 w 1625600"/>
                <a:gd name="connsiteY204" fmla="*/ 2566194 h 2896726"/>
                <a:gd name="connsiteX205" fmla="*/ 13887 w 1625600"/>
                <a:gd name="connsiteY205" fmla="*/ 2555677 h 2896726"/>
                <a:gd name="connsiteX206" fmla="*/ 11705 w 1625600"/>
                <a:gd name="connsiteY206" fmla="*/ 2544763 h 2896726"/>
                <a:gd name="connsiteX207" fmla="*/ 9721 w 1625600"/>
                <a:gd name="connsiteY207" fmla="*/ 2533849 h 2896726"/>
                <a:gd name="connsiteX208" fmla="*/ 8134 w 1625600"/>
                <a:gd name="connsiteY208" fmla="*/ 2522340 h 2896726"/>
                <a:gd name="connsiteX209" fmla="*/ 6745 w 1625600"/>
                <a:gd name="connsiteY209" fmla="*/ 2510632 h 2896726"/>
                <a:gd name="connsiteX210" fmla="*/ 5357 w 1625600"/>
                <a:gd name="connsiteY210" fmla="*/ 2498726 h 2896726"/>
                <a:gd name="connsiteX211" fmla="*/ 4365 w 1625600"/>
                <a:gd name="connsiteY211" fmla="*/ 2486224 h 2896726"/>
                <a:gd name="connsiteX212" fmla="*/ 3373 w 1625600"/>
                <a:gd name="connsiteY212" fmla="*/ 2473326 h 2896726"/>
                <a:gd name="connsiteX213" fmla="*/ 2579 w 1625600"/>
                <a:gd name="connsiteY213" fmla="*/ 2460229 h 2896726"/>
                <a:gd name="connsiteX214" fmla="*/ 1786 w 1625600"/>
                <a:gd name="connsiteY214" fmla="*/ 2446338 h 2896726"/>
                <a:gd name="connsiteX215" fmla="*/ 1389 w 1625600"/>
                <a:gd name="connsiteY215" fmla="*/ 2432447 h 2896726"/>
                <a:gd name="connsiteX216" fmla="*/ 595 w 1625600"/>
                <a:gd name="connsiteY216" fmla="*/ 2402880 h 2896726"/>
                <a:gd name="connsiteX217" fmla="*/ 199 w 1625600"/>
                <a:gd name="connsiteY217" fmla="*/ 2371329 h 2896726"/>
                <a:gd name="connsiteX218" fmla="*/ 199 w 1625600"/>
                <a:gd name="connsiteY218" fmla="*/ 2337594 h 2896726"/>
                <a:gd name="connsiteX219" fmla="*/ 199 w 1625600"/>
                <a:gd name="connsiteY219" fmla="*/ 978893 h 2896726"/>
                <a:gd name="connsiteX220" fmla="*/ 0 w 1625600"/>
                <a:gd name="connsiteY220" fmla="*/ 975519 h 2896726"/>
                <a:gd name="connsiteX221" fmla="*/ 0 w 1625600"/>
                <a:gd name="connsiteY221" fmla="*/ 971352 h 2896726"/>
                <a:gd name="connsiteX222" fmla="*/ 0 w 1625600"/>
                <a:gd name="connsiteY222" fmla="*/ 965796 h 2896726"/>
                <a:gd name="connsiteX223" fmla="*/ 397 w 1625600"/>
                <a:gd name="connsiteY223" fmla="*/ 958850 h 2896726"/>
                <a:gd name="connsiteX224" fmla="*/ 1190 w 1625600"/>
                <a:gd name="connsiteY224" fmla="*/ 950714 h 2896726"/>
                <a:gd name="connsiteX225" fmla="*/ 2579 w 1625600"/>
                <a:gd name="connsiteY225" fmla="*/ 941586 h 2896726"/>
                <a:gd name="connsiteX226" fmla="*/ 3373 w 1625600"/>
                <a:gd name="connsiteY226" fmla="*/ 936427 h 2896726"/>
                <a:gd name="connsiteX227" fmla="*/ 4365 w 1625600"/>
                <a:gd name="connsiteY227" fmla="*/ 931069 h 2896726"/>
                <a:gd name="connsiteX228" fmla="*/ 5357 w 1625600"/>
                <a:gd name="connsiteY228" fmla="*/ 925711 h 2896726"/>
                <a:gd name="connsiteX229" fmla="*/ 6944 w 1625600"/>
                <a:gd name="connsiteY229" fmla="*/ 920155 h 2896726"/>
                <a:gd name="connsiteX230" fmla="*/ 8531 w 1625600"/>
                <a:gd name="connsiteY230" fmla="*/ 914202 h 2896726"/>
                <a:gd name="connsiteX231" fmla="*/ 10316 w 1625600"/>
                <a:gd name="connsiteY231" fmla="*/ 908050 h 2896726"/>
                <a:gd name="connsiteX232" fmla="*/ 12300 w 1625600"/>
                <a:gd name="connsiteY232" fmla="*/ 901899 h 2896726"/>
                <a:gd name="connsiteX233" fmla="*/ 14681 w 1625600"/>
                <a:gd name="connsiteY233" fmla="*/ 895549 h 2896726"/>
                <a:gd name="connsiteX234" fmla="*/ 17260 w 1625600"/>
                <a:gd name="connsiteY234" fmla="*/ 888802 h 2896726"/>
                <a:gd name="connsiteX235" fmla="*/ 20236 w 1625600"/>
                <a:gd name="connsiteY235" fmla="*/ 882452 h 2896726"/>
                <a:gd name="connsiteX236" fmla="*/ 23212 w 1625600"/>
                <a:gd name="connsiteY236" fmla="*/ 875507 h 2896726"/>
                <a:gd name="connsiteX237" fmla="*/ 26783 w 1625600"/>
                <a:gd name="connsiteY237" fmla="*/ 868760 h 2896726"/>
                <a:gd name="connsiteX238" fmla="*/ 30552 w 1625600"/>
                <a:gd name="connsiteY238" fmla="*/ 861814 h 2896726"/>
                <a:gd name="connsiteX239" fmla="*/ 34520 w 1625600"/>
                <a:gd name="connsiteY239" fmla="*/ 854671 h 2896726"/>
                <a:gd name="connsiteX240" fmla="*/ 39083 w 1625600"/>
                <a:gd name="connsiteY240" fmla="*/ 847725 h 2896726"/>
                <a:gd name="connsiteX241" fmla="*/ 43844 w 1625600"/>
                <a:gd name="connsiteY241" fmla="*/ 840582 h 2896726"/>
                <a:gd name="connsiteX242" fmla="*/ 49002 w 1625600"/>
                <a:gd name="connsiteY242" fmla="*/ 833636 h 2896726"/>
                <a:gd name="connsiteX243" fmla="*/ 54557 w 1625600"/>
                <a:gd name="connsiteY243" fmla="*/ 826294 h 2896726"/>
                <a:gd name="connsiteX244" fmla="*/ 62691 w 1625600"/>
                <a:gd name="connsiteY244" fmla="*/ 816769 h 2896726"/>
                <a:gd name="connsiteX245" fmla="*/ 73801 w 1625600"/>
                <a:gd name="connsiteY245" fmla="*/ 804267 h 2896726"/>
                <a:gd name="connsiteX246" fmla="*/ 87688 w 1625600"/>
                <a:gd name="connsiteY246" fmla="*/ 788988 h 2896726"/>
                <a:gd name="connsiteX247" fmla="*/ 104154 w 1625600"/>
                <a:gd name="connsiteY247" fmla="*/ 771128 h 2896726"/>
                <a:gd name="connsiteX248" fmla="*/ 122803 w 1625600"/>
                <a:gd name="connsiteY248" fmla="*/ 751086 h 2896726"/>
                <a:gd name="connsiteX249" fmla="*/ 143832 w 1625600"/>
                <a:gd name="connsiteY249" fmla="*/ 729060 h 2896726"/>
                <a:gd name="connsiteX250" fmla="*/ 190454 w 1625600"/>
                <a:gd name="connsiteY250" fmla="*/ 679847 h 2896726"/>
                <a:gd name="connsiteX251" fmla="*/ 242828 w 1625600"/>
                <a:gd name="connsiteY251" fmla="*/ 625277 h 2896726"/>
                <a:gd name="connsiteX252" fmla="*/ 298576 w 1625600"/>
                <a:gd name="connsiteY252" fmla="*/ 567730 h 2896726"/>
                <a:gd name="connsiteX253" fmla="*/ 355910 w 1625600"/>
                <a:gd name="connsiteY253" fmla="*/ 508794 h 2896726"/>
                <a:gd name="connsiteX254" fmla="*/ 412451 w 1625600"/>
                <a:gd name="connsiteY254" fmla="*/ 450652 h 2896726"/>
                <a:gd name="connsiteX255" fmla="*/ 523946 w 1625600"/>
                <a:gd name="connsiteY255" fmla="*/ 336352 h 2896726"/>
                <a:gd name="connsiteX256" fmla="*/ 604492 w 1625600"/>
                <a:gd name="connsiteY256" fmla="*/ 254397 h 2896726"/>
                <a:gd name="connsiteX257" fmla="*/ 464231 w 1625600"/>
                <a:gd name="connsiteY257" fmla="*/ 113903 h 2896726"/>
                <a:gd name="connsiteX258" fmla="*/ 460660 w 1625600"/>
                <a:gd name="connsiteY258" fmla="*/ 109736 h 2896726"/>
                <a:gd name="connsiteX259" fmla="*/ 457287 w 1625600"/>
                <a:gd name="connsiteY259" fmla="*/ 105569 h 2896726"/>
                <a:gd name="connsiteX260" fmla="*/ 454311 w 1625600"/>
                <a:gd name="connsiteY260" fmla="*/ 101402 h 2896726"/>
                <a:gd name="connsiteX261" fmla="*/ 451931 w 1625600"/>
                <a:gd name="connsiteY261" fmla="*/ 96838 h 2896726"/>
                <a:gd name="connsiteX262" fmla="*/ 449748 w 1625600"/>
                <a:gd name="connsiteY262" fmla="*/ 92274 h 2896726"/>
                <a:gd name="connsiteX263" fmla="*/ 447963 w 1625600"/>
                <a:gd name="connsiteY263" fmla="*/ 87710 h 2896726"/>
                <a:gd name="connsiteX264" fmla="*/ 446574 w 1625600"/>
                <a:gd name="connsiteY264" fmla="*/ 83145 h 2896726"/>
                <a:gd name="connsiteX265" fmla="*/ 445582 w 1625600"/>
                <a:gd name="connsiteY265" fmla="*/ 78383 h 2896726"/>
                <a:gd name="connsiteX266" fmla="*/ 444987 w 1625600"/>
                <a:gd name="connsiteY266" fmla="*/ 73620 h 2896726"/>
                <a:gd name="connsiteX267" fmla="*/ 444789 w 1625600"/>
                <a:gd name="connsiteY267" fmla="*/ 68858 h 2896726"/>
                <a:gd name="connsiteX268" fmla="*/ 444789 w 1625600"/>
                <a:gd name="connsiteY268" fmla="*/ 64095 h 2896726"/>
                <a:gd name="connsiteX269" fmla="*/ 445185 w 1625600"/>
                <a:gd name="connsiteY269" fmla="*/ 59531 h 2896726"/>
                <a:gd name="connsiteX270" fmla="*/ 445780 w 1625600"/>
                <a:gd name="connsiteY270" fmla="*/ 54571 h 2896726"/>
                <a:gd name="connsiteX271" fmla="*/ 446971 w 1625600"/>
                <a:gd name="connsiteY271" fmla="*/ 50006 h 2896726"/>
                <a:gd name="connsiteX272" fmla="*/ 448360 w 1625600"/>
                <a:gd name="connsiteY272" fmla="*/ 45442 h 2896726"/>
                <a:gd name="connsiteX273" fmla="*/ 449947 w 1625600"/>
                <a:gd name="connsiteY273" fmla="*/ 41077 h 2896726"/>
                <a:gd name="connsiteX274" fmla="*/ 451931 w 1625600"/>
                <a:gd name="connsiteY274" fmla="*/ 36711 h 2896726"/>
                <a:gd name="connsiteX275" fmla="*/ 454113 w 1625600"/>
                <a:gd name="connsiteY275" fmla="*/ 32544 h 2896726"/>
                <a:gd name="connsiteX276" fmla="*/ 456692 w 1625600"/>
                <a:gd name="connsiteY276" fmla="*/ 28575 h 2896726"/>
                <a:gd name="connsiteX277" fmla="*/ 459469 w 1625600"/>
                <a:gd name="connsiteY277" fmla="*/ 25003 h 2896726"/>
                <a:gd name="connsiteX278" fmla="*/ 462445 w 1625600"/>
                <a:gd name="connsiteY278" fmla="*/ 21431 h 2896726"/>
                <a:gd name="connsiteX279" fmla="*/ 465818 w 1625600"/>
                <a:gd name="connsiteY279" fmla="*/ 17860 h 2896726"/>
                <a:gd name="connsiteX280" fmla="*/ 469389 w 1625600"/>
                <a:gd name="connsiteY280" fmla="*/ 14684 h 2896726"/>
                <a:gd name="connsiteX281" fmla="*/ 473158 w 1625600"/>
                <a:gd name="connsiteY281" fmla="*/ 11906 h 2896726"/>
                <a:gd name="connsiteX282" fmla="*/ 477126 w 1625600"/>
                <a:gd name="connsiteY282" fmla="*/ 9128 h 2896726"/>
                <a:gd name="connsiteX283" fmla="*/ 481490 w 1625600"/>
                <a:gd name="connsiteY283" fmla="*/ 6747 h 2896726"/>
                <a:gd name="connsiteX284" fmla="*/ 486053 w 1625600"/>
                <a:gd name="connsiteY284" fmla="*/ 4763 h 2896726"/>
                <a:gd name="connsiteX285" fmla="*/ 490616 w 1625600"/>
                <a:gd name="connsiteY285" fmla="*/ 2977 h 2896726"/>
                <a:gd name="connsiteX286" fmla="*/ 495775 w 1625600"/>
                <a:gd name="connsiteY286" fmla="*/ 1786 h 2896726"/>
                <a:gd name="connsiteX287" fmla="*/ 500933 w 1625600"/>
                <a:gd name="connsiteY287" fmla="*/ 794 h 2896726"/>
                <a:gd name="connsiteX288" fmla="*/ 506091 w 1625600"/>
                <a:gd name="connsiteY288" fmla="*/ 199 h 289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625600" h="2896726">
                  <a:moveTo>
                    <a:pt x="511447" y="0"/>
                  </a:moveTo>
                  <a:lnTo>
                    <a:pt x="1559140" y="1389"/>
                  </a:lnTo>
                  <a:lnTo>
                    <a:pt x="1562512" y="1588"/>
                  </a:lnTo>
                  <a:lnTo>
                    <a:pt x="1565885" y="1786"/>
                  </a:lnTo>
                  <a:lnTo>
                    <a:pt x="1569059" y="2183"/>
                  </a:lnTo>
                  <a:lnTo>
                    <a:pt x="1572432" y="2778"/>
                  </a:lnTo>
                  <a:lnTo>
                    <a:pt x="1575805" y="3572"/>
                  </a:lnTo>
                  <a:lnTo>
                    <a:pt x="1578979" y="4564"/>
                  </a:lnTo>
                  <a:lnTo>
                    <a:pt x="1581955" y="5556"/>
                  </a:lnTo>
                  <a:lnTo>
                    <a:pt x="1584930" y="6747"/>
                  </a:lnTo>
                  <a:lnTo>
                    <a:pt x="1588105" y="8136"/>
                  </a:lnTo>
                  <a:lnTo>
                    <a:pt x="1590684" y="9525"/>
                  </a:lnTo>
                  <a:lnTo>
                    <a:pt x="1593660" y="11113"/>
                  </a:lnTo>
                  <a:lnTo>
                    <a:pt x="1596437" y="12899"/>
                  </a:lnTo>
                  <a:lnTo>
                    <a:pt x="1598818" y="14684"/>
                  </a:lnTo>
                  <a:lnTo>
                    <a:pt x="1601595" y="16867"/>
                  </a:lnTo>
                  <a:lnTo>
                    <a:pt x="1603777" y="18852"/>
                  </a:lnTo>
                  <a:lnTo>
                    <a:pt x="1606158" y="21034"/>
                  </a:lnTo>
                  <a:lnTo>
                    <a:pt x="1608340" y="23416"/>
                  </a:lnTo>
                  <a:lnTo>
                    <a:pt x="1610523" y="25797"/>
                  </a:lnTo>
                  <a:lnTo>
                    <a:pt x="1612308" y="28178"/>
                  </a:lnTo>
                  <a:lnTo>
                    <a:pt x="1614292" y="30956"/>
                  </a:lnTo>
                  <a:lnTo>
                    <a:pt x="1616078" y="33735"/>
                  </a:lnTo>
                  <a:lnTo>
                    <a:pt x="1617466" y="36314"/>
                  </a:lnTo>
                  <a:lnTo>
                    <a:pt x="1619252" y="39291"/>
                  </a:lnTo>
                  <a:lnTo>
                    <a:pt x="1620442" y="42267"/>
                  </a:lnTo>
                  <a:lnTo>
                    <a:pt x="1621632" y="45244"/>
                  </a:lnTo>
                  <a:lnTo>
                    <a:pt x="1622823" y="48419"/>
                  </a:lnTo>
                  <a:lnTo>
                    <a:pt x="1623616" y="51594"/>
                  </a:lnTo>
                  <a:lnTo>
                    <a:pt x="1624410" y="54967"/>
                  </a:lnTo>
                  <a:lnTo>
                    <a:pt x="1624807" y="57944"/>
                  </a:lnTo>
                  <a:lnTo>
                    <a:pt x="1625203" y="61317"/>
                  </a:lnTo>
                  <a:lnTo>
                    <a:pt x="1625600" y="64889"/>
                  </a:lnTo>
                  <a:lnTo>
                    <a:pt x="1625600" y="68263"/>
                  </a:lnTo>
                  <a:lnTo>
                    <a:pt x="1625600" y="1115616"/>
                  </a:lnTo>
                  <a:lnTo>
                    <a:pt x="1625402" y="1121172"/>
                  </a:lnTo>
                  <a:lnTo>
                    <a:pt x="1624807" y="1126530"/>
                  </a:lnTo>
                  <a:lnTo>
                    <a:pt x="1623815" y="1131689"/>
                  </a:lnTo>
                  <a:lnTo>
                    <a:pt x="1622624" y="1136452"/>
                  </a:lnTo>
                  <a:lnTo>
                    <a:pt x="1620839" y="1141214"/>
                  </a:lnTo>
                  <a:lnTo>
                    <a:pt x="1618855" y="1145779"/>
                  </a:lnTo>
                  <a:lnTo>
                    <a:pt x="1616474" y="1149946"/>
                  </a:lnTo>
                  <a:lnTo>
                    <a:pt x="1613895" y="1154113"/>
                  </a:lnTo>
                  <a:lnTo>
                    <a:pt x="1610919" y="1157883"/>
                  </a:lnTo>
                  <a:lnTo>
                    <a:pt x="1607745" y="1161455"/>
                  </a:lnTo>
                  <a:lnTo>
                    <a:pt x="1604174" y="1164829"/>
                  </a:lnTo>
                  <a:lnTo>
                    <a:pt x="1600802" y="1167805"/>
                  </a:lnTo>
                  <a:lnTo>
                    <a:pt x="1597032" y="1170583"/>
                  </a:lnTo>
                  <a:lnTo>
                    <a:pt x="1593064" y="1172964"/>
                  </a:lnTo>
                  <a:lnTo>
                    <a:pt x="1588898" y="1175346"/>
                  </a:lnTo>
                  <a:lnTo>
                    <a:pt x="1584534" y="1177330"/>
                  </a:lnTo>
                  <a:lnTo>
                    <a:pt x="1580169" y="1179116"/>
                  </a:lnTo>
                  <a:lnTo>
                    <a:pt x="1575606" y="1180307"/>
                  </a:lnTo>
                  <a:lnTo>
                    <a:pt x="1571043" y="1181299"/>
                  </a:lnTo>
                  <a:lnTo>
                    <a:pt x="1566282" y="1182093"/>
                  </a:lnTo>
                  <a:lnTo>
                    <a:pt x="1561719" y="1182489"/>
                  </a:lnTo>
                  <a:lnTo>
                    <a:pt x="1556958" y="1182688"/>
                  </a:lnTo>
                  <a:lnTo>
                    <a:pt x="1552196" y="1182291"/>
                  </a:lnTo>
                  <a:lnTo>
                    <a:pt x="1547237" y="1181497"/>
                  </a:lnTo>
                  <a:lnTo>
                    <a:pt x="1542475" y="1180505"/>
                  </a:lnTo>
                  <a:lnTo>
                    <a:pt x="1537912" y="1179314"/>
                  </a:lnTo>
                  <a:lnTo>
                    <a:pt x="1533349" y="1177330"/>
                  </a:lnTo>
                  <a:lnTo>
                    <a:pt x="1528786" y="1175346"/>
                  </a:lnTo>
                  <a:lnTo>
                    <a:pt x="1524422" y="1172766"/>
                  </a:lnTo>
                  <a:lnTo>
                    <a:pt x="1520057" y="1169988"/>
                  </a:lnTo>
                  <a:lnTo>
                    <a:pt x="1515891" y="1166614"/>
                  </a:lnTo>
                  <a:lnTo>
                    <a:pt x="1511725" y="1162844"/>
                  </a:lnTo>
                  <a:lnTo>
                    <a:pt x="1384359" y="1035249"/>
                  </a:lnTo>
                  <a:lnTo>
                    <a:pt x="1225846" y="1194197"/>
                  </a:lnTo>
                  <a:lnTo>
                    <a:pt x="974091" y="1447800"/>
                  </a:lnTo>
                  <a:lnTo>
                    <a:pt x="830457" y="1592461"/>
                  </a:lnTo>
                  <a:lnTo>
                    <a:pt x="684244" y="1739900"/>
                  </a:lnTo>
                  <a:lnTo>
                    <a:pt x="542594" y="1883371"/>
                  </a:lnTo>
                  <a:lnTo>
                    <a:pt x="412451" y="2015332"/>
                  </a:lnTo>
                  <a:lnTo>
                    <a:pt x="410070" y="2017713"/>
                  </a:lnTo>
                  <a:lnTo>
                    <a:pt x="321787" y="2107804"/>
                  </a:lnTo>
                  <a:lnTo>
                    <a:pt x="247590" y="2183607"/>
                  </a:lnTo>
                  <a:lnTo>
                    <a:pt x="217038" y="2215357"/>
                  </a:lnTo>
                  <a:lnTo>
                    <a:pt x="191644" y="2242146"/>
                  </a:lnTo>
                  <a:lnTo>
                    <a:pt x="171012" y="2263577"/>
                  </a:lnTo>
                  <a:lnTo>
                    <a:pt x="156132" y="2279651"/>
                  </a:lnTo>
                  <a:lnTo>
                    <a:pt x="150181" y="2286397"/>
                  </a:lnTo>
                  <a:lnTo>
                    <a:pt x="144229" y="2293541"/>
                  </a:lnTo>
                  <a:lnTo>
                    <a:pt x="138277" y="2300685"/>
                  </a:lnTo>
                  <a:lnTo>
                    <a:pt x="132722" y="2308027"/>
                  </a:lnTo>
                  <a:lnTo>
                    <a:pt x="127168" y="2315568"/>
                  </a:lnTo>
                  <a:lnTo>
                    <a:pt x="121811" y="2323108"/>
                  </a:lnTo>
                  <a:lnTo>
                    <a:pt x="116455" y="2331046"/>
                  </a:lnTo>
                  <a:lnTo>
                    <a:pt x="111296" y="2338785"/>
                  </a:lnTo>
                  <a:lnTo>
                    <a:pt x="106535" y="2346722"/>
                  </a:lnTo>
                  <a:lnTo>
                    <a:pt x="101774" y="2354858"/>
                  </a:lnTo>
                  <a:lnTo>
                    <a:pt x="97211" y="2363193"/>
                  </a:lnTo>
                  <a:lnTo>
                    <a:pt x="92648" y="2371527"/>
                  </a:lnTo>
                  <a:lnTo>
                    <a:pt x="88482" y="2380060"/>
                  </a:lnTo>
                  <a:lnTo>
                    <a:pt x="84514" y="2388593"/>
                  </a:lnTo>
                  <a:lnTo>
                    <a:pt x="80546" y="2397126"/>
                  </a:lnTo>
                  <a:lnTo>
                    <a:pt x="76777" y="2405857"/>
                  </a:lnTo>
                  <a:lnTo>
                    <a:pt x="73602" y="2414786"/>
                  </a:lnTo>
                  <a:lnTo>
                    <a:pt x="70230" y="2423518"/>
                  </a:lnTo>
                  <a:lnTo>
                    <a:pt x="67254" y="2432447"/>
                  </a:lnTo>
                  <a:lnTo>
                    <a:pt x="64477" y="2441576"/>
                  </a:lnTo>
                  <a:lnTo>
                    <a:pt x="61898" y="2450505"/>
                  </a:lnTo>
                  <a:lnTo>
                    <a:pt x="59318" y="2459832"/>
                  </a:lnTo>
                  <a:lnTo>
                    <a:pt x="57335" y="2468960"/>
                  </a:lnTo>
                  <a:lnTo>
                    <a:pt x="55351" y="2478088"/>
                  </a:lnTo>
                  <a:lnTo>
                    <a:pt x="53565" y="2487415"/>
                  </a:lnTo>
                  <a:lnTo>
                    <a:pt x="52375" y="2496543"/>
                  </a:lnTo>
                  <a:lnTo>
                    <a:pt x="51185" y="2505671"/>
                  </a:lnTo>
                  <a:lnTo>
                    <a:pt x="49994" y="2514997"/>
                  </a:lnTo>
                  <a:lnTo>
                    <a:pt x="49399" y="2524522"/>
                  </a:lnTo>
                  <a:lnTo>
                    <a:pt x="49002" y="2533651"/>
                  </a:lnTo>
                  <a:lnTo>
                    <a:pt x="48804" y="2542977"/>
                  </a:lnTo>
                  <a:lnTo>
                    <a:pt x="49002" y="2552105"/>
                  </a:lnTo>
                  <a:lnTo>
                    <a:pt x="49399" y="2560241"/>
                  </a:lnTo>
                  <a:lnTo>
                    <a:pt x="50193" y="2567980"/>
                  </a:lnTo>
                  <a:lnTo>
                    <a:pt x="51581" y="2575918"/>
                  </a:lnTo>
                  <a:lnTo>
                    <a:pt x="52970" y="2583458"/>
                  </a:lnTo>
                  <a:lnTo>
                    <a:pt x="54756" y="2591197"/>
                  </a:lnTo>
                  <a:lnTo>
                    <a:pt x="57136" y="2598937"/>
                  </a:lnTo>
                  <a:lnTo>
                    <a:pt x="59715" y="2606477"/>
                  </a:lnTo>
                  <a:lnTo>
                    <a:pt x="62493" y="2613819"/>
                  </a:lnTo>
                  <a:lnTo>
                    <a:pt x="65667" y="2621162"/>
                  </a:lnTo>
                  <a:lnTo>
                    <a:pt x="69040" y="2628504"/>
                  </a:lnTo>
                  <a:lnTo>
                    <a:pt x="72809" y="2635647"/>
                  </a:lnTo>
                  <a:lnTo>
                    <a:pt x="76578" y="2642791"/>
                  </a:lnTo>
                  <a:lnTo>
                    <a:pt x="80744" y="2649935"/>
                  </a:lnTo>
                  <a:lnTo>
                    <a:pt x="85109" y="2656682"/>
                  </a:lnTo>
                  <a:lnTo>
                    <a:pt x="89672" y="2663627"/>
                  </a:lnTo>
                  <a:lnTo>
                    <a:pt x="94433" y="2670176"/>
                  </a:lnTo>
                  <a:lnTo>
                    <a:pt x="99591" y="2676724"/>
                  </a:lnTo>
                  <a:lnTo>
                    <a:pt x="104750" y="2683074"/>
                  </a:lnTo>
                  <a:lnTo>
                    <a:pt x="109908" y="2689622"/>
                  </a:lnTo>
                  <a:lnTo>
                    <a:pt x="115463" y="2695774"/>
                  </a:lnTo>
                  <a:lnTo>
                    <a:pt x="120819" y="2701926"/>
                  </a:lnTo>
                  <a:lnTo>
                    <a:pt x="126771" y="2707879"/>
                  </a:lnTo>
                  <a:lnTo>
                    <a:pt x="132524" y="2713832"/>
                  </a:lnTo>
                  <a:lnTo>
                    <a:pt x="138277" y="2719587"/>
                  </a:lnTo>
                  <a:lnTo>
                    <a:pt x="144229" y="2724944"/>
                  </a:lnTo>
                  <a:lnTo>
                    <a:pt x="150181" y="2730302"/>
                  </a:lnTo>
                  <a:lnTo>
                    <a:pt x="156529" y="2735858"/>
                  </a:lnTo>
                  <a:lnTo>
                    <a:pt x="162481" y="2741018"/>
                  </a:lnTo>
                  <a:lnTo>
                    <a:pt x="168432" y="2745979"/>
                  </a:lnTo>
                  <a:lnTo>
                    <a:pt x="174781" y="2750741"/>
                  </a:lnTo>
                  <a:lnTo>
                    <a:pt x="186684" y="2759869"/>
                  </a:lnTo>
                  <a:lnTo>
                    <a:pt x="193429" y="2764632"/>
                  </a:lnTo>
                  <a:lnTo>
                    <a:pt x="199976" y="2768997"/>
                  </a:lnTo>
                  <a:lnTo>
                    <a:pt x="206722" y="2773363"/>
                  </a:lnTo>
                  <a:lnTo>
                    <a:pt x="213665" y="2777729"/>
                  </a:lnTo>
                  <a:lnTo>
                    <a:pt x="227354" y="2786063"/>
                  </a:lnTo>
                  <a:lnTo>
                    <a:pt x="241440" y="2794001"/>
                  </a:lnTo>
                  <a:lnTo>
                    <a:pt x="255525" y="2801541"/>
                  </a:lnTo>
                  <a:lnTo>
                    <a:pt x="269611" y="2809280"/>
                  </a:lnTo>
                  <a:lnTo>
                    <a:pt x="298179" y="2824163"/>
                  </a:lnTo>
                  <a:lnTo>
                    <a:pt x="306908" y="2828727"/>
                  </a:lnTo>
                  <a:lnTo>
                    <a:pt x="315836" y="2833093"/>
                  </a:lnTo>
                  <a:lnTo>
                    <a:pt x="325160" y="2837657"/>
                  </a:lnTo>
                  <a:lnTo>
                    <a:pt x="334484" y="2842022"/>
                  </a:lnTo>
                  <a:lnTo>
                    <a:pt x="353133" y="2850357"/>
                  </a:lnTo>
                  <a:lnTo>
                    <a:pt x="370789" y="2857897"/>
                  </a:lnTo>
                  <a:lnTo>
                    <a:pt x="386462" y="2864446"/>
                  </a:lnTo>
                  <a:lnTo>
                    <a:pt x="398961" y="2869407"/>
                  </a:lnTo>
                  <a:lnTo>
                    <a:pt x="408939" y="2873150"/>
                  </a:lnTo>
                  <a:lnTo>
                    <a:pt x="408939" y="2896726"/>
                  </a:lnTo>
                  <a:lnTo>
                    <a:pt x="400349" y="2893219"/>
                  </a:lnTo>
                  <a:lnTo>
                    <a:pt x="388644" y="2888457"/>
                  </a:lnTo>
                  <a:lnTo>
                    <a:pt x="373170" y="2882107"/>
                  </a:lnTo>
                  <a:lnTo>
                    <a:pt x="354720" y="2873971"/>
                  </a:lnTo>
                  <a:lnTo>
                    <a:pt x="333294" y="2864446"/>
                  </a:lnTo>
                  <a:lnTo>
                    <a:pt x="309686" y="2853333"/>
                  </a:lnTo>
                  <a:lnTo>
                    <a:pt x="297584" y="2847380"/>
                  </a:lnTo>
                  <a:lnTo>
                    <a:pt x="284887" y="2840832"/>
                  </a:lnTo>
                  <a:lnTo>
                    <a:pt x="271793" y="2834283"/>
                  </a:lnTo>
                  <a:lnTo>
                    <a:pt x="258700" y="2827140"/>
                  </a:lnTo>
                  <a:lnTo>
                    <a:pt x="245209" y="2819797"/>
                  </a:lnTo>
                  <a:lnTo>
                    <a:pt x="231917" y="2812455"/>
                  </a:lnTo>
                  <a:lnTo>
                    <a:pt x="218426" y="2804518"/>
                  </a:lnTo>
                  <a:lnTo>
                    <a:pt x="205134" y="2796382"/>
                  </a:lnTo>
                  <a:lnTo>
                    <a:pt x="191842" y="2788047"/>
                  </a:lnTo>
                  <a:lnTo>
                    <a:pt x="178749" y="2779515"/>
                  </a:lnTo>
                  <a:lnTo>
                    <a:pt x="165853" y="2770783"/>
                  </a:lnTo>
                  <a:lnTo>
                    <a:pt x="153355" y="2761854"/>
                  </a:lnTo>
                  <a:lnTo>
                    <a:pt x="141055" y="2752527"/>
                  </a:lnTo>
                  <a:lnTo>
                    <a:pt x="129350" y="2743002"/>
                  </a:lnTo>
                  <a:lnTo>
                    <a:pt x="118438" y="2733676"/>
                  </a:lnTo>
                  <a:lnTo>
                    <a:pt x="113082" y="2728715"/>
                  </a:lnTo>
                  <a:lnTo>
                    <a:pt x="107725" y="2723952"/>
                  </a:lnTo>
                  <a:lnTo>
                    <a:pt x="102567" y="2718991"/>
                  </a:lnTo>
                  <a:lnTo>
                    <a:pt x="97806" y="2714229"/>
                  </a:lnTo>
                  <a:lnTo>
                    <a:pt x="93045" y="2709268"/>
                  </a:lnTo>
                  <a:lnTo>
                    <a:pt x="88482" y="2704108"/>
                  </a:lnTo>
                  <a:lnTo>
                    <a:pt x="81141" y="2695377"/>
                  </a:lnTo>
                  <a:lnTo>
                    <a:pt x="74198" y="2686646"/>
                  </a:lnTo>
                  <a:lnTo>
                    <a:pt x="67452" y="2678113"/>
                  </a:lnTo>
                  <a:lnTo>
                    <a:pt x="61302" y="2669382"/>
                  </a:lnTo>
                  <a:lnTo>
                    <a:pt x="55747" y="2660651"/>
                  </a:lnTo>
                  <a:lnTo>
                    <a:pt x="49994" y="2651721"/>
                  </a:lnTo>
                  <a:lnTo>
                    <a:pt x="45034" y="2642791"/>
                  </a:lnTo>
                  <a:lnTo>
                    <a:pt x="40273" y="2633862"/>
                  </a:lnTo>
                  <a:lnTo>
                    <a:pt x="35909" y="2624733"/>
                  </a:lnTo>
                  <a:lnTo>
                    <a:pt x="31941" y="2615407"/>
                  </a:lnTo>
                  <a:lnTo>
                    <a:pt x="28171" y="2606080"/>
                  </a:lnTo>
                  <a:lnTo>
                    <a:pt x="24799" y="2596357"/>
                  </a:lnTo>
                  <a:lnTo>
                    <a:pt x="21625" y="2586435"/>
                  </a:lnTo>
                  <a:lnTo>
                    <a:pt x="18649" y="2576513"/>
                  </a:lnTo>
                  <a:lnTo>
                    <a:pt x="16268" y="2566194"/>
                  </a:lnTo>
                  <a:lnTo>
                    <a:pt x="13887" y="2555677"/>
                  </a:lnTo>
                  <a:lnTo>
                    <a:pt x="11705" y="2544763"/>
                  </a:lnTo>
                  <a:lnTo>
                    <a:pt x="9721" y="2533849"/>
                  </a:lnTo>
                  <a:lnTo>
                    <a:pt x="8134" y="2522340"/>
                  </a:lnTo>
                  <a:lnTo>
                    <a:pt x="6745" y="2510632"/>
                  </a:lnTo>
                  <a:lnTo>
                    <a:pt x="5357" y="2498726"/>
                  </a:lnTo>
                  <a:lnTo>
                    <a:pt x="4365" y="2486224"/>
                  </a:lnTo>
                  <a:lnTo>
                    <a:pt x="3373" y="2473326"/>
                  </a:lnTo>
                  <a:lnTo>
                    <a:pt x="2579" y="2460229"/>
                  </a:lnTo>
                  <a:lnTo>
                    <a:pt x="1786" y="2446338"/>
                  </a:lnTo>
                  <a:lnTo>
                    <a:pt x="1389" y="2432447"/>
                  </a:lnTo>
                  <a:lnTo>
                    <a:pt x="595" y="2402880"/>
                  </a:lnTo>
                  <a:lnTo>
                    <a:pt x="199" y="2371329"/>
                  </a:lnTo>
                  <a:lnTo>
                    <a:pt x="199" y="2337594"/>
                  </a:lnTo>
                  <a:lnTo>
                    <a:pt x="199" y="978893"/>
                  </a:lnTo>
                  <a:lnTo>
                    <a:pt x="0" y="975519"/>
                  </a:lnTo>
                  <a:lnTo>
                    <a:pt x="0" y="971352"/>
                  </a:lnTo>
                  <a:lnTo>
                    <a:pt x="0" y="965796"/>
                  </a:lnTo>
                  <a:lnTo>
                    <a:pt x="397" y="958850"/>
                  </a:lnTo>
                  <a:lnTo>
                    <a:pt x="1190" y="950714"/>
                  </a:lnTo>
                  <a:lnTo>
                    <a:pt x="2579" y="941586"/>
                  </a:lnTo>
                  <a:lnTo>
                    <a:pt x="3373" y="936427"/>
                  </a:lnTo>
                  <a:lnTo>
                    <a:pt x="4365" y="931069"/>
                  </a:lnTo>
                  <a:lnTo>
                    <a:pt x="5357" y="925711"/>
                  </a:lnTo>
                  <a:lnTo>
                    <a:pt x="6944" y="920155"/>
                  </a:lnTo>
                  <a:lnTo>
                    <a:pt x="8531" y="914202"/>
                  </a:lnTo>
                  <a:lnTo>
                    <a:pt x="10316" y="908050"/>
                  </a:lnTo>
                  <a:lnTo>
                    <a:pt x="12300" y="901899"/>
                  </a:lnTo>
                  <a:lnTo>
                    <a:pt x="14681" y="895549"/>
                  </a:lnTo>
                  <a:lnTo>
                    <a:pt x="17260" y="888802"/>
                  </a:lnTo>
                  <a:lnTo>
                    <a:pt x="20236" y="882452"/>
                  </a:lnTo>
                  <a:lnTo>
                    <a:pt x="23212" y="875507"/>
                  </a:lnTo>
                  <a:lnTo>
                    <a:pt x="26783" y="868760"/>
                  </a:lnTo>
                  <a:lnTo>
                    <a:pt x="30552" y="861814"/>
                  </a:lnTo>
                  <a:lnTo>
                    <a:pt x="34520" y="854671"/>
                  </a:lnTo>
                  <a:lnTo>
                    <a:pt x="39083" y="847725"/>
                  </a:lnTo>
                  <a:lnTo>
                    <a:pt x="43844" y="840582"/>
                  </a:lnTo>
                  <a:lnTo>
                    <a:pt x="49002" y="833636"/>
                  </a:lnTo>
                  <a:lnTo>
                    <a:pt x="54557" y="826294"/>
                  </a:lnTo>
                  <a:lnTo>
                    <a:pt x="62691" y="816769"/>
                  </a:lnTo>
                  <a:lnTo>
                    <a:pt x="73801" y="804267"/>
                  </a:lnTo>
                  <a:lnTo>
                    <a:pt x="87688" y="788988"/>
                  </a:lnTo>
                  <a:lnTo>
                    <a:pt x="104154" y="771128"/>
                  </a:lnTo>
                  <a:lnTo>
                    <a:pt x="122803" y="751086"/>
                  </a:lnTo>
                  <a:lnTo>
                    <a:pt x="143832" y="729060"/>
                  </a:lnTo>
                  <a:lnTo>
                    <a:pt x="190454" y="679847"/>
                  </a:lnTo>
                  <a:lnTo>
                    <a:pt x="242828" y="625277"/>
                  </a:lnTo>
                  <a:lnTo>
                    <a:pt x="298576" y="567730"/>
                  </a:lnTo>
                  <a:lnTo>
                    <a:pt x="355910" y="508794"/>
                  </a:lnTo>
                  <a:lnTo>
                    <a:pt x="412451" y="450652"/>
                  </a:lnTo>
                  <a:lnTo>
                    <a:pt x="523946" y="336352"/>
                  </a:lnTo>
                  <a:lnTo>
                    <a:pt x="604492" y="254397"/>
                  </a:lnTo>
                  <a:lnTo>
                    <a:pt x="464231" y="113903"/>
                  </a:lnTo>
                  <a:lnTo>
                    <a:pt x="460660" y="109736"/>
                  </a:lnTo>
                  <a:lnTo>
                    <a:pt x="457287" y="105569"/>
                  </a:lnTo>
                  <a:lnTo>
                    <a:pt x="454311" y="101402"/>
                  </a:lnTo>
                  <a:lnTo>
                    <a:pt x="451931" y="96838"/>
                  </a:lnTo>
                  <a:lnTo>
                    <a:pt x="449748" y="92274"/>
                  </a:lnTo>
                  <a:lnTo>
                    <a:pt x="447963" y="87710"/>
                  </a:lnTo>
                  <a:lnTo>
                    <a:pt x="446574" y="83145"/>
                  </a:lnTo>
                  <a:lnTo>
                    <a:pt x="445582" y="78383"/>
                  </a:lnTo>
                  <a:lnTo>
                    <a:pt x="444987" y="73620"/>
                  </a:lnTo>
                  <a:lnTo>
                    <a:pt x="444789" y="68858"/>
                  </a:lnTo>
                  <a:lnTo>
                    <a:pt x="444789" y="64095"/>
                  </a:lnTo>
                  <a:lnTo>
                    <a:pt x="445185" y="59531"/>
                  </a:lnTo>
                  <a:lnTo>
                    <a:pt x="445780" y="54571"/>
                  </a:lnTo>
                  <a:lnTo>
                    <a:pt x="446971" y="50006"/>
                  </a:lnTo>
                  <a:lnTo>
                    <a:pt x="448360" y="45442"/>
                  </a:lnTo>
                  <a:lnTo>
                    <a:pt x="449947" y="41077"/>
                  </a:lnTo>
                  <a:lnTo>
                    <a:pt x="451931" y="36711"/>
                  </a:lnTo>
                  <a:lnTo>
                    <a:pt x="454113" y="32544"/>
                  </a:lnTo>
                  <a:lnTo>
                    <a:pt x="456692" y="28575"/>
                  </a:lnTo>
                  <a:lnTo>
                    <a:pt x="459469" y="25003"/>
                  </a:lnTo>
                  <a:lnTo>
                    <a:pt x="462445" y="21431"/>
                  </a:lnTo>
                  <a:lnTo>
                    <a:pt x="465818" y="17860"/>
                  </a:lnTo>
                  <a:lnTo>
                    <a:pt x="469389" y="14684"/>
                  </a:lnTo>
                  <a:lnTo>
                    <a:pt x="473158" y="11906"/>
                  </a:lnTo>
                  <a:lnTo>
                    <a:pt x="477126" y="9128"/>
                  </a:lnTo>
                  <a:lnTo>
                    <a:pt x="481490" y="6747"/>
                  </a:lnTo>
                  <a:lnTo>
                    <a:pt x="486053" y="4763"/>
                  </a:lnTo>
                  <a:lnTo>
                    <a:pt x="490616" y="2977"/>
                  </a:lnTo>
                  <a:lnTo>
                    <a:pt x="495775" y="1786"/>
                  </a:lnTo>
                  <a:lnTo>
                    <a:pt x="500933" y="794"/>
                  </a:lnTo>
                  <a:lnTo>
                    <a:pt x="506091" y="199"/>
                  </a:lnTo>
                  <a:close/>
                </a:path>
              </a:pathLst>
            </a:custGeom>
            <a:solidFill>
              <a:srgbClr val="3AC6E1"/>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5" name="Freeform: Shape 19">
              <a:extLst>
                <a:ext uri="{FF2B5EF4-FFF2-40B4-BE49-F238E27FC236}">
                  <a16:creationId xmlns:a16="http://schemas.microsoft.com/office/drawing/2014/main" id="{692B5289-C269-1304-C365-4C1F663C19F0}"/>
                </a:ext>
              </a:extLst>
            </p:cNvPr>
            <p:cNvSpPr>
              <a:spLocks/>
            </p:cNvSpPr>
            <p:nvPr/>
          </p:nvSpPr>
          <p:spPr bwMode="auto">
            <a:xfrm>
              <a:off x="6597174" y="2124544"/>
              <a:ext cx="1625600" cy="2895132"/>
            </a:xfrm>
            <a:custGeom>
              <a:avLst/>
              <a:gdLst>
                <a:gd name="connsiteX0" fmla="*/ 1220470 w 1625600"/>
                <a:gd name="connsiteY0" fmla="*/ 0 h 2895132"/>
                <a:gd name="connsiteX1" fmla="*/ 1225251 w 1625600"/>
                <a:gd name="connsiteY1" fmla="*/ 1913 h 2895132"/>
                <a:gd name="connsiteX2" fmla="*/ 1236956 w 1625600"/>
                <a:gd name="connsiteY2" fmla="*/ 6675 h 2895132"/>
                <a:gd name="connsiteX3" fmla="*/ 1252232 w 1625600"/>
                <a:gd name="connsiteY3" fmla="*/ 13025 h 2895132"/>
                <a:gd name="connsiteX4" fmla="*/ 1270881 w 1625600"/>
                <a:gd name="connsiteY4" fmla="*/ 21161 h 2895132"/>
                <a:gd name="connsiteX5" fmla="*/ 1292108 w 1625600"/>
                <a:gd name="connsiteY5" fmla="*/ 30686 h 2895132"/>
                <a:gd name="connsiteX6" fmla="*/ 1315716 w 1625600"/>
                <a:gd name="connsiteY6" fmla="*/ 41799 h 2895132"/>
                <a:gd name="connsiteX7" fmla="*/ 1328017 w 1625600"/>
                <a:gd name="connsiteY7" fmla="*/ 47752 h 2895132"/>
                <a:gd name="connsiteX8" fmla="*/ 1340713 w 1625600"/>
                <a:gd name="connsiteY8" fmla="*/ 54300 h 2895132"/>
                <a:gd name="connsiteX9" fmla="*/ 1353807 w 1625600"/>
                <a:gd name="connsiteY9" fmla="*/ 60849 h 2895132"/>
                <a:gd name="connsiteX10" fmla="*/ 1366901 w 1625600"/>
                <a:gd name="connsiteY10" fmla="*/ 67993 h 2895132"/>
                <a:gd name="connsiteX11" fmla="*/ 1380193 w 1625600"/>
                <a:gd name="connsiteY11" fmla="*/ 75335 h 2895132"/>
                <a:gd name="connsiteX12" fmla="*/ 1393683 w 1625600"/>
                <a:gd name="connsiteY12" fmla="*/ 82677 h 2895132"/>
                <a:gd name="connsiteX13" fmla="*/ 1407174 w 1625600"/>
                <a:gd name="connsiteY13" fmla="*/ 90614 h 2895132"/>
                <a:gd name="connsiteX14" fmla="*/ 1420466 w 1625600"/>
                <a:gd name="connsiteY14" fmla="*/ 98750 h 2895132"/>
                <a:gd name="connsiteX15" fmla="*/ 1433758 w 1625600"/>
                <a:gd name="connsiteY15" fmla="*/ 107085 h 2895132"/>
                <a:gd name="connsiteX16" fmla="*/ 1446852 w 1625600"/>
                <a:gd name="connsiteY16" fmla="*/ 115618 h 2895132"/>
                <a:gd name="connsiteX17" fmla="*/ 1459747 w 1625600"/>
                <a:gd name="connsiteY17" fmla="*/ 124349 h 2895132"/>
                <a:gd name="connsiteX18" fmla="*/ 1472245 w 1625600"/>
                <a:gd name="connsiteY18" fmla="*/ 133279 h 2895132"/>
                <a:gd name="connsiteX19" fmla="*/ 1484347 w 1625600"/>
                <a:gd name="connsiteY19" fmla="*/ 142605 h 2895132"/>
                <a:gd name="connsiteX20" fmla="*/ 1496052 w 1625600"/>
                <a:gd name="connsiteY20" fmla="*/ 152130 h 2895132"/>
                <a:gd name="connsiteX21" fmla="*/ 1507162 w 1625600"/>
                <a:gd name="connsiteY21" fmla="*/ 161655 h 2895132"/>
                <a:gd name="connsiteX22" fmla="*/ 1512518 w 1625600"/>
                <a:gd name="connsiteY22" fmla="*/ 166418 h 2895132"/>
                <a:gd name="connsiteX23" fmla="*/ 1517875 w 1625600"/>
                <a:gd name="connsiteY23" fmla="*/ 171180 h 2895132"/>
                <a:gd name="connsiteX24" fmla="*/ 1522835 w 1625600"/>
                <a:gd name="connsiteY24" fmla="*/ 176141 h 2895132"/>
                <a:gd name="connsiteX25" fmla="*/ 1527794 w 1625600"/>
                <a:gd name="connsiteY25" fmla="*/ 180904 h 2895132"/>
                <a:gd name="connsiteX26" fmla="*/ 1532556 w 1625600"/>
                <a:gd name="connsiteY26" fmla="*/ 185864 h 2895132"/>
                <a:gd name="connsiteX27" fmla="*/ 1536920 w 1625600"/>
                <a:gd name="connsiteY27" fmla="*/ 191024 h 2895132"/>
                <a:gd name="connsiteX28" fmla="*/ 1544459 w 1625600"/>
                <a:gd name="connsiteY28" fmla="*/ 199755 h 2895132"/>
                <a:gd name="connsiteX29" fmla="*/ 1551403 w 1625600"/>
                <a:gd name="connsiteY29" fmla="*/ 208486 h 2895132"/>
                <a:gd name="connsiteX30" fmla="*/ 1557950 w 1625600"/>
                <a:gd name="connsiteY30" fmla="*/ 217218 h 2895132"/>
                <a:gd name="connsiteX31" fmla="*/ 1564100 w 1625600"/>
                <a:gd name="connsiteY31" fmla="*/ 225750 h 2895132"/>
                <a:gd name="connsiteX32" fmla="*/ 1569853 w 1625600"/>
                <a:gd name="connsiteY32" fmla="*/ 234680 h 2895132"/>
                <a:gd name="connsiteX33" fmla="*/ 1575408 w 1625600"/>
                <a:gd name="connsiteY33" fmla="*/ 243411 h 2895132"/>
                <a:gd name="connsiteX34" fmla="*/ 1580566 w 1625600"/>
                <a:gd name="connsiteY34" fmla="*/ 252341 h 2895132"/>
                <a:gd name="connsiteX35" fmla="*/ 1585129 w 1625600"/>
                <a:gd name="connsiteY35" fmla="*/ 261271 h 2895132"/>
                <a:gd name="connsiteX36" fmla="*/ 1589493 w 1625600"/>
                <a:gd name="connsiteY36" fmla="*/ 270399 h 2895132"/>
                <a:gd name="connsiteX37" fmla="*/ 1593660 w 1625600"/>
                <a:gd name="connsiteY37" fmla="*/ 279725 h 2895132"/>
                <a:gd name="connsiteX38" fmla="*/ 1597429 w 1625600"/>
                <a:gd name="connsiteY38" fmla="*/ 289052 h 2895132"/>
                <a:gd name="connsiteX39" fmla="*/ 1600603 w 1625600"/>
                <a:gd name="connsiteY39" fmla="*/ 298775 h 2895132"/>
                <a:gd name="connsiteX40" fmla="*/ 1603777 w 1625600"/>
                <a:gd name="connsiteY40" fmla="*/ 308697 h 2895132"/>
                <a:gd name="connsiteX41" fmla="*/ 1606753 w 1625600"/>
                <a:gd name="connsiteY41" fmla="*/ 318619 h 2895132"/>
                <a:gd name="connsiteX42" fmla="*/ 1609332 w 1625600"/>
                <a:gd name="connsiteY42" fmla="*/ 328938 h 2895132"/>
                <a:gd name="connsiteX43" fmla="*/ 1611713 w 1625600"/>
                <a:gd name="connsiteY43" fmla="*/ 339455 h 2895132"/>
                <a:gd name="connsiteX44" fmla="*/ 1613697 w 1625600"/>
                <a:gd name="connsiteY44" fmla="*/ 350369 h 2895132"/>
                <a:gd name="connsiteX45" fmla="*/ 1615681 w 1625600"/>
                <a:gd name="connsiteY45" fmla="*/ 361283 h 2895132"/>
                <a:gd name="connsiteX46" fmla="*/ 1617268 w 1625600"/>
                <a:gd name="connsiteY46" fmla="*/ 372793 h 2895132"/>
                <a:gd name="connsiteX47" fmla="*/ 1618855 w 1625600"/>
                <a:gd name="connsiteY47" fmla="*/ 384500 h 2895132"/>
                <a:gd name="connsiteX48" fmla="*/ 1620244 w 1625600"/>
                <a:gd name="connsiteY48" fmla="*/ 396407 h 2895132"/>
                <a:gd name="connsiteX49" fmla="*/ 1621236 w 1625600"/>
                <a:gd name="connsiteY49" fmla="*/ 408908 h 2895132"/>
                <a:gd name="connsiteX50" fmla="*/ 1622228 w 1625600"/>
                <a:gd name="connsiteY50" fmla="*/ 421807 h 2895132"/>
                <a:gd name="connsiteX51" fmla="*/ 1622823 w 1625600"/>
                <a:gd name="connsiteY51" fmla="*/ 434904 h 2895132"/>
                <a:gd name="connsiteX52" fmla="*/ 1623815 w 1625600"/>
                <a:gd name="connsiteY52" fmla="*/ 448794 h 2895132"/>
                <a:gd name="connsiteX53" fmla="*/ 1624211 w 1625600"/>
                <a:gd name="connsiteY53" fmla="*/ 462883 h 2895132"/>
                <a:gd name="connsiteX54" fmla="*/ 1625005 w 1625600"/>
                <a:gd name="connsiteY54" fmla="*/ 492450 h 2895132"/>
                <a:gd name="connsiteX55" fmla="*/ 1625203 w 1625600"/>
                <a:gd name="connsiteY55" fmla="*/ 523804 h 2895132"/>
                <a:gd name="connsiteX56" fmla="*/ 1625402 w 1625600"/>
                <a:gd name="connsiteY56" fmla="*/ 557538 h 2895132"/>
                <a:gd name="connsiteX57" fmla="*/ 1625402 w 1625600"/>
                <a:gd name="connsiteY57" fmla="*/ 1916240 h 2895132"/>
                <a:gd name="connsiteX58" fmla="*/ 1625600 w 1625600"/>
                <a:gd name="connsiteY58" fmla="*/ 1919613 h 2895132"/>
                <a:gd name="connsiteX59" fmla="*/ 1625600 w 1625600"/>
                <a:gd name="connsiteY59" fmla="*/ 1923780 h 2895132"/>
                <a:gd name="connsiteX60" fmla="*/ 1625600 w 1625600"/>
                <a:gd name="connsiteY60" fmla="*/ 1929337 h 2895132"/>
                <a:gd name="connsiteX61" fmla="*/ 1625203 w 1625600"/>
                <a:gd name="connsiteY61" fmla="*/ 1936282 h 2895132"/>
                <a:gd name="connsiteX62" fmla="*/ 1624410 w 1625600"/>
                <a:gd name="connsiteY62" fmla="*/ 1944418 h 2895132"/>
                <a:gd name="connsiteX63" fmla="*/ 1623021 w 1625600"/>
                <a:gd name="connsiteY63" fmla="*/ 1953546 h 2895132"/>
                <a:gd name="connsiteX64" fmla="*/ 1622228 w 1625600"/>
                <a:gd name="connsiteY64" fmla="*/ 1958705 h 2895132"/>
                <a:gd name="connsiteX65" fmla="*/ 1621236 w 1625600"/>
                <a:gd name="connsiteY65" fmla="*/ 1964063 h 2895132"/>
                <a:gd name="connsiteX66" fmla="*/ 1620045 w 1625600"/>
                <a:gd name="connsiteY66" fmla="*/ 1969421 h 2895132"/>
                <a:gd name="connsiteX67" fmla="*/ 1618657 w 1625600"/>
                <a:gd name="connsiteY67" fmla="*/ 1974977 h 2895132"/>
                <a:gd name="connsiteX68" fmla="*/ 1617069 w 1625600"/>
                <a:gd name="connsiteY68" fmla="*/ 1981129 h 2895132"/>
                <a:gd name="connsiteX69" fmla="*/ 1615284 w 1625600"/>
                <a:gd name="connsiteY69" fmla="*/ 1987082 h 2895132"/>
                <a:gd name="connsiteX70" fmla="*/ 1613102 w 1625600"/>
                <a:gd name="connsiteY70" fmla="*/ 1993432 h 2895132"/>
                <a:gd name="connsiteX71" fmla="*/ 1610919 w 1625600"/>
                <a:gd name="connsiteY71" fmla="*/ 1999584 h 2895132"/>
                <a:gd name="connsiteX72" fmla="*/ 1608340 w 1625600"/>
                <a:gd name="connsiteY72" fmla="*/ 2006330 h 2895132"/>
                <a:gd name="connsiteX73" fmla="*/ 1605365 w 1625600"/>
                <a:gd name="connsiteY73" fmla="*/ 2012879 h 2895132"/>
                <a:gd name="connsiteX74" fmla="*/ 1602389 w 1625600"/>
                <a:gd name="connsiteY74" fmla="*/ 2019626 h 2895132"/>
                <a:gd name="connsiteX75" fmla="*/ 1598818 w 1625600"/>
                <a:gd name="connsiteY75" fmla="*/ 2026373 h 2895132"/>
                <a:gd name="connsiteX76" fmla="*/ 1595048 w 1625600"/>
                <a:gd name="connsiteY76" fmla="*/ 2033318 h 2895132"/>
                <a:gd name="connsiteX77" fmla="*/ 1590882 w 1625600"/>
                <a:gd name="connsiteY77" fmla="*/ 2040462 h 2895132"/>
                <a:gd name="connsiteX78" fmla="*/ 1586518 w 1625600"/>
                <a:gd name="connsiteY78" fmla="*/ 2047407 h 2895132"/>
                <a:gd name="connsiteX79" fmla="*/ 1581756 w 1625600"/>
                <a:gd name="connsiteY79" fmla="*/ 2054551 h 2895132"/>
                <a:gd name="connsiteX80" fmla="*/ 1576598 w 1625600"/>
                <a:gd name="connsiteY80" fmla="*/ 2061893 h 2895132"/>
                <a:gd name="connsiteX81" fmla="*/ 1571043 w 1625600"/>
                <a:gd name="connsiteY81" fmla="*/ 2068838 h 2895132"/>
                <a:gd name="connsiteX82" fmla="*/ 1562909 w 1625600"/>
                <a:gd name="connsiteY82" fmla="*/ 2078363 h 2895132"/>
                <a:gd name="connsiteX83" fmla="*/ 1551799 w 1625600"/>
                <a:gd name="connsiteY83" fmla="*/ 2090865 h 2895132"/>
                <a:gd name="connsiteX84" fmla="*/ 1537912 w 1625600"/>
                <a:gd name="connsiteY84" fmla="*/ 2106144 h 2895132"/>
                <a:gd name="connsiteX85" fmla="*/ 1521644 w 1625600"/>
                <a:gd name="connsiteY85" fmla="*/ 2123805 h 2895132"/>
                <a:gd name="connsiteX86" fmla="*/ 1502797 w 1625600"/>
                <a:gd name="connsiteY86" fmla="*/ 2143848 h 2895132"/>
                <a:gd name="connsiteX87" fmla="*/ 1482165 w 1625600"/>
                <a:gd name="connsiteY87" fmla="*/ 2165874 h 2895132"/>
                <a:gd name="connsiteX88" fmla="*/ 1435345 w 1625600"/>
                <a:gd name="connsiteY88" fmla="*/ 2214888 h 2895132"/>
                <a:gd name="connsiteX89" fmla="*/ 1383169 w 1625600"/>
                <a:gd name="connsiteY89" fmla="*/ 2269260 h 2895132"/>
                <a:gd name="connsiteX90" fmla="*/ 1327620 w 1625600"/>
                <a:gd name="connsiteY90" fmla="*/ 2326807 h 2895132"/>
                <a:gd name="connsiteX91" fmla="*/ 1270484 w 1625600"/>
                <a:gd name="connsiteY91" fmla="*/ 2385545 h 2895132"/>
                <a:gd name="connsiteX92" fmla="*/ 1214141 w 1625600"/>
                <a:gd name="connsiteY92" fmla="*/ 2443687 h 2895132"/>
                <a:gd name="connsiteX93" fmla="*/ 1101853 w 1625600"/>
                <a:gd name="connsiteY93" fmla="*/ 2558384 h 2895132"/>
                <a:gd name="connsiteX94" fmla="*/ 1021109 w 1625600"/>
                <a:gd name="connsiteY94" fmla="*/ 2640735 h 2895132"/>
                <a:gd name="connsiteX95" fmla="*/ 1161370 w 1625600"/>
                <a:gd name="connsiteY95" fmla="*/ 2781229 h 2895132"/>
                <a:gd name="connsiteX96" fmla="*/ 1164941 w 1625600"/>
                <a:gd name="connsiteY96" fmla="*/ 2785396 h 2895132"/>
                <a:gd name="connsiteX97" fmla="*/ 1168115 w 1625600"/>
                <a:gd name="connsiteY97" fmla="*/ 2789563 h 2895132"/>
                <a:gd name="connsiteX98" fmla="*/ 1171289 w 1625600"/>
                <a:gd name="connsiteY98" fmla="*/ 2793929 h 2895132"/>
                <a:gd name="connsiteX99" fmla="*/ 1173670 w 1625600"/>
                <a:gd name="connsiteY99" fmla="*/ 2798295 h 2895132"/>
                <a:gd name="connsiteX100" fmla="*/ 1175852 w 1625600"/>
                <a:gd name="connsiteY100" fmla="*/ 2802859 h 2895132"/>
                <a:gd name="connsiteX101" fmla="*/ 1177439 w 1625600"/>
                <a:gd name="connsiteY101" fmla="*/ 2807423 h 2895132"/>
                <a:gd name="connsiteX102" fmla="*/ 1179026 w 1625600"/>
                <a:gd name="connsiteY102" fmla="*/ 2811987 h 2895132"/>
                <a:gd name="connsiteX103" fmla="*/ 1180018 w 1625600"/>
                <a:gd name="connsiteY103" fmla="*/ 2816749 h 2895132"/>
                <a:gd name="connsiteX104" fmla="*/ 1180614 w 1625600"/>
                <a:gd name="connsiteY104" fmla="*/ 2821512 h 2895132"/>
                <a:gd name="connsiteX105" fmla="*/ 1180812 w 1625600"/>
                <a:gd name="connsiteY105" fmla="*/ 2826274 h 2895132"/>
                <a:gd name="connsiteX106" fmla="*/ 1180812 w 1625600"/>
                <a:gd name="connsiteY106" fmla="*/ 2831037 h 2895132"/>
                <a:gd name="connsiteX107" fmla="*/ 1180415 w 1625600"/>
                <a:gd name="connsiteY107" fmla="*/ 2835799 h 2895132"/>
                <a:gd name="connsiteX108" fmla="*/ 1179820 w 1625600"/>
                <a:gd name="connsiteY108" fmla="*/ 2840562 h 2895132"/>
                <a:gd name="connsiteX109" fmla="*/ 1178630 w 1625600"/>
                <a:gd name="connsiteY109" fmla="*/ 2845126 h 2895132"/>
                <a:gd name="connsiteX110" fmla="*/ 1177241 w 1625600"/>
                <a:gd name="connsiteY110" fmla="*/ 2849690 h 2895132"/>
                <a:gd name="connsiteX111" fmla="*/ 1175654 w 1625600"/>
                <a:gd name="connsiteY111" fmla="*/ 2854056 h 2895132"/>
                <a:gd name="connsiteX112" fmla="*/ 1173670 w 1625600"/>
                <a:gd name="connsiteY112" fmla="*/ 2858421 h 2895132"/>
                <a:gd name="connsiteX113" fmla="*/ 1171488 w 1625600"/>
                <a:gd name="connsiteY113" fmla="*/ 2862588 h 2895132"/>
                <a:gd name="connsiteX114" fmla="*/ 1168909 w 1625600"/>
                <a:gd name="connsiteY114" fmla="*/ 2866557 h 2895132"/>
                <a:gd name="connsiteX115" fmla="*/ 1166131 w 1625600"/>
                <a:gd name="connsiteY115" fmla="*/ 2870129 h 2895132"/>
                <a:gd name="connsiteX116" fmla="*/ 1162957 w 1625600"/>
                <a:gd name="connsiteY116" fmla="*/ 2873899 h 2895132"/>
                <a:gd name="connsiteX117" fmla="*/ 1159584 w 1625600"/>
                <a:gd name="connsiteY117" fmla="*/ 2877273 h 2895132"/>
                <a:gd name="connsiteX118" fmla="*/ 1156013 w 1625600"/>
                <a:gd name="connsiteY118" fmla="*/ 2880448 h 2895132"/>
                <a:gd name="connsiteX119" fmla="*/ 1152442 w 1625600"/>
                <a:gd name="connsiteY119" fmla="*/ 2883226 h 2895132"/>
                <a:gd name="connsiteX120" fmla="*/ 1148276 w 1625600"/>
                <a:gd name="connsiteY120" fmla="*/ 2886004 h 2895132"/>
                <a:gd name="connsiteX121" fmla="*/ 1144110 w 1625600"/>
                <a:gd name="connsiteY121" fmla="*/ 2888385 h 2895132"/>
                <a:gd name="connsiteX122" fmla="*/ 1139547 w 1625600"/>
                <a:gd name="connsiteY122" fmla="*/ 2890370 h 2895132"/>
                <a:gd name="connsiteX123" fmla="*/ 1134587 w 1625600"/>
                <a:gd name="connsiteY123" fmla="*/ 2892156 h 2895132"/>
                <a:gd name="connsiteX124" fmla="*/ 1129826 w 1625600"/>
                <a:gd name="connsiteY124" fmla="*/ 2893346 h 2895132"/>
                <a:gd name="connsiteX125" fmla="*/ 1124668 w 1625600"/>
                <a:gd name="connsiteY125" fmla="*/ 2894338 h 2895132"/>
                <a:gd name="connsiteX126" fmla="*/ 1119510 w 1625600"/>
                <a:gd name="connsiteY126" fmla="*/ 2894934 h 2895132"/>
                <a:gd name="connsiteX127" fmla="*/ 1113955 w 1625600"/>
                <a:gd name="connsiteY127" fmla="*/ 2895132 h 2895132"/>
                <a:gd name="connsiteX128" fmla="*/ 66461 w 1625600"/>
                <a:gd name="connsiteY128" fmla="*/ 2893743 h 2895132"/>
                <a:gd name="connsiteX129" fmla="*/ 63088 w 1625600"/>
                <a:gd name="connsiteY129" fmla="*/ 2893545 h 2895132"/>
                <a:gd name="connsiteX130" fmla="*/ 59517 w 1625600"/>
                <a:gd name="connsiteY130" fmla="*/ 2893346 h 2895132"/>
                <a:gd name="connsiteX131" fmla="*/ 56343 w 1625600"/>
                <a:gd name="connsiteY131" fmla="*/ 2892949 h 2895132"/>
                <a:gd name="connsiteX132" fmla="*/ 52970 w 1625600"/>
                <a:gd name="connsiteY132" fmla="*/ 2892354 h 2895132"/>
                <a:gd name="connsiteX133" fmla="*/ 49796 w 1625600"/>
                <a:gd name="connsiteY133" fmla="*/ 2891560 h 2895132"/>
                <a:gd name="connsiteX134" fmla="*/ 46622 w 1625600"/>
                <a:gd name="connsiteY134" fmla="*/ 2890568 h 2895132"/>
                <a:gd name="connsiteX135" fmla="*/ 43646 w 1625600"/>
                <a:gd name="connsiteY135" fmla="*/ 2889576 h 2895132"/>
                <a:gd name="connsiteX136" fmla="*/ 40472 w 1625600"/>
                <a:gd name="connsiteY136" fmla="*/ 2888385 h 2895132"/>
                <a:gd name="connsiteX137" fmla="*/ 37496 w 1625600"/>
                <a:gd name="connsiteY137" fmla="*/ 2886996 h 2895132"/>
                <a:gd name="connsiteX138" fmla="*/ 34718 w 1625600"/>
                <a:gd name="connsiteY138" fmla="*/ 2885607 h 2895132"/>
                <a:gd name="connsiteX139" fmla="*/ 31941 w 1625600"/>
                <a:gd name="connsiteY139" fmla="*/ 2884020 h 2895132"/>
                <a:gd name="connsiteX140" fmla="*/ 29163 w 1625600"/>
                <a:gd name="connsiteY140" fmla="*/ 2882234 h 2895132"/>
                <a:gd name="connsiteX141" fmla="*/ 26584 w 1625600"/>
                <a:gd name="connsiteY141" fmla="*/ 2880448 h 2895132"/>
                <a:gd name="connsiteX142" fmla="*/ 24005 w 1625600"/>
                <a:gd name="connsiteY142" fmla="*/ 2878265 h 2895132"/>
                <a:gd name="connsiteX143" fmla="*/ 21823 w 1625600"/>
                <a:gd name="connsiteY143" fmla="*/ 2876281 h 2895132"/>
                <a:gd name="connsiteX144" fmla="*/ 19244 w 1625600"/>
                <a:gd name="connsiteY144" fmla="*/ 2874098 h 2895132"/>
                <a:gd name="connsiteX145" fmla="*/ 17260 w 1625600"/>
                <a:gd name="connsiteY145" fmla="*/ 2871915 h 2895132"/>
                <a:gd name="connsiteX146" fmla="*/ 15078 w 1625600"/>
                <a:gd name="connsiteY146" fmla="*/ 2869335 h 2895132"/>
                <a:gd name="connsiteX147" fmla="*/ 13094 w 1625600"/>
                <a:gd name="connsiteY147" fmla="*/ 2866954 h 2895132"/>
                <a:gd name="connsiteX148" fmla="*/ 11110 w 1625600"/>
                <a:gd name="connsiteY148" fmla="*/ 2864176 h 2895132"/>
                <a:gd name="connsiteX149" fmla="*/ 9523 w 1625600"/>
                <a:gd name="connsiteY149" fmla="*/ 2861398 h 2895132"/>
                <a:gd name="connsiteX150" fmla="*/ 7936 w 1625600"/>
                <a:gd name="connsiteY150" fmla="*/ 2858818 h 2895132"/>
                <a:gd name="connsiteX151" fmla="*/ 6349 w 1625600"/>
                <a:gd name="connsiteY151" fmla="*/ 2855841 h 2895132"/>
                <a:gd name="connsiteX152" fmla="*/ 5158 w 1625600"/>
                <a:gd name="connsiteY152" fmla="*/ 2852865 h 2895132"/>
                <a:gd name="connsiteX153" fmla="*/ 3968 w 1625600"/>
                <a:gd name="connsiteY153" fmla="*/ 2849888 h 2895132"/>
                <a:gd name="connsiteX154" fmla="*/ 2778 w 1625600"/>
                <a:gd name="connsiteY154" fmla="*/ 2846713 h 2895132"/>
                <a:gd name="connsiteX155" fmla="*/ 1984 w 1625600"/>
                <a:gd name="connsiteY155" fmla="*/ 2843538 h 2895132"/>
                <a:gd name="connsiteX156" fmla="*/ 1191 w 1625600"/>
                <a:gd name="connsiteY156" fmla="*/ 2840562 h 2895132"/>
                <a:gd name="connsiteX157" fmla="*/ 595 w 1625600"/>
                <a:gd name="connsiteY157" fmla="*/ 2837188 h 2895132"/>
                <a:gd name="connsiteX158" fmla="*/ 199 w 1625600"/>
                <a:gd name="connsiteY158" fmla="*/ 2833815 h 2895132"/>
                <a:gd name="connsiteX159" fmla="*/ 0 w 1625600"/>
                <a:gd name="connsiteY159" fmla="*/ 2830243 h 2895132"/>
                <a:gd name="connsiteX160" fmla="*/ 0 w 1625600"/>
                <a:gd name="connsiteY160" fmla="*/ 2826870 h 2895132"/>
                <a:gd name="connsiteX161" fmla="*/ 0 w 1625600"/>
                <a:gd name="connsiteY161" fmla="*/ 1779516 h 2895132"/>
                <a:gd name="connsiteX162" fmla="*/ 199 w 1625600"/>
                <a:gd name="connsiteY162" fmla="*/ 1774159 h 2895132"/>
                <a:gd name="connsiteX163" fmla="*/ 794 w 1625600"/>
                <a:gd name="connsiteY163" fmla="*/ 1768602 h 2895132"/>
                <a:gd name="connsiteX164" fmla="*/ 1587 w 1625600"/>
                <a:gd name="connsiteY164" fmla="*/ 1763443 h 2895132"/>
                <a:gd name="connsiteX165" fmla="*/ 2976 w 1625600"/>
                <a:gd name="connsiteY165" fmla="*/ 1758680 h 2895132"/>
                <a:gd name="connsiteX166" fmla="*/ 4762 w 1625600"/>
                <a:gd name="connsiteY166" fmla="*/ 1753918 h 2895132"/>
                <a:gd name="connsiteX167" fmla="*/ 6745 w 1625600"/>
                <a:gd name="connsiteY167" fmla="*/ 1749552 h 2895132"/>
                <a:gd name="connsiteX168" fmla="*/ 9126 w 1625600"/>
                <a:gd name="connsiteY168" fmla="*/ 1745187 h 2895132"/>
                <a:gd name="connsiteX169" fmla="*/ 11705 w 1625600"/>
                <a:gd name="connsiteY169" fmla="*/ 1741019 h 2895132"/>
                <a:gd name="connsiteX170" fmla="*/ 14681 w 1625600"/>
                <a:gd name="connsiteY170" fmla="*/ 1737249 h 2895132"/>
                <a:gd name="connsiteX171" fmla="*/ 17855 w 1625600"/>
                <a:gd name="connsiteY171" fmla="*/ 1733677 h 2895132"/>
                <a:gd name="connsiteX172" fmla="*/ 21228 w 1625600"/>
                <a:gd name="connsiteY172" fmla="*/ 1730304 h 2895132"/>
                <a:gd name="connsiteX173" fmla="*/ 24799 w 1625600"/>
                <a:gd name="connsiteY173" fmla="*/ 1727327 h 2895132"/>
                <a:gd name="connsiteX174" fmla="*/ 28568 w 1625600"/>
                <a:gd name="connsiteY174" fmla="*/ 1724549 h 2895132"/>
                <a:gd name="connsiteX175" fmla="*/ 32536 w 1625600"/>
                <a:gd name="connsiteY175" fmla="*/ 1722168 h 2895132"/>
                <a:gd name="connsiteX176" fmla="*/ 36702 w 1625600"/>
                <a:gd name="connsiteY176" fmla="*/ 1719787 h 2895132"/>
                <a:gd name="connsiteX177" fmla="*/ 41067 w 1625600"/>
                <a:gd name="connsiteY177" fmla="*/ 1717802 h 2895132"/>
                <a:gd name="connsiteX178" fmla="*/ 45431 w 1625600"/>
                <a:gd name="connsiteY178" fmla="*/ 1716215 h 2895132"/>
                <a:gd name="connsiteX179" fmla="*/ 49994 w 1625600"/>
                <a:gd name="connsiteY179" fmla="*/ 1714826 h 2895132"/>
                <a:gd name="connsiteX180" fmla="*/ 54557 w 1625600"/>
                <a:gd name="connsiteY180" fmla="*/ 1713834 h 2895132"/>
                <a:gd name="connsiteX181" fmla="*/ 59120 w 1625600"/>
                <a:gd name="connsiteY181" fmla="*/ 1713040 h 2895132"/>
                <a:gd name="connsiteX182" fmla="*/ 63882 w 1625600"/>
                <a:gd name="connsiteY182" fmla="*/ 1712643 h 2895132"/>
                <a:gd name="connsiteX183" fmla="*/ 68643 w 1625600"/>
                <a:gd name="connsiteY183" fmla="*/ 1712643 h 2895132"/>
                <a:gd name="connsiteX184" fmla="*/ 73404 w 1625600"/>
                <a:gd name="connsiteY184" fmla="*/ 1712841 h 2895132"/>
                <a:gd name="connsiteX185" fmla="*/ 78364 w 1625600"/>
                <a:gd name="connsiteY185" fmla="*/ 1713635 h 2895132"/>
                <a:gd name="connsiteX186" fmla="*/ 82927 w 1625600"/>
                <a:gd name="connsiteY186" fmla="*/ 1714627 h 2895132"/>
                <a:gd name="connsiteX187" fmla="*/ 87688 w 1625600"/>
                <a:gd name="connsiteY187" fmla="*/ 1715818 h 2895132"/>
                <a:gd name="connsiteX188" fmla="*/ 92251 w 1625600"/>
                <a:gd name="connsiteY188" fmla="*/ 1717802 h 2895132"/>
                <a:gd name="connsiteX189" fmla="*/ 96814 w 1625600"/>
                <a:gd name="connsiteY189" fmla="*/ 1719787 h 2895132"/>
                <a:gd name="connsiteX190" fmla="*/ 101179 w 1625600"/>
                <a:gd name="connsiteY190" fmla="*/ 1722366 h 2895132"/>
                <a:gd name="connsiteX191" fmla="*/ 105543 w 1625600"/>
                <a:gd name="connsiteY191" fmla="*/ 1725144 h 2895132"/>
                <a:gd name="connsiteX192" fmla="*/ 109709 w 1625600"/>
                <a:gd name="connsiteY192" fmla="*/ 1728518 h 2895132"/>
                <a:gd name="connsiteX193" fmla="*/ 113677 w 1625600"/>
                <a:gd name="connsiteY193" fmla="*/ 1732288 h 2895132"/>
                <a:gd name="connsiteX194" fmla="*/ 241241 w 1625600"/>
                <a:gd name="connsiteY194" fmla="*/ 1860082 h 2895132"/>
                <a:gd name="connsiteX195" fmla="*/ 399754 w 1625600"/>
                <a:gd name="connsiteY195" fmla="*/ 1700737 h 2895132"/>
                <a:gd name="connsiteX196" fmla="*/ 652105 w 1625600"/>
                <a:gd name="connsiteY196" fmla="*/ 1446935 h 2895132"/>
                <a:gd name="connsiteX197" fmla="*/ 795937 w 1625600"/>
                <a:gd name="connsiteY197" fmla="*/ 1301877 h 2895132"/>
                <a:gd name="connsiteX198" fmla="*/ 942150 w 1625600"/>
                <a:gd name="connsiteY198" fmla="*/ 1154438 h 2895132"/>
                <a:gd name="connsiteX199" fmla="*/ 1083800 w 1625600"/>
                <a:gd name="connsiteY199" fmla="*/ 1010968 h 2895132"/>
                <a:gd name="connsiteX200" fmla="*/ 1214141 w 1625600"/>
                <a:gd name="connsiteY200" fmla="*/ 879007 h 2895132"/>
                <a:gd name="connsiteX201" fmla="*/ 1215332 w 1625600"/>
                <a:gd name="connsiteY201" fmla="*/ 877419 h 2895132"/>
                <a:gd name="connsiteX202" fmla="*/ 1303813 w 1625600"/>
                <a:gd name="connsiteY202" fmla="*/ 787329 h 2895132"/>
                <a:gd name="connsiteX203" fmla="*/ 1377812 w 1625600"/>
                <a:gd name="connsiteY203" fmla="*/ 711526 h 2895132"/>
                <a:gd name="connsiteX204" fmla="*/ 1408364 w 1625600"/>
                <a:gd name="connsiteY204" fmla="*/ 679776 h 2895132"/>
                <a:gd name="connsiteX205" fmla="*/ 1433956 w 1625600"/>
                <a:gd name="connsiteY205" fmla="*/ 652986 h 2895132"/>
                <a:gd name="connsiteX206" fmla="*/ 1454589 w 1625600"/>
                <a:gd name="connsiteY206" fmla="*/ 631555 h 2895132"/>
                <a:gd name="connsiteX207" fmla="*/ 1469468 w 1625600"/>
                <a:gd name="connsiteY207" fmla="*/ 615482 h 2895132"/>
                <a:gd name="connsiteX208" fmla="*/ 1475420 w 1625600"/>
                <a:gd name="connsiteY208" fmla="*/ 608735 h 2895132"/>
                <a:gd name="connsiteX209" fmla="*/ 1481371 w 1625600"/>
                <a:gd name="connsiteY209" fmla="*/ 601591 h 2895132"/>
                <a:gd name="connsiteX210" fmla="*/ 1487323 w 1625600"/>
                <a:gd name="connsiteY210" fmla="*/ 594447 h 2895132"/>
                <a:gd name="connsiteX211" fmla="*/ 1492878 w 1625600"/>
                <a:gd name="connsiteY211" fmla="*/ 587304 h 2895132"/>
                <a:gd name="connsiteX212" fmla="*/ 1498433 w 1625600"/>
                <a:gd name="connsiteY212" fmla="*/ 579763 h 2895132"/>
                <a:gd name="connsiteX213" fmla="*/ 1503789 w 1625600"/>
                <a:gd name="connsiteY213" fmla="*/ 572024 h 2895132"/>
                <a:gd name="connsiteX214" fmla="*/ 1509146 w 1625600"/>
                <a:gd name="connsiteY214" fmla="*/ 564285 h 2895132"/>
                <a:gd name="connsiteX215" fmla="*/ 1514304 w 1625600"/>
                <a:gd name="connsiteY215" fmla="*/ 556546 h 2895132"/>
                <a:gd name="connsiteX216" fmla="*/ 1519065 w 1625600"/>
                <a:gd name="connsiteY216" fmla="*/ 548410 h 2895132"/>
                <a:gd name="connsiteX217" fmla="*/ 1523827 w 1625600"/>
                <a:gd name="connsiteY217" fmla="*/ 540274 h 2895132"/>
                <a:gd name="connsiteX218" fmla="*/ 1528390 w 1625600"/>
                <a:gd name="connsiteY218" fmla="*/ 531940 h 2895132"/>
                <a:gd name="connsiteX219" fmla="*/ 1532754 w 1625600"/>
                <a:gd name="connsiteY219" fmla="*/ 523605 h 2895132"/>
                <a:gd name="connsiteX220" fmla="*/ 1537119 w 1625600"/>
                <a:gd name="connsiteY220" fmla="*/ 515072 h 2895132"/>
                <a:gd name="connsiteX221" fmla="*/ 1541086 w 1625600"/>
                <a:gd name="connsiteY221" fmla="*/ 506540 h 2895132"/>
                <a:gd name="connsiteX222" fmla="*/ 1545054 w 1625600"/>
                <a:gd name="connsiteY222" fmla="*/ 498007 h 2895132"/>
                <a:gd name="connsiteX223" fmla="*/ 1548427 w 1625600"/>
                <a:gd name="connsiteY223" fmla="*/ 489275 h 2895132"/>
                <a:gd name="connsiteX224" fmla="*/ 1551998 w 1625600"/>
                <a:gd name="connsiteY224" fmla="*/ 480346 h 2895132"/>
                <a:gd name="connsiteX225" fmla="*/ 1555172 w 1625600"/>
                <a:gd name="connsiteY225" fmla="*/ 471615 h 2895132"/>
                <a:gd name="connsiteX226" fmla="*/ 1558346 w 1625600"/>
                <a:gd name="connsiteY226" fmla="*/ 462685 h 2895132"/>
                <a:gd name="connsiteX227" fmla="*/ 1561124 w 1625600"/>
                <a:gd name="connsiteY227" fmla="*/ 453557 h 2895132"/>
                <a:gd name="connsiteX228" fmla="*/ 1563703 w 1625600"/>
                <a:gd name="connsiteY228" fmla="*/ 444627 h 2895132"/>
                <a:gd name="connsiteX229" fmla="*/ 1566282 w 1625600"/>
                <a:gd name="connsiteY229" fmla="*/ 435300 h 2895132"/>
                <a:gd name="connsiteX230" fmla="*/ 1568266 w 1625600"/>
                <a:gd name="connsiteY230" fmla="*/ 426172 h 2895132"/>
                <a:gd name="connsiteX231" fmla="*/ 1570051 w 1625600"/>
                <a:gd name="connsiteY231" fmla="*/ 417044 h 2895132"/>
                <a:gd name="connsiteX232" fmla="*/ 1571837 w 1625600"/>
                <a:gd name="connsiteY232" fmla="*/ 407916 h 2895132"/>
                <a:gd name="connsiteX233" fmla="*/ 1573225 w 1625600"/>
                <a:gd name="connsiteY233" fmla="*/ 398590 h 2895132"/>
                <a:gd name="connsiteX234" fmla="*/ 1574416 w 1625600"/>
                <a:gd name="connsiteY234" fmla="*/ 389461 h 2895132"/>
                <a:gd name="connsiteX235" fmla="*/ 1575408 w 1625600"/>
                <a:gd name="connsiteY235" fmla="*/ 380135 h 2895132"/>
                <a:gd name="connsiteX236" fmla="*/ 1576201 w 1625600"/>
                <a:gd name="connsiteY236" fmla="*/ 370610 h 2895132"/>
                <a:gd name="connsiteX237" fmla="*/ 1576598 w 1625600"/>
                <a:gd name="connsiteY237" fmla="*/ 361482 h 2895132"/>
                <a:gd name="connsiteX238" fmla="*/ 1576598 w 1625600"/>
                <a:gd name="connsiteY238" fmla="*/ 352155 h 2895132"/>
                <a:gd name="connsiteX239" fmla="*/ 1576598 w 1625600"/>
                <a:gd name="connsiteY239" fmla="*/ 343027 h 2895132"/>
                <a:gd name="connsiteX240" fmla="*/ 1576201 w 1625600"/>
                <a:gd name="connsiteY240" fmla="*/ 334891 h 2895132"/>
                <a:gd name="connsiteX241" fmla="*/ 1575408 w 1625600"/>
                <a:gd name="connsiteY241" fmla="*/ 327152 h 2895132"/>
                <a:gd name="connsiteX242" fmla="*/ 1574019 w 1625600"/>
                <a:gd name="connsiteY242" fmla="*/ 319215 h 2895132"/>
                <a:gd name="connsiteX243" fmla="*/ 1572630 w 1625600"/>
                <a:gd name="connsiteY243" fmla="*/ 311674 h 2895132"/>
                <a:gd name="connsiteX244" fmla="*/ 1570845 w 1625600"/>
                <a:gd name="connsiteY244" fmla="*/ 303935 h 2895132"/>
                <a:gd name="connsiteX245" fmla="*/ 1568464 w 1625600"/>
                <a:gd name="connsiteY245" fmla="*/ 296196 h 2895132"/>
                <a:gd name="connsiteX246" fmla="*/ 1565885 w 1625600"/>
                <a:gd name="connsiteY246" fmla="*/ 288655 h 2895132"/>
                <a:gd name="connsiteX247" fmla="*/ 1563108 w 1625600"/>
                <a:gd name="connsiteY247" fmla="*/ 281313 h 2895132"/>
                <a:gd name="connsiteX248" fmla="*/ 1559933 w 1625600"/>
                <a:gd name="connsiteY248" fmla="*/ 273971 h 2895132"/>
                <a:gd name="connsiteX249" fmla="*/ 1556362 w 1625600"/>
                <a:gd name="connsiteY249" fmla="*/ 266629 h 2895132"/>
                <a:gd name="connsiteX250" fmla="*/ 1552791 w 1625600"/>
                <a:gd name="connsiteY250" fmla="*/ 259485 h 2895132"/>
                <a:gd name="connsiteX251" fmla="*/ 1549022 w 1625600"/>
                <a:gd name="connsiteY251" fmla="*/ 252341 h 2895132"/>
                <a:gd name="connsiteX252" fmla="*/ 1544856 w 1625600"/>
                <a:gd name="connsiteY252" fmla="*/ 245197 h 2895132"/>
                <a:gd name="connsiteX253" fmla="*/ 1540491 w 1625600"/>
                <a:gd name="connsiteY253" fmla="*/ 238450 h 2895132"/>
                <a:gd name="connsiteX254" fmla="*/ 1535928 w 1625600"/>
                <a:gd name="connsiteY254" fmla="*/ 231704 h 2895132"/>
                <a:gd name="connsiteX255" fmla="*/ 1531167 w 1625600"/>
                <a:gd name="connsiteY255" fmla="*/ 224957 h 2895132"/>
                <a:gd name="connsiteX256" fmla="*/ 1526009 w 1625600"/>
                <a:gd name="connsiteY256" fmla="*/ 218408 h 2895132"/>
                <a:gd name="connsiteX257" fmla="*/ 1520851 w 1625600"/>
                <a:gd name="connsiteY257" fmla="*/ 212058 h 2895132"/>
                <a:gd name="connsiteX258" fmla="*/ 1515494 w 1625600"/>
                <a:gd name="connsiteY258" fmla="*/ 205510 h 2895132"/>
                <a:gd name="connsiteX259" fmla="*/ 1510138 w 1625600"/>
                <a:gd name="connsiteY259" fmla="*/ 199358 h 2895132"/>
                <a:gd name="connsiteX260" fmla="*/ 1504384 w 1625600"/>
                <a:gd name="connsiteY260" fmla="*/ 193207 h 2895132"/>
                <a:gd name="connsiteX261" fmla="*/ 1498830 w 1625600"/>
                <a:gd name="connsiteY261" fmla="*/ 187254 h 2895132"/>
                <a:gd name="connsiteX262" fmla="*/ 1493076 w 1625600"/>
                <a:gd name="connsiteY262" fmla="*/ 181300 h 2895132"/>
                <a:gd name="connsiteX263" fmla="*/ 1487323 w 1625600"/>
                <a:gd name="connsiteY263" fmla="*/ 175744 h 2895132"/>
                <a:gd name="connsiteX264" fmla="*/ 1481173 w 1625600"/>
                <a:gd name="connsiteY264" fmla="*/ 170188 h 2895132"/>
                <a:gd name="connsiteX265" fmla="*/ 1475221 w 1625600"/>
                <a:gd name="connsiteY265" fmla="*/ 164830 h 2895132"/>
                <a:gd name="connsiteX266" fmla="*/ 1469071 w 1625600"/>
                <a:gd name="connsiteY266" fmla="*/ 159274 h 2895132"/>
                <a:gd name="connsiteX267" fmla="*/ 1463120 w 1625600"/>
                <a:gd name="connsiteY267" fmla="*/ 154114 h 2895132"/>
                <a:gd name="connsiteX268" fmla="*/ 1457168 w 1625600"/>
                <a:gd name="connsiteY268" fmla="*/ 149153 h 2895132"/>
                <a:gd name="connsiteX269" fmla="*/ 1450819 w 1625600"/>
                <a:gd name="connsiteY269" fmla="*/ 144391 h 2895132"/>
                <a:gd name="connsiteX270" fmla="*/ 1438718 w 1625600"/>
                <a:gd name="connsiteY270" fmla="*/ 135263 h 2895132"/>
                <a:gd name="connsiteX271" fmla="*/ 1432171 w 1625600"/>
                <a:gd name="connsiteY271" fmla="*/ 130699 h 2895132"/>
                <a:gd name="connsiteX272" fmla="*/ 1425624 w 1625600"/>
                <a:gd name="connsiteY272" fmla="*/ 126135 h 2895132"/>
                <a:gd name="connsiteX273" fmla="*/ 1418879 w 1625600"/>
                <a:gd name="connsiteY273" fmla="*/ 121769 h 2895132"/>
                <a:gd name="connsiteX274" fmla="*/ 1411935 w 1625600"/>
                <a:gd name="connsiteY274" fmla="*/ 117403 h 2895132"/>
                <a:gd name="connsiteX275" fmla="*/ 1398048 w 1625600"/>
                <a:gd name="connsiteY275" fmla="*/ 109069 h 2895132"/>
                <a:gd name="connsiteX276" fmla="*/ 1384161 w 1625600"/>
                <a:gd name="connsiteY276" fmla="*/ 101132 h 2895132"/>
                <a:gd name="connsiteX277" fmla="*/ 1370075 w 1625600"/>
                <a:gd name="connsiteY277" fmla="*/ 93591 h 2895132"/>
                <a:gd name="connsiteX278" fmla="*/ 1355791 w 1625600"/>
                <a:gd name="connsiteY278" fmla="*/ 85852 h 2895132"/>
                <a:gd name="connsiteX279" fmla="*/ 1327223 w 1625600"/>
                <a:gd name="connsiteY279" fmla="*/ 70969 h 2895132"/>
                <a:gd name="connsiteX280" fmla="*/ 1318692 w 1625600"/>
                <a:gd name="connsiteY280" fmla="*/ 66405 h 2895132"/>
                <a:gd name="connsiteX281" fmla="*/ 1309765 w 1625600"/>
                <a:gd name="connsiteY281" fmla="*/ 62040 h 2895132"/>
                <a:gd name="connsiteX282" fmla="*/ 1300441 w 1625600"/>
                <a:gd name="connsiteY282" fmla="*/ 57475 h 2895132"/>
                <a:gd name="connsiteX283" fmla="*/ 1291116 w 1625600"/>
                <a:gd name="connsiteY283" fmla="*/ 53110 h 2895132"/>
                <a:gd name="connsiteX284" fmla="*/ 1272269 w 1625600"/>
                <a:gd name="connsiteY284" fmla="*/ 44775 h 2895132"/>
                <a:gd name="connsiteX285" fmla="*/ 1254613 w 1625600"/>
                <a:gd name="connsiteY285" fmla="*/ 37235 h 2895132"/>
                <a:gd name="connsiteX286" fmla="*/ 1238940 w 1625600"/>
                <a:gd name="connsiteY286" fmla="*/ 30686 h 2895132"/>
                <a:gd name="connsiteX287" fmla="*/ 1226441 w 1625600"/>
                <a:gd name="connsiteY287" fmla="*/ 25924 h 2895132"/>
                <a:gd name="connsiteX288" fmla="*/ 1220470 w 1625600"/>
                <a:gd name="connsiteY288" fmla="*/ 23577 h 289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625600" h="2895132">
                  <a:moveTo>
                    <a:pt x="1220470" y="0"/>
                  </a:moveTo>
                  <a:lnTo>
                    <a:pt x="1225251" y="1913"/>
                  </a:lnTo>
                  <a:lnTo>
                    <a:pt x="1236956" y="6675"/>
                  </a:lnTo>
                  <a:lnTo>
                    <a:pt x="1252232" y="13025"/>
                  </a:lnTo>
                  <a:lnTo>
                    <a:pt x="1270881" y="21161"/>
                  </a:lnTo>
                  <a:lnTo>
                    <a:pt x="1292108" y="30686"/>
                  </a:lnTo>
                  <a:lnTo>
                    <a:pt x="1315716" y="41799"/>
                  </a:lnTo>
                  <a:lnTo>
                    <a:pt x="1328017" y="47752"/>
                  </a:lnTo>
                  <a:lnTo>
                    <a:pt x="1340713" y="54300"/>
                  </a:lnTo>
                  <a:lnTo>
                    <a:pt x="1353807" y="60849"/>
                  </a:lnTo>
                  <a:lnTo>
                    <a:pt x="1366901" y="67993"/>
                  </a:lnTo>
                  <a:lnTo>
                    <a:pt x="1380193" y="75335"/>
                  </a:lnTo>
                  <a:lnTo>
                    <a:pt x="1393683" y="82677"/>
                  </a:lnTo>
                  <a:lnTo>
                    <a:pt x="1407174" y="90614"/>
                  </a:lnTo>
                  <a:lnTo>
                    <a:pt x="1420466" y="98750"/>
                  </a:lnTo>
                  <a:lnTo>
                    <a:pt x="1433758" y="107085"/>
                  </a:lnTo>
                  <a:lnTo>
                    <a:pt x="1446852" y="115618"/>
                  </a:lnTo>
                  <a:lnTo>
                    <a:pt x="1459747" y="124349"/>
                  </a:lnTo>
                  <a:lnTo>
                    <a:pt x="1472245" y="133279"/>
                  </a:lnTo>
                  <a:lnTo>
                    <a:pt x="1484347" y="142605"/>
                  </a:lnTo>
                  <a:lnTo>
                    <a:pt x="1496052" y="152130"/>
                  </a:lnTo>
                  <a:lnTo>
                    <a:pt x="1507162" y="161655"/>
                  </a:lnTo>
                  <a:lnTo>
                    <a:pt x="1512518" y="166418"/>
                  </a:lnTo>
                  <a:lnTo>
                    <a:pt x="1517875" y="171180"/>
                  </a:lnTo>
                  <a:lnTo>
                    <a:pt x="1522835" y="176141"/>
                  </a:lnTo>
                  <a:lnTo>
                    <a:pt x="1527794" y="180904"/>
                  </a:lnTo>
                  <a:lnTo>
                    <a:pt x="1532556" y="185864"/>
                  </a:lnTo>
                  <a:lnTo>
                    <a:pt x="1536920" y="191024"/>
                  </a:lnTo>
                  <a:lnTo>
                    <a:pt x="1544459" y="199755"/>
                  </a:lnTo>
                  <a:lnTo>
                    <a:pt x="1551403" y="208486"/>
                  </a:lnTo>
                  <a:lnTo>
                    <a:pt x="1557950" y="217218"/>
                  </a:lnTo>
                  <a:lnTo>
                    <a:pt x="1564100" y="225750"/>
                  </a:lnTo>
                  <a:lnTo>
                    <a:pt x="1569853" y="234680"/>
                  </a:lnTo>
                  <a:lnTo>
                    <a:pt x="1575408" y="243411"/>
                  </a:lnTo>
                  <a:lnTo>
                    <a:pt x="1580566" y="252341"/>
                  </a:lnTo>
                  <a:lnTo>
                    <a:pt x="1585129" y="261271"/>
                  </a:lnTo>
                  <a:lnTo>
                    <a:pt x="1589493" y="270399"/>
                  </a:lnTo>
                  <a:lnTo>
                    <a:pt x="1593660" y="279725"/>
                  </a:lnTo>
                  <a:lnTo>
                    <a:pt x="1597429" y="289052"/>
                  </a:lnTo>
                  <a:lnTo>
                    <a:pt x="1600603" y="298775"/>
                  </a:lnTo>
                  <a:lnTo>
                    <a:pt x="1603777" y="308697"/>
                  </a:lnTo>
                  <a:lnTo>
                    <a:pt x="1606753" y="318619"/>
                  </a:lnTo>
                  <a:lnTo>
                    <a:pt x="1609332" y="328938"/>
                  </a:lnTo>
                  <a:lnTo>
                    <a:pt x="1611713" y="339455"/>
                  </a:lnTo>
                  <a:lnTo>
                    <a:pt x="1613697" y="350369"/>
                  </a:lnTo>
                  <a:lnTo>
                    <a:pt x="1615681" y="361283"/>
                  </a:lnTo>
                  <a:lnTo>
                    <a:pt x="1617268" y="372793"/>
                  </a:lnTo>
                  <a:lnTo>
                    <a:pt x="1618855" y="384500"/>
                  </a:lnTo>
                  <a:lnTo>
                    <a:pt x="1620244" y="396407"/>
                  </a:lnTo>
                  <a:lnTo>
                    <a:pt x="1621236" y="408908"/>
                  </a:lnTo>
                  <a:lnTo>
                    <a:pt x="1622228" y="421807"/>
                  </a:lnTo>
                  <a:lnTo>
                    <a:pt x="1622823" y="434904"/>
                  </a:lnTo>
                  <a:lnTo>
                    <a:pt x="1623815" y="448794"/>
                  </a:lnTo>
                  <a:lnTo>
                    <a:pt x="1624211" y="462883"/>
                  </a:lnTo>
                  <a:lnTo>
                    <a:pt x="1625005" y="492450"/>
                  </a:lnTo>
                  <a:lnTo>
                    <a:pt x="1625203" y="523804"/>
                  </a:lnTo>
                  <a:lnTo>
                    <a:pt x="1625402" y="557538"/>
                  </a:lnTo>
                  <a:lnTo>
                    <a:pt x="1625402" y="1916240"/>
                  </a:lnTo>
                  <a:lnTo>
                    <a:pt x="1625600" y="1919613"/>
                  </a:lnTo>
                  <a:lnTo>
                    <a:pt x="1625600" y="1923780"/>
                  </a:lnTo>
                  <a:lnTo>
                    <a:pt x="1625600" y="1929337"/>
                  </a:lnTo>
                  <a:lnTo>
                    <a:pt x="1625203" y="1936282"/>
                  </a:lnTo>
                  <a:lnTo>
                    <a:pt x="1624410" y="1944418"/>
                  </a:lnTo>
                  <a:lnTo>
                    <a:pt x="1623021" y="1953546"/>
                  </a:lnTo>
                  <a:lnTo>
                    <a:pt x="1622228" y="1958705"/>
                  </a:lnTo>
                  <a:lnTo>
                    <a:pt x="1621236" y="1964063"/>
                  </a:lnTo>
                  <a:lnTo>
                    <a:pt x="1620045" y="1969421"/>
                  </a:lnTo>
                  <a:lnTo>
                    <a:pt x="1618657" y="1974977"/>
                  </a:lnTo>
                  <a:lnTo>
                    <a:pt x="1617069" y="1981129"/>
                  </a:lnTo>
                  <a:lnTo>
                    <a:pt x="1615284" y="1987082"/>
                  </a:lnTo>
                  <a:lnTo>
                    <a:pt x="1613102" y="1993432"/>
                  </a:lnTo>
                  <a:lnTo>
                    <a:pt x="1610919" y="1999584"/>
                  </a:lnTo>
                  <a:lnTo>
                    <a:pt x="1608340" y="2006330"/>
                  </a:lnTo>
                  <a:lnTo>
                    <a:pt x="1605365" y="2012879"/>
                  </a:lnTo>
                  <a:lnTo>
                    <a:pt x="1602389" y="2019626"/>
                  </a:lnTo>
                  <a:lnTo>
                    <a:pt x="1598818" y="2026373"/>
                  </a:lnTo>
                  <a:lnTo>
                    <a:pt x="1595048" y="2033318"/>
                  </a:lnTo>
                  <a:lnTo>
                    <a:pt x="1590882" y="2040462"/>
                  </a:lnTo>
                  <a:lnTo>
                    <a:pt x="1586518" y="2047407"/>
                  </a:lnTo>
                  <a:lnTo>
                    <a:pt x="1581756" y="2054551"/>
                  </a:lnTo>
                  <a:lnTo>
                    <a:pt x="1576598" y="2061893"/>
                  </a:lnTo>
                  <a:lnTo>
                    <a:pt x="1571043" y="2068838"/>
                  </a:lnTo>
                  <a:lnTo>
                    <a:pt x="1562909" y="2078363"/>
                  </a:lnTo>
                  <a:lnTo>
                    <a:pt x="1551799" y="2090865"/>
                  </a:lnTo>
                  <a:lnTo>
                    <a:pt x="1537912" y="2106144"/>
                  </a:lnTo>
                  <a:lnTo>
                    <a:pt x="1521644" y="2123805"/>
                  </a:lnTo>
                  <a:lnTo>
                    <a:pt x="1502797" y="2143848"/>
                  </a:lnTo>
                  <a:lnTo>
                    <a:pt x="1482165" y="2165874"/>
                  </a:lnTo>
                  <a:lnTo>
                    <a:pt x="1435345" y="2214888"/>
                  </a:lnTo>
                  <a:lnTo>
                    <a:pt x="1383169" y="2269260"/>
                  </a:lnTo>
                  <a:lnTo>
                    <a:pt x="1327620" y="2326807"/>
                  </a:lnTo>
                  <a:lnTo>
                    <a:pt x="1270484" y="2385545"/>
                  </a:lnTo>
                  <a:lnTo>
                    <a:pt x="1214141" y="2443687"/>
                  </a:lnTo>
                  <a:lnTo>
                    <a:pt x="1101853" y="2558384"/>
                  </a:lnTo>
                  <a:lnTo>
                    <a:pt x="1021109" y="2640735"/>
                  </a:lnTo>
                  <a:lnTo>
                    <a:pt x="1161370" y="2781229"/>
                  </a:lnTo>
                  <a:lnTo>
                    <a:pt x="1164941" y="2785396"/>
                  </a:lnTo>
                  <a:lnTo>
                    <a:pt x="1168115" y="2789563"/>
                  </a:lnTo>
                  <a:lnTo>
                    <a:pt x="1171289" y="2793929"/>
                  </a:lnTo>
                  <a:lnTo>
                    <a:pt x="1173670" y="2798295"/>
                  </a:lnTo>
                  <a:lnTo>
                    <a:pt x="1175852" y="2802859"/>
                  </a:lnTo>
                  <a:lnTo>
                    <a:pt x="1177439" y="2807423"/>
                  </a:lnTo>
                  <a:lnTo>
                    <a:pt x="1179026" y="2811987"/>
                  </a:lnTo>
                  <a:lnTo>
                    <a:pt x="1180018" y="2816749"/>
                  </a:lnTo>
                  <a:lnTo>
                    <a:pt x="1180614" y="2821512"/>
                  </a:lnTo>
                  <a:lnTo>
                    <a:pt x="1180812" y="2826274"/>
                  </a:lnTo>
                  <a:lnTo>
                    <a:pt x="1180812" y="2831037"/>
                  </a:lnTo>
                  <a:lnTo>
                    <a:pt x="1180415" y="2835799"/>
                  </a:lnTo>
                  <a:lnTo>
                    <a:pt x="1179820" y="2840562"/>
                  </a:lnTo>
                  <a:lnTo>
                    <a:pt x="1178630" y="2845126"/>
                  </a:lnTo>
                  <a:lnTo>
                    <a:pt x="1177241" y="2849690"/>
                  </a:lnTo>
                  <a:lnTo>
                    <a:pt x="1175654" y="2854056"/>
                  </a:lnTo>
                  <a:lnTo>
                    <a:pt x="1173670" y="2858421"/>
                  </a:lnTo>
                  <a:lnTo>
                    <a:pt x="1171488" y="2862588"/>
                  </a:lnTo>
                  <a:lnTo>
                    <a:pt x="1168909" y="2866557"/>
                  </a:lnTo>
                  <a:lnTo>
                    <a:pt x="1166131" y="2870129"/>
                  </a:lnTo>
                  <a:lnTo>
                    <a:pt x="1162957" y="2873899"/>
                  </a:lnTo>
                  <a:lnTo>
                    <a:pt x="1159584" y="2877273"/>
                  </a:lnTo>
                  <a:lnTo>
                    <a:pt x="1156013" y="2880448"/>
                  </a:lnTo>
                  <a:lnTo>
                    <a:pt x="1152442" y="2883226"/>
                  </a:lnTo>
                  <a:lnTo>
                    <a:pt x="1148276" y="2886004"/>
                  </a:lnTo>
                  <a:lnTo>
                    <a:pt x="1144110" y="2888385"/>
                  </a:lnTo>
                  <a:lnTo>
                    <a:pt x="1139547" y="2890370"/>
                  </a:lnTo>
                  <a:lnTo>
                    <a:pt x="1134587" y="2892156"/>
                  </a:lnTo>
                  <a:lnTo>
                    <a:pt x="1129826" y="2893346"/>
                  </a:lnTo>
                  <a:lnTo>
                    <a:pt x="1124668" y="2894338"/>
                  </a:lnTo>
                  <a:lnTo>
                    <a:pt x="1119510" y="2894934"/>
                  </a:lnTo>
                  <a:lnTo>
                    <a:pt x="1113955" y="2895132"/>
                  </a:lnTo>
                  <a:lnTo>
                    <a:pt x="66461" y="2893743"/>
                  </a:lnTo>
                  <a:lnTo>
                    <a:pt x="63088" y="2893545"/>
                  </a:lnTo>
                  <a:lnTo>
                    <a:pt x="59517" y="2893346"/>
                  </a:lnTo>
                  <a:lnTo>
                    <a:pt x="56343" y="2892949"/>
                  </a:lnTo>
                  <a:lnTo>
                    <a:pt x="52970" y="2892354"/>
                  </a:lnTo>
                  <a:lnTo>
                    <a:pt x="49796" y="2891560"/>
                  </a:lnTo>
                  <a:lnTo>
                    <a:pt x="46622" y="2890568"/>
                  </a:lnTo>
                  <a:lnTo>
                    <a:pt x="43646" y="2889576"/>
                  </a:lnTo>
                  <a:lnTo>
                    <a:pt x="40472" y="2888385"/>
                  </a:lnTo>
                  <a:lnTo>
                    <a:pt x="37496" y="2886996"/>
                  </a:lnTo>
                  <a:lnTo>
                    <a:pt x="34718" y="2885607"/>
                  </a:lnTo>
                  <a:lnTo>
                    <a:pt x="31941" y="2884020"/>
                  </a:lnTo>
                  <a:lnTo>
                    <a:pt x="29163" y="2882234"/>
                  </a:lnTo>
                  <a:lnTo>
                    <a:pt x="26584" y="2880448"/>
                  </a:lnTo>
                  <a:lnTo>
                    <a:pt x="24005" y="2878265"/>
                  </a:lnTo>
                  <a:lnTo>
                    <a:pt x="21823" y="2876281"/>
                  </a:lnTo>
                  <a:lnTo>
                    <a:pt x="19244" y="2874098"/>
                  </a:lnTo>
                  <a:lnTo>
                    <a:pt x="17260" y="2871915"/>
                  </a:lnTo>
                  <a:lnTo>
                    <a:pt x="15078" y="2869335"/>
                  </a:lnTo>
                  <a:lnTo>
                    <a:pt x="13094" y="2866954"/>
                  </a:lnTo>
                  <a:lnTo>
                    <a:pt x="11110" y="2864176"/>
                  </a:lnTo>
                  <a:lnTo>
                    <a:pt x="9523" y="2861398"/>
                  </a:lnTo>
                  <a:lnTo>
                    <a:pt x="7936" y="2858818"/>
                  </a:lnTo>
                  <a:lnTo>
                    <a:pt x="6349" y="2855841"/>
                  </a:lnTo>
                  <a:lnTo>
                    <a:pt x="5158" y="2852865"/>
                  </a:lnTo>
                  <a:lnTo>
                    <a:pt x="3968" y="2849888"/>
                  </a:lnTo>
                  <a:lnTo>
                    <a:pt x="2778" y="2846713"/>
                  </a:lnTo>
                  <a:lnTo>
                    <a:pt x="1984" y="2843538"/>
                  </a:lnTo>
                  <a:lnTo>
                    <a:pt x="1191" y="2840562"/>
                  </a:lnTo>
                  <a:lnTo>
                    <a:pt x="595" y="2837188"/>
                  </a:lnTo>
                  <a:lnTo>
                    <a:pt x="199" y="2833815"/>
                  </a:lnTo>
                  <a:lnTo>
                    <a:pt x="0" y="2830243"/>
                  </a:lnTo>
                  <a:lnTo>
                    <a:pt x="0" y="2826870"/>
                  </a:lnTo>
                  <a:lnTo>
                    <a:pt x="0" y="1779516"/>
                  </a:lnTo>
                  <a:lnTo>
                    <a:pt x="199" y="1774159"/>
                  </a:lnTo>
                  <a:lnTo>
                    <a:pt x="794" y="1768602"/>
                  </a:lnTo>
                  <a:lnTo>
                    <a:pt x="1587" y="1763443"/>
                  </a:lnTo>
                  <a:lnTo>
                    <a:pt x="2976" y="1758680"/>
                  </a:lnTo>
                  <a:lnTo>
                    <a:pt x="4762" y="1753918"/>
                  </a:lnTo>
                  <a:lnTo>
                    <a:pt x="6745" y="1749552"/>
                  </a:lnTo>
                  <a:lnTo>
                    <a:pt x="9126" y="1745187"/>
                  </a:lnTo>
                  <a:lnTo>
                    <a:pt x="11705" y="1741019"/>
                  </a:lnTo>
                  <a:lnTo>
                    <a:pt x="14681" y="1737249"/>
                  </a:lnTo>
                  <a:lnTo>
                    <a:pt x="17855" y="1733677"/>
                  </a:lnTo>
                  <a:lnTo>
                    <a:pt x="21228" y="1730304"/>
                  </a:lnTo>
                  <a:lnTo>
                    <a:pt x="24799" y="1727327"/>
                  </a:lnTo>
                  <a:lnTo>
                    <a:pt x="28568" y="1724549"/>
                  </a:lnTo>
                  <a:lnTo>
                    <a:pt x="32536" y="1722168"/>
                  </a:lnTo>
                  <a:lnTo>
                    <a:pt x="36702" y="1719787"/>
                  </a:lnTo>
                  <a:lnTo>
                    <a:pt x="41067" y="1717802"/>
                  </a:lnTo>
                  <a:lnTo>
                    <a:pt x="45431" y="1716215"/>
                  </a:lnTo>
                  <a:lnTo>
                    <a:pt x="49994" y="1714826"/>
                  </a:lnTo>
                  <a:lnTo>
                    <a:pt x="54557" y="1713834"/>
                  </a:lnTo>
                  <a:lnTo>
                    <a:pt x="59120" y="1713040"/>
                  </a:lnTo>
                  <a:lnTo>
                    <a:pt x="63882" y="1712643"/>
                  </a:lnTo>
                  <a:lnTo>
                    <a:pt x="68643" y="1712643"/>
                  </a:lnTo>
                  <a:lnTo>
                    <a:pt x="73404" y="1712841"/>
                  </a:lnTo>
                  <a:lnTo>
                    <a:pt x="78364" y="1713635"/>
                  </a:lnTo>
                  <a:lnTo>
                    <a:pt x="82927" y="1714627"/>
                  </a:lnTo>
                  <a:lnTo>
                    <a:pt x="87688" y="1715818"/>
                  </a:lnTo>
                  <a:lnTo>
                    <a:pt x="92251" y="1717802"/>
                  </a:lnTo>
                  <a:lnTo>
                    <a:pt x="96814" y="1719787"/>
                  </a:lnTo>
                  <a:lnTo>
                    <a:pt x="101179" y="1722366"/>
                  </a:lnTo>
                  <a:lnTo>
                    <a:pt x="105543" y="1725144"/>
                  </a:lnTo>
                  <a:lnTo>
                    <a:pt x="109709" y="1728518"/>
                  </a:lnTo>
                  <a:lnTo>
                    <a:pt x="113677" y="1732288"/>
                  </a:lnTo>
                  <a:lnTo>
                    <a:pt x="241241" y="1860082"/>
                  </a:lnTo>
                  <a:lnTo>
                    <a:pt x="399754" y="1700737"/>
                  </a:lnTo>
                  <a:lnTo>
                    <a:pt x="652105" y="1446935"/>
                  </a:lnTo>
                  <a:lnTo>
                    <a:pt x="795937" y="1301877"/>
                  </a:lnTo>
                  <a:lnTo>
                    <a:pt x="942150" y="1154438"/>
                  </a:lnTo>
                  <a:lnTo>
                    <a:pt x="1083800" y="1010968"/>
                  </a:lnTo>
                  <a:lnTo>
                    <a:pt x="1214141" y="879007"/>
                  </a:lnTo>
                  <a:lnTo>
                    <a:pt x="1215332" y="877419"/>
                  </a:lnTo>
                  <a:lnTo>
                    <a:pt x="1303813" y="787329"/>
                  </a:lnTo>
                  <a:lnTo>
                    <a:pt x="1377812" y="711526"/>
                  </a:lnTo>
                  <a:lnTo>
                    <a:pt x="1408364" y="679776"/>
                  </a:lnTo>
                  <a:lnTo>
                    <a:pt x="1433956" y="652986"/>
                  </a:lnTo>
                  <a:lnTo>
                    <a:pt x="1454589" y="631555"/>
                  </a:lnTo>
                  <a:lnTo>
                    <a:pt x="1469468" y="615482"/>
                  </a:lnTo>
                  <a:lnTo>
                    <a:pt x="1475420" y="608735"/>
                  </a:lnTo>
                  <a:lnTo>
                    <a:pt x="1481371" y="601591"/>
                  </a:lnTo>
                  <a:lnTo>
                    <a:pt x="1487323" y="594447"/>
                  </a:lnTo>
                  <a:lnTo>
                    <a:pt x="1492878" y="587304"/>
                  </a:lnTo>
                  <a:lnTo>
                    <a:pt x="1498433" y="579763"/>
                  </a:lnTo>
                  <a:lnTo>
                    <a:pt x="1503789" y="572024"/>
                  </a:lnTo>
                  <a:lnTo>
                    <a:pt x="1509146" y="564285"/>
                  </a:lnTo>
                  <a:lnTo>
                    <a:pt x="1514304" y="556546"/>
                  </a:lnTo>
                  <a:lnTo>
                    <a:pt x="1519065" y="548410"/>
                  </a:lnTo>
                  <a:lnTo>
                    <a:pt x="1523827" y="540274"/>
                  </a:lnTo>
                  <a:lnTo>
                    <a:pt x="1528390" y="531940"/>
                  </a:lnTo>
                  <a:lnTo>
                    <a:pt x="1532754" y="523605"/>
                  </a:lnTo>
                  <a:lnTo>
                    <a:pt x="1537119" y="515072"/>
                  </a:lnTo>
                  <a:lnTo>
                    <a:pt x="1541086" y="506540"/>
                  </a:lnTo>
                  <a:lnTo>
                    <a:pt x="1545054" y="498007"/>
                  </a:lnTo>
                  <a:lnTo>
                    <a:pt x="1548427" y="489275"/>
                  </a:lnTo>
                  <a:lnTo>
                    <a:pt x="1551998" y="480346"/>
                  </a:lnTo>
                  <a:lnTo>
                    <a:pt x="1555172" y="471615"/>
                  </a:lnTo>
                  <a:lnTo>
                    <a:pt x="1558346" y="462685"/>
                  </a:lnTo>
                  <a:lnTo>
                    <a:pt x="1561124" y="453557"/>
                  </a:lnTo>
                  <a:lnTo>
                    <a:pt x="1563703" y="444627"/>
                  </a:lnTo>
                  <a:lnTo>
                    <a:pt x="1566282" y="435300"/>
                  </a:lnTo>
                  <a:lnTo>
                    <a:pt x="1568266" y="426172"/>
                  </a:lnTo>
                  <a:lnTo>
                    <a:pt x="1570051" y="417044"/>
                  </a:lnTo>
                  <a:lnTo>
                    <a:pt x="1571837" y="407916"/>
                  </a:lnTo>
                  <a:lnTo>
                    <a:pt x="1573225" y="398590"/>
                  </a:lnTo>
                  <a:lnTo>
                    <a:pt x="1574416" y="389461"/>
                  </a:lnTo>
                  <a:lnTo>
                    <a:pt x="1575408" y="380135"/>
                  </a:lnTo>
                  <a:lnTo>
                    <a:pt x="1576201" y="370610"/>
                  </a:lnTo>
                  <a:lnTo>
                    <a:pt x="1576598" y="361482"/>
                  </a:lnTo>
                  <a:lnTo>
                    <a:pt x="1576598" y="352155"/>
                  </a:lnTo>
                  <a:lnTo>
                    <a:pt x="1576598" y="343027"/>
                  </a:lnTo>
                  <a:lnTo>
                    <a:pt x="1576201" y="334891"/>
                  </a:lnTo>
                  <a:lnTo>
                    <a:pt x="1575408" y="327152"/>
                  </a:lnTo>
                  <a:lnTo>
                    <a:pt x="1574019" y="319215"/>
                  </a:lnTo>
                  <a:lnTo>
                    <a:pt x="1572630" y="311674"/>
                  </a:lnTo>
                  <a:lnTo>
                    <a:pt x="1570845" y="303935"/>
                  </a:lnTo>
                  <a:lnTo>
                    <a:pt x="1568464" y="296196"/>
                  </a:lnTo>
                  <a:lnTo>
                    <a:pt x="1565885" y="288655"/>
                  </a:lnTo>
                  <a:lnTo>
                    <a:pt x="1563108" y="281313"/>
                  </a:lnTo>
                  <a:lnTo>
                    <a:pt x="1559933" y="273971"/>
                  </a:lnTo>
                  <a:lnTo>
                    <a:pt x="1556362" y="266629"/>
                  </a:lnTo>
                  <a:lnTo>
                    <a:pt x="1552791" y="259485"/>
                  </a:lnTo>
                  <a:lnTo>
                    <a:pt x="1549022" y="252341"/>
                  </a:lnTo>
                  <a:lnTo>
                    <a:pt x="1544856" y="245197"/>
                  </a:lnTo>
                  <a:lnTo>
                    <a:pt x="1540491" y="238450"/>
                  </a:lnTo>
                  <a:lnTo>
                    <a:pt x="1535928" y="231704"/>
                  </a:lnTo>
                  <a:lnTo>
                    <a:pt x="1531167" y="224957"/>
                  </a:lnTo>
                  <a:lnTo>
                    <a:pt x="1526009" y="218408"/>
                  </a:lnTo>
                  <a:lnTo>
                    <a:pt x="1520851" y="212058"/>
                  </a:lnTo>
                  <a:lnTo>
                    <a:pt x="1515494" y="205510"/>
                  </a:lnTo>
                  <a:lnTo>
                    <a:pt x="1510138" y="199358"/>
                  </a:lnTo>
                  <a:lnTo>
                    <a:pt x="1504384" y="193207"/>
                  </a:lnTo>
                  <a:lnTo>
                    <a:pt x="1498830" y="187254"/>
                  </a:lnTo>
                  <a:lnTo>
                    <a:pt x="1493076" y="181300"/>
                  </a:lnTo>
                  <a:lnTo>
                    <a:pt x="1487323" y="175744"/>
                  </a:lnTo>
                  <a:lnTo>
                    <a:pt x="1481173" y="170188"/>
                  </a:lnTo>
                  <a:lnTo>
                    <a:pt x="1475221" y="164830"/>
                  </a:lnTo>
                  <a:lnTo>
                    <a:pt x="1469071" y="159274"/>
                  </a:lnTo>
                  <a:lnTo>
                    <a:pt x="1463120" y="154114"/>
                  </a:lnTo>
                  <a:lnTo>
                    <a:pt x="1457168" y="149153"/>
                  </a:lnTo>
                  <a:lnTo>
                    <a:pt x="1450819" y="144391"/>
                  </a:lnTo>
                  <a:lnTo>
                    <a:pt x="1438718" y="135263"/>
                  </a:lnTo>
                  <a:lnTo>
                    <a:pt x="1432171" y="130699"/>
                  </a:lnTo>
                  <a:lnTo>
                    <a:pt x="1425624" y="126135"/>
                  </a:lnTo>
                  <a:lnTo>
                    <a:pt x="1418879" y="121769"/>
                  </a:lnTo>
                  <a:lnTo>
                    <a:pt x="1411935" y="117403"/>
                  </a:lnTo>
                  <a:lnTo>
                    <a:pt x="1398048" y="109069"/>
                  </a:lnTo>
                  <a:lnTo>
                    <a:pt x="1384161" y="101132"/>
                  </a:lnTo>
                  <a:lnTo>
                    <a:pt x="1370075" y="93591"/>
                  </a:lnTo>
                  <a:lnTo>
                    <a:pt x="1355791" y="85852"/>
                  </a:lnTo>
                  <a:lnTo>
                    <a:pt x="1327223" y="70969"/>
                  </a:lnTo>
                  <a:lnTo>
                    <a:pt x="1318692" y="66405"/>
                  </a:lnTo>
                  <a:lnTo>
                    <a:pt x="1309765" y="62040"/>
                  </a:lnTo>
                  <a:lnTo>
                    <a:pt x="1300441" y="57475"/>
                  </a:lnTo>
                  <a:lnTo>
                    <a:pt x="1291116" y="53110"/>
                  </a:lnTo>
                  <a:lnTo>
                    <a:pt x="1272269" y="44775"/>
                  </a:lnTo>
                  <a:lnTo>
                    <a:pt x="1254613" y="37235"/>
                  </a:lnTo>
                  <a:lnTo>
                    <a:pt x="1238940" y="30686"/>
                  </a:lnTo>
                  <a:lnTo>
                    <a:pt x="1226441" y="25924"/>
                  </a:lnTo>
                  <a:lnTo>
                    <a:pt x="1220470" y="23577"/>
                  </a:lnTo>
                  <a:close/>
                </a:path>
              </a:pathLst>
            </a:custGeom>
            <a:solidFill>
              <a:srgbClr val="FBA91E"/>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6" name="Freeform: Shape 25">
              <a:extLst>
                <a:ext uri="{FF2B5EF4-FFF2-40B4-BE49-F238E27FC236}">
                  <a16:creationId xmlns:a16="http://schemas.microsoft.com/office/drawing/2014/main" id="{131E5E7A-3842-911D-A965-35EAF8CC2EFB}"/>
                </a:ext>
              </a:extLst>
            </p:cNvPr>
            <p:cNvSpPr>
              <a:spLocks/>
            </p:cNvSpPr>
            <p:nvPr/>
          </p:nvSpPr>
          <p:spPr bwMode="auto">
            <a:xfrm>
              <a:off x="4650580" y="1443101"/>
              <a:ext cx="2893220" cy="1627188"/>
            </a:xfrm>
            <a:custGeom>
              <a:avLst/>
              <a:gdLst>
                <a:gd name="connsiteX0" fmla="*/ 1918358 w 2893220"/>
                <a:gd name="connsiteY0" fmla="*/ 0 h 1627188"/>
                <a:gd name="connsiteX1" fmla="*/ 1922329 w 2893220"/>
                <a:gd name="connsiteY1" fmla="*/ 0 h 1627188"/>
                <a:gd name="connsiteX2" fmla="*/ 1927888 w 2893220"/>
                <a:gd name="connsiteY2" fmla="*/ 0 h 1627188"/>
                <a:gd name="connsiteX3" fmla="*/ 1934837 w 2893220"/>
                <a:gd name="connsiteY3" fmla="*/ 397 h 1627188"/>
                <a:gd name="connsiteX4" fmla="*/ 1942977 w 2893220"/>
                <a:gd name="connsiteY4" fmla="*/ 1190 h 1627188"/>
                <a:gd name="connsiteX5" fmla="*/ 1952309 w 2893220"/>
                <a:gd name="connsiteY5" fmla="*/ 2579 h 1627188"/>
                <a:gd name="connsiteX6" fmla="*/ 1957273 w 2893220"/>
                <a:gd name="connsiteY6" fmla="*/ 3372 h 1627188"/>
                <a:gd name="connsiteX7" fmla="*/ 1962435 w 2893220"/>
                <a:gd name="connsiteY7" fmla="*/ 4364 h 1627188"/>
                <a:gd name="connsiteX8" fmla="*/ 1967994 w 2893220"/>
                <a:gd name="connsiteY8" fmla="*/ 5554 h 1627188"/>
                <a:gd name="connsiteX9" fmla="*/ 1973553 w 2893220"/>
                <a:gd name="connsiteY9" fmla="*/ 6943 h 1627188"/>
                <a:gd name="connsiteX10" fmla="*/ 1979510 w 2893220"/>
                <a:gd name="connsiteY10" fmla="*/ 8530 h 1627188"/>
                <a:gd name="connsiteX11" fmla="*/ 1985466 w 2893220"/>
                <a:gd name="connsiteY11" fmla="*/ 10315 h 1627188"/>
                <a:gd name="connsiteX12" fmla="*/ 1991621 w 2893220"/>
                <a:gd name="connsiteY12" fmla="*/ 12497 h 1627188"/>
                <a:gd name="connsiteX13" fmla="*/ 1998173 w 2893220"/>
                <a:gd name="connsiteY13" fmla="*/ 14679 h 1627188"/>
                <a:gd name="connsiteX14" fmla="*/ 2004527 w 2893220"/>
                <a:gd name="connsiteY14" fmla="*/ 17258 h 1627188"/>
                <a:gd name="connsiteX15" fmla="*/ 2011277 w 2893220"/>
                <a:gd name="connsiteY15" fmla="*/ 20233 h 1627188"/>
                <a:gd name="connsiteX16" fmla="*/ 2018028 w 2893220"/>
                <a:gd name="connsiteY16" fmla="*/ 23209 h 1627188"/>
                <a:gd name="connsiteX17" fmla="*/ 2024977 w 2893220"/>
                <a:gd name="connsiteY17" fmla="*/ 26779 h 1627188"/>
                <a:gd name="connsiteX18" fmla="*/ 2031926 w 2893220"/>
                <a:gd name="connsiteY18" fmla="*/ 30548 h 1627188"/>
                <a:gd name="connsiteX19" fmla="*/ 2038875 w 2893220"/>
                <a:gd name="connsiteY19" fmla="*/ 34714 h 1627188"/>
                <a:gd name="connsiteX20" fmla="*/ 2046023 w 2893220"/>
                <a:gd name="connsiteY20" fmla="*/ 39078 h 1627188"/>
                <a:gd name="connsiteX21" fmla="*/ 2052972 w 2893220"/>
                <a:gd name="connsiteY21" fmla="*/ 43839 h 1627188"/>
                <a:gd name="connsiteX22" fmla="*/ 2060120 w 2893220"/>
                <a:gd name="connsiteY22" fmla="*/ 48996 h 1627188"/>
                <a:gd name="connsiteX23" fmla="*/ 2067466 w 2893220"/>
                <a:gd name="connsiteY23" fmla="*/ 54749 h 1627188"/>
                <a:gd name="connsiteX24" fmla="*/ 2076798 w 2893220"/>
                <a:gd name="connsiteY24" fmla="*/ 62882 h 1627188"/>
                <a:gd name="connsiteX25" fmla="*/ 2089505 w 2893220"/>
                <a:gd name="connsiteY25" fmla="*/ 73792 h 1627188"/>
                <a:gd name="connsiteX26" fmla="*/ 2104594 w 2893220"/>
                <a:gd name="connsiteY26" fmla="*/ 87677 h 1627188"/>
                <a:gd name="connsiteX27" fmla="*/ 2122265 w 2893220"/>
                <a:gd name="connsiteY27" fmla="*/ 104142 h 1627188"/>
                <a:gd name="connsiteX28" fmla="*/ 2142516 w 2893220"/>
                <a:gd name="connsiteY28" fmla="*/ 122986 h 1627188"/>
                <a:gd name="connsiteX29" fmla="*/ 2164555 w 2893220"/>
                <a:gd name="connsiteY29" fmla="*/ 143616 h 1627188"/>
                <a:gd name="connsiteX30" fmla="*/ 2213596 w 2893220"/>
                <a:gd name="connsiteY30" fmla="*/ 190629 h 1627188"/>
                <a:gd name="connsiteX31" fmla="*/ 2267799 w 2893220"/>
                <a:gd name="connsiteY31" fmla="*/ 242799 h 1627188"/>
                <a:gd name="connsiteX32" fmla="*/ 2325378 w 2893220"/>
                <a:gd name="connsiteY32" fmla="*/ 298539 h 1627188"/>
                <a:gd name="connsiteX33" fmla="*/ 2384346 w 2893220"/>
                <a:gd name="connsiteY33" fmla="*/ 355867 h 1627188"/>
                <a:gd name="connsiteX34" fmla="*/ 2442520 w 2893220"/>
                <a:gd name="connsiteY34" fmla="*/ 412401 h 1627188"/>
                <a:gd name="connsiteX35" fmla="*/ 2556883 w 2893220"/>
                <a:gd name="connsiteY35" fmla="*/ 524477 h 1627188"/>
                <a:gd name="connsiteX36" fmla="*/ 2638882 w 2893220"/>
                <a:gd name="connsiteY36" fmla="*/ 605212 h 1627188"/>
                <a:gd name="connsiteX37" fmla="*/ 2779255 w 2893220"/>
                <a:gd name="connsiteY37" fmla="*/ 464769 h 1627188"/>
                <a:gd name="connsiteX38" fmla="*/ 2783225 w 2893220"/>
                <a:gd name="connsiteY38" fmla="*/ 461000 h 1627188"/>
                <a:gd name="connsiteX39" fmla="*/ 2787593 w 2893220"/>
                <a:gd name="connsiteY39" fmla="*/ 457628 h 1627188"/>
                <a:gd name="connsiteX40" fmla="*/ 2791763 w 2893220"/>
                <a:gd name="connsiteY40" fmla="*/ 454851 h 1627188"/>
                <a:gd name="connsiteX41" fmla="*/ 2796330 w 2893220"/>
                <a:gd name="connsiteY41" fmla="*/ 452272 h 1627188"/>
                <a:gd name="connsiteX42" fmla="*/ 2800896 w 2893220"/>
                <a:gd name="connsiteY42" fmla="*/ 450289 h 1627188"/>
                <a:gd name="connsiteX43" fmla="*/ 2805463 w 2893220"/>
                <a:gd name="connsiteY43" fmla="*/ 448503 h 1627188"/>
                <a:gd name="connsiteX44" fmla="*/ 2810029 w 2893220"/>
                <a:gd name="connsiteY44" fmla="*/ 447115 h 1627188"/>
                <a:gd name="connsiteX45" fmla="*/ 2814794 w 2893220"/>
                <a:gd name="connsiteY45" fmla="*/ 446123 h 1627188"/>
                <a:gd name="connsiteX46" fmla="*/ 2819559 w 2893220"/>
                <a:gd name="connsiteY46" fmla="*/ 445528 h 1627188"/>
                <a:gd name="connsiteX47" fmla="*/ 2824325 w 2893220"/>
                <a:gd name="connsiteY47" fmla="*/ 445329 h 1627188"/>
                <a:gd name="connsiteX48" fmla="*/ 2829288 w 2893220"/>
                <a:gd name="connsiteY48" fmla="*/ 445329 h 1627188"/>
                <a:gd name="connsiteX49" fmla="*/ 2833855 w 2893220"/>
                <a:gd name="connsiteY49" fmla="*/ 445726 h 1627188"/>
                <a:gd name="connsiteX50" fmla="*/ 2838620 w 2893220"/>
                <a:gd name="connsiteY50" fmla="*/ 446321 h 1627188"/>
                <a:gd name="connsiteX51" fmla="*/ 2843186 w 2893220"/>
                <a:gd name="connsiteY51" fmla="*/ 447313 h 1627188"/>
                <a:gd name="connsiteX52" fmla="*/ 2847753 w 2893220"/>
                <a:gd name="connsiteY52" fmla="*/ 448702 h 1627188"/>
                <a:gd name="connsiteX53" fmla="*/ 2852121 w 2893220"/>
                <a:gd name="connsiteY53" fmla="*/ 450487 h 1627188"/>
                <a:gd name="connsiteX54" fmla="*/ 2856489 w 2893220"/>
                <a:gd name="connsiteY54" fmla="*/ 452272 h 1627188"/>
                <a:gd name="connsiteX55" fmla="*/ 2860659 w 2893220"/>
                <a:gd name="connsiteY55" fmla="*/ 454653 h 1627188"/>
                <a:gd name="connsiteX56" fmla="*/ 2864629 w 2893220"/>
                <a:gd name="connsiteY56" fmla="*/ 457033 h 1627188"/>
                <a:gd name="connsiteX57" fmla="*/ 2868203 w 2893220"/>
                <a:gd name="connsiteY57" fmla="*/ 460008 h 1627188"/>
                <a:gd name="connsiteX58" fmla="*/ 2871777 w 2893220"/>
                <a:gd name="connsiteY58" fmla="*/ 462984 h 1627188"/>
                <a:gd name="connsiteX59" fmla="*/ 2875351 w 2893220"/>
                <a:gd name="connsiteY59" fmla="*/ 466158 h 1627188"/>
                <a:gd name="connsiteX60" fmla="*/ 2878528 w 2893220"/>
                <a:gd name="connsiteY60" fmla="*/ 469927 h 1627188"/>
                <a:gd name="connsiteX61" fmla="*/ 2881307 w 2893220"/>
                <a:gd name="connsiteY61" fmla="*/ 473696 h 1627188"/>
                <a:gd name="connsiteX62" fmla="*/ 2883888 w 2893220"/>
                <a:gd name="connsiteY62" fmla="*/ 477861 h 1627188"/>
                <a:gd name="connsiteX63" fmla="*/ 2886470 w 2893220"/>
                <a:gd name="connsiteY63" fmla="*/ 482027 h 1627188"/>
                <a:gd name="connsiteX64" fmla="*/ 2888256 w 2893220"/>
                <a:gd name="connsiteY64" fmla="*/ 486589 h 1627188"/>
                <a:gd name="connsiteX65" fmla="*/ 2890043 w 2893220"/>
                <a:gd name="connsiteY65" fmla="*/ 491152 h 1627188"/>
                <a:gd name="connsiteX66" fmla="*/ 2891433 w 2893220"/>
                <a:gd name="connsiteY66" fmla="*/ 496111 h 1627188"/>
                <a:gd name="connsiteX67" fmla="*/ 2892426 w 2893220"/>
                <a:gd name="connsiteY67" fmla="*/ 501467 h 1627188"/>
                <a:gd name="connsiteX68" fmla="*/ 2893022 w 2893220"/>
                <a:gd name="connsiteY68" fmla="*/ 506624 h 1627188"/>
                <a:gd name="connsiteX69" fmla="*/ 2893220 w 2893220"/>
                <a:gd name="connsiteY69" fmla="*/ 512178 h 1627188"/>
                <a:gd name="connsiteX70" fmla="*/ 2891830 w 2893220"/>
                <a:gd name="connsiteY70" fmla="*/ 1560736 h 1627188"/>
                <a:gd name="connsiteX71" fmla="*/ 2891632 w 2893220"/>
                <a:gd name="connsiteY71" fmla="*/ 1564108 h 1627188"/>
                <a:gd name="connsiteX72" fmla="*/ 2891433 w 2893220"/>
                <a:gd name="connsiteY72" fmla="*/ 1567679 h 1627188"/>
                <a:gd name="connsiteX73" fmla="*/ 2891036 w 2893220"/>
                <a:gd name="connsiteY73" fmla="*/ 1570853 h 1627188"/>
                <a:gd name="connsiteX74" fmla="*/ 2890242 w 2893220"/>
                <a:gd name="connsiteY74" fmla="*/ 1574026 h 1627188"/>
                <a:gd name="connsiteX75" fmla="*/ 2889448 w 2893220"/>
                <a:gd name="connsiteY75" fmla="*/ 1577399 h 1627188"/>
                <a:gd name="connsiteX76" fmla="*/ 2888654 w 2893220"/>
                <a:gd name="connsiteY76" fmla="*/ 1580572 h 1627188"/>
                <a:gd name="connsiteX77" fmla="*/ 2887661 w 2893220"/>
                <a:gd name="connsiteY77" fmla="*/ 1583548 h 1627188"/>
                <a:gd name="connsiteX78" fmla="*/ 2886470 w 2893220"/>
                <a:gd name="connsiteY78" fmla="*/ 1586722 h 1627188"/>
                <a:gd name="connsiteX79" fmla="*/ 2885080 w 2893220"/>
                <a:gd name="connsiteY79" fmla="*/ 1589697 h 1627188"/>
                <a:gd name="connsiteX80" fmla="*/ 2883690 w 2893220"/>
                <a:gd name="connsiteY80" fmla="*/ 1592474 h 1627188"/>
                <a:gd name="connsiteX81" fmla="*/ 2882102 w 2893220"/>
                <a:gd name="connsiteY81" fmla="*/ 1595251 h 1627188"/>
                <a:gd name="connsiteX82" fmla="*/ 2880315 w 2893220"/>
                <a:gd name="connsiteY82" fmla="*/ 1598029 h 1627188"/>
                <a:gd name="connsiteX83" fmla="*/ 2878528 w 2893220"/>
                <a:gd name="connsiteY83" fmla="*/ 1600607 h 1627188"/>
                <a:gd name="connsiteX84" fmla="*/ 2876344 w 2893220"/>
                <a:gd name="connsiteY84" fmla="*/ 1603186 h 1627188"/>
                <a:gd name="connsiteX85" fmla="*/ 2874358 w 2893220"/>
                <a:gd name="connsiteY85" fmla="*/ 1605368 h 1627188"/>
                <a:gd name="connsiteX86" fmla="*/ 2871976 w 2893220"/>
                <a:gd name="connsiteY86" fmla="*/ 1607748 h 1627188"/>
                <a:gd name="connsiteX87" fmla="*/ 2869792 w 2893220"/>
                <a:gd name="connsiteY87" fmla="*/ 1609930 h 1627188"/>
                <a:gd name="connsiteX88" fmla="*/ 2867409 w 2893220"/>
                <a:gd name="connsiteY88" fmla="*/ 1612112 h 1627188"/>
                <a:gd name="connsiteX89" fmla="*/ 2865027 w 2893220"/>
                <a:gd name="connsiteY89" fmla="*/ 1614096 h 1627188"/>
                <a:gd name="connsiteX90" fmla="*/ 2862247 w 2893220"/>
                <a:gd name="connsiteY90" fmla="*/ 1616080 h 1627188"/>
                <a:gd name="connsiteX91" fmla="*/ 2859467 w 2893220"/>
                <a:gd name="connsiteY91" fmla="*/ 1617667 h 1627188"/>
                <a:gd name="connsiteX92" fmla="*/ 2856886 w 2893220"/>
                <a:gd name="connsiteY92" fmla="*/ 1619452 h 1627188"/>
                <a:gd name="connsiteX93" fmla="*/ 2853908 w 2893220"/>
                <a:gd name="connsiteY93" fmla="*/ 1620841 h 1627188"/>
                <a:gd name="connsiteX94" fmla="*/ 2851128 w 2893220"/>
                <a:gd name="connsiteY94" fmla="*/ 1622031 h 1627188"/>
                <a:gd name="connsiteX95" fmla="*/ 2847952 w 2893220"/>
                <a:gd name="connsiteY95" fmla="*/ 1623221 h 1627188"/>
                <a:gd name="connsiteX96" fmla="*/ 2844775 w 2893220"/>
                <a:gd name="connsiteY96" fmla="*/ 1624411 h 1627188"/>
                <a:gd name="connsiteX97" fmla="*/ 2841598 w 2893220"/>
                <a:gd name="connsiteY97" fmla="*/ 1625205 h 1627188"/>
                <a:gd name="connsiteX98" fmla="*/ 2838421 w 2893220"/>
                <a:gd name="connsiteY98" fmla="*/ 1625998 h 1627188"/>
                <a:gd name="connsiteX99" fmla="*/ 2835245 w 2893220"/>
                <a:gd name="connsiteY99" fmla="*/ 1626593 h 1627188"/>
                <a:gd name="connsiteX100" fmla="*/ 2831869 w 2893220"/>
                <a:gd name="connsiteY100" fmla="*/ 1626990 h 1627188"/>
                <a:gd name="connsiteX101" fmla="*/ 2828295 w 2893220"/>
                <a:gd name="connsiteY101" fmla="*/ 1627188 h 1627188"/>
                <a:gd name="connsiteX102" fmla="*/ 2825119 w 2893220"/>
                <a:gd name="connsiteY102" fmla="*/ 1627188 h 1627188"/>
                <a:gd name="connsiteX103" fmla="*/ 1778184 w 2893220"/>
                <a:gd name="connsiteY103" fmla="*/ 1627188 h 1627188"/>
                <a:gd name="connsiteX104" fmla="*/ 1772625 w 2893220"/>
                <a:gd name="connsiteY104" fmla="*/ 1626990 h 1627188"/>
                <a:gd name="connsiteX105" fmla="*/ 1767462 w 2893220"/>
                <a:gd name="connsiteY105" fmla="*/ 1626395 h 1627188"/>
                <a:gd name="connsiteX106" fmla="*/ 1762102 w 2893220"/>
                <a:gd name="connsiteY106" fmla="*/ 1625601 h 1627188"/>
                <a:gd name="connsiteX107" fmla="*/ 1757337 w 2893220"/>
                <a:gd name="connsiteY107" fmla="*/ 1624213 h 1627188"/>
                <a:gd name="connsiteX108" fmla="*/ 1752571 w 2893220"/>
                <a:gd name="connsiteY108" fmla="*/ 1622427 h 1627188"/>
                <a:gd name="connsiteX109" fmla="*/ 1748005 w 2893220"/>
                <a:gd name="connsiteY109" fmla="*/ 1620444 h 1627188"/>
                <a:gd name="connsiteX110" fmla="*/ 1743835 w 2893220"/>
                <a:gd name="connsiteY110" fmla="*/ 1618063 h 1627188"/>
                <a:gd name="connsiteX111" fmla="*/ 1739666 w 2893220"/>
                <a:gd name="connsiteY111" fmla="*/ 1615485 h 1627188"/>
                <a:gd name="connsiteX112" fmla="*/ 1735894 w 2893220"/>
                <a:gd name="connsiteY112" fmla="*/ 1612509 h 1627188"/>
                <a:gd name="connsiteX113" fmla="*/ 1732518 w 2893220"/>
                <a:gd name="connsiteY113" fmla="*/ 1609335 h 1627188"/>
                <a:gd name="connsiteX114" fmla="*/ 1729143 w 2893220"/>
                <a:gd name="connsiteY114" fmla="*/ 1605963 h 1627188"/>
                <a:gd name="connsiteX115" fmla="*/ 1725966 w 2893220"/>
                <a:gd name="connsiteY115" fmla="*/ 1602393 h 1627188"/>
                <a:gd name="connsiteX116" fmla="*/ 1723385 w 2893220"/>
                <a:gd name="connsiteY116" fmla="*/ 1598624 h 1627188"/>
                <a:gd name="connsiteX117" fmla="*/ 1720605 w 2893220"/>
                <a:gd name="connsiteY117" fmla="*/ 1594656 h 1627188"/>
                <a:gd name="connsiteX118" fmla="*/ 1718421 w 2893220"/>
                <a:gd name="connsiteY118" fmla="*/ 1590491 h 1627188"/>
                <a:gd name="connsiteX119" fmla="*/ 1716436 w 2893220"/>
                <a:gd name="connsiteY119" fmla="*/ 1586127 h 1627188"/>
                <a:gd name="connsiteX120" fmla="*/ 1714848 w 2893220"/>
                <a:gd name="connsiteY120" fmla="*/ 1581763 h 1627188"/>
                <a:gd name="connsiteX121" fmla="*/ 1713458 w 2893220"/>
                <a:gd name="connsiteY121" fmla="*/ 1577200 h 1627188"/>
                <a:gd name="connsiteX122" fmla="*/ 1712465 w 2893220"/>
                <a:gd name="connsiteY122" fmla="*/ 1572638 h 1627188"/>
                <a:gd name="connsiteX123" fmla="*/ 1711671 w 2893220"/>
                <a:gd name="connsiteY123" fmla="*/ 1568075 h 1627188"/>
                <a:gd name="connsiteX124" fmla="*/ 1711472 w 2893220"/>
                <a:gd name="connsiteY124" fmla="*/ 1563116 h 1627188"/>
                <a:gd name="connsiteX125" fmla="*/ 1711274 w 2893220"/>
                <a:gd name="connsiteY125" fmla="*/ 1558356 h 1627188"/>
                <a:gd name="connsiteX126" fmla="*/ 1711671 w 2893220"/>
                <a:gd name="connsiteY126" fmla="*/ 1553595 h 1627188"/>
                <a:gd name="connsiteX127" fmla="*/ 1712266 w 2893220"/>
                <a:gd name="connsiteY127" fmla="*/ 1548834 h 1627188"/>
                <a:gd name="connsiteX128" fmla="*/ 1713259 w 2893220"/>
                <a:gd name="connsiteY128" fmla="*/ 1544272 h 1627188"/>
                <a:gd name="connsiteX129" fmla="*/ 1714649 w 2893220"/>
                <a:gd name="connsiteY129" fmla="*/ 1539511 h 1627188"/>
                <a:gd name="connsiteX130" fmla="*/ 1716436 w 2893220"/>
                <a:gd name="connsiteY130" fmla="*/ 1534948 h 1627188"/>
                <a:gd name="connsiteX131" fmla="*/ 1718421 w 2893220"/>
                <a:gd name="connsiteY131" fmla="*/ 1530386 h 1627188"/>
                <a:gd name="connsiteX132" fmla="*/ 1721003 w 2893220"/>
                <a:gd name="connsiteY132" fmla="*/ 1526022 h 1627188"/>
                <a:gd name="connsiteX133" fmla="*/ 1723981 w 2893220"/>
                <a:gd name="connsiteY133" fmla="*/ 1521658 h 1627188"/>
                <a:gd name="connsiteX134" fmla="*/ 1727157 w 2893220"/>
                <a:gd name="connsiteY134" fmla="*/ 1517492 h 1627188"/>
                <a:gd name="connsiteX135" fmla="*/ 1730930 w 2893220"/>
                <a:gd name="connsiteY135" fmla="*/ 1513525 h 1627188"/>
                <a:gd name="connsiteX136" fmla="*/ 1858397 w 2893220"/>
                <a:gd name="connsiteY136" fmla="*/ 1385778 h 1627188"/>
                <a:gd name="connsiteX137" fmla="*/ 1699361 w 2893220"/>
                <a:gd name="connsiteY137" fmla="*/ 1227086 h 1627188"/>
                <a:gd name="connsiteX138" fmla="*/ 1446016 w 2893220"/>
                <a:gd name="connsiteY138" fmla="*/ 974964 h 1627188"/>
                <a:gd name="connsiteX139" fmla="*/ 1301276 w 2893220"/>
                <a:gd name="connsiteY139" fmla="*/ 830951 h 1627188"/>
                <a:gd name="connsiteX140" fmla="*/ 1153756 w 2893220"/>
                <a:gd name="connsiteY140" fmla="*/ 684558 h 1627188"/>
                <a:gd name="connsiteX141" fmla="*/ 1010604 w 2893220"/>
                <a:gd name="connsiteY141" fmla="*/ 542727 h 1627188"/>
                <a:gd name="connsiteX142" fmla="*/ 878570 w 2893220"/>
                <a:gd name="connsiteY142" fmla="*/ 412401 h 1627188"/>
                <a:gd name="connsiteX143" fmla="*/ 876585 w 2893220"/>
                <a:gd name="connsiteY143" fmla="*/ 410814 h 1627188"/>
                <a:gd name="connsiteX144" fmla="*/ 786643 w 2893220"/>
                <a:gd name="connsiteY144" fmla="*/ 322145 h 1627188"/>
                <a:gd name="connsiteX145" fmla="*/ 710799 w 2893220"/>
                <a:gd name="connsiteY145" fmla="*/ 248155 h 1627188"/>
                <a:gd name="connsiteX146" fmla="*/ 679230 w 2893220"/>
                <a:gd name="connsiteY146" fmla="*/ 217606 h 1627188"/>
                <a:gd name="connsiteX147" fmla="*/ 652426 w 2893220"/>
                <a:gd name="connsiteY147" fmla="*/ 191819 h 1627188"/>
                <a:gd name="connsiteX148" fmla="*/ 630983 w 2893220"/>
                <a:gd name="connsiteY148" fmla="*/ 171189 h 1627188"/>
                <a:gd name="connsiteX149" fmla="*/ 614901 w 2893220"/>
                <a:gd name="connsiteY149" fmla="*/ 156312 h 1627188"/>
                <a:gd name="connsiteX150" fmla="*/ 607952 w 2893220"/>
                <a:gd name="connsiteY150" fmla="*/ 150361 h 1627188"/>
                <a:gd name="connsiteX151" fmla="*/ 601003 w 2893220"/>
                <a:gd name="connsiteY151" fmla="*/ 144410 h 1627188"/>
                <a:gd name="connsiteX152" fmla="*/ 593855 w 2893220"/>
                <a:gd name="connsiteY152" fmla="*/ 138459 h 1627188"/>
                <a:gd name="connsiteX153" fmla="*/ 586509 w 2893220"/>
                <a:gd name="connsiteY153" fmla="*/ 132905 h 1627188"/>
                <a:gd name="connsiteX154" fmla="*/ 578964 w 2893220"/>
                <a:gd name="connsiteY154" fmla="*/ 127350 h 1627188"/>
                <a:gd name="connsiteX155" fmla="*/ 571419 w 2893220"/>
                <a:gd name="connsiteY155" fmla="*/ 121796 h 1627188"/>
                <a:gd name="connsiteX156" fmla="*/ 563477 w 2893220"/>
                <a:gd name="connsiteY156" fmla="*/ 116639 h 1627188"/>
                <a:gd name="connsiteX157" fmla="*/ 555734 w 2893220"/>
                <a:gd name="connsiteY157" fmla="*/ 111481 h 1627188"/>
                <a:gd name="connsiteX158" fmla="*/ 547792 w 2893220"/>
                <a:gd name="connsiteY158" fmla="*/ 106720 h 1627188"/>
                <a:gd name="connsiteX159" fmla="*/ 539652 w 2893220"/>
                <a:gd name="connsiteY159" fmla="*/ 101960 h 1627188"/>
                <a:gd name="connsiteX160" fmla="*/ 531313 w 2893220"/>
                <a:gd name="connsiteY160" fmla="*/ 97397 h 1627188"/>
                <a:gd name="connsiteX161" fmla="*/ 522974 w 2893220"/>
                <a:gd name="connsiteY161" fmla="*/ 93033 h 1627188"/>
                <a:gd name="connsiteX162" fmla="*/ 514436 w 2893220"/>
                <a:gd name="connsiteY162" fmla="*/ 88669 h 1627188"/>
                <a:gd name="connsiteX163" fmla="*/ 505899 w 2893220"/>
                <a:gd name="connsiteY163" fmla="*/ 84702 h 1627188"/>
                <a:gd name="connsiteX164" fmla="*/ 497163 w 2893220"/>
                <a:gd name="connsiteY164" fmla="*/ 80735 h 1627188"/>
                <a:gd name="connsiteX165" fmla="*/ 488427 w 2893220"/>
                <a:gd name="connsiteY165" fmla="*/ 77164 h 1627188"/>
                <a:gd name="connsiteX166" fmla="*/ 479691 w 2893220"/>
                <a:gd name="connsiteY166" fmla="*/ 73593 h 1627188"/>
                <a:gd name="connsiteX167" fmla="*/ 470756 w 2893220"/>
                <a:gd name="connsiteY167" fmla="*/ 70221 h 1627188"/>
                <a:gd name="connsiteX168" fmla="*/ 461822 w 2893220"/>
                <a:gd name="connsiteY168" fmla="*/ 67444 h 1627188"/>
                <a:gd name="connsiteX169" fmla="*/ 452887 w 2893220"/>
                <a:gd name="connsiteY169" fmla="*/ 64469 h 1627188"/>
                <a:gd name="connsiteX170" fmla="*/ 443952 w 2893220"/>
                <a:gd name="connsiteY170" fmla="*/ 61890 h 1627188"/>
                <a:gd name="connsiteX171" fmla="*/ 434819 w 2893220"/>
                <a:gd name="connsiteY171" fmla="*/ 59510 h 1627188"/>
                <a:gd name="connsiteX172" fmla="*/ 425686 w 2893220"/>
                <a:gd name="connsiteY172" fmla="*/ 57328 h 1627188"/>
                <a:gd name="connsiteX173" fmla="*/ 416553 w 2893220"/>
                <a:gd name="connsiteY173" fmla="*/ 55542 h 1627188"/>
                <a:gd name="connsiteX174" fmla="*/ 407221 w 2893220"/>
                <a:gd name="connsiteY174" fmla="*/ 53955 h 1627188"/>
                <a:gd name="connsiteX175" fmla="*/ 398088 w 2893220"/>
                <a:gd name="connsiteY175" fmla="*/ 52368 h 1627188"/>
                <a:gd name="connsiteX176" fmla="*/ 388757 w 2893220"/>
                <a:gd name="connsiteY176" fmla="*/ 51178 h 1627188"/>
                <a:gd name="connsiteX177" fmla="*/ 379623 w 2893220"/>
                <a:gd name="connsiteY177" fmla="*/ 50385 h 1627188"/>
                <a:gd name="connsiteX178" fmla="*/ 370093 w 2893220"/>
                <a:gd name="connsiteY178" fmla="*/ 49591 h 1627188"/>
                <a:gd name="connsiteX179" fmla="*/ 360960 w 2893220"/>
                <a:gd name="connsiteY179" fmla="*/ 48996 h 1627188"/>
                <a:gd name="connsiteX180" fmla="*/ 351628 w 2893220"/>
                <a:gd name="connsiteY180" fmla="*/ 48996 h 1627188"/>
                <a:gd name="connsiteX181" fmla="*/ 342495 w 2893220"/>
                <a:gd name="connsiteY181" fmla="*/ 48996 h 1627188"/>
                <a:gd name="connsiteX182" fmla="*/ 334355 w 2893220"/>
                <a:gd name="connsiteY182" fmla="*/ 49591 h 1627188"/>
                <a:gd name="connsiteX183" fmla="*/ 326612 w 2893220"/>
                <a:gd name="connsiteY183" fmla="*/ 50385 h 1627188"/>
                <a:gd name="connsiteX184" fmla="*/ 318868 w 2893220"/>
                <a:gd name="connsiteY184" fmla="*/ 51575 h 1627188"/>
                <a:gd name="connsiteX185" fmla="*/ 311125 w 2893220"/>
                <a:gd name="connsiteY185" fmla="*/ 52964 h 1627188"/>
                <a:gd name="connsiteX186" fmla="*/ 303382 w 2893220"/>
                <a:gd name="connsiteY186" fmla="*/ 54947 h 1627188"/>
                <a:gd name="connsiteX187" fmla="*/ 295837 w 2893220"/>
                <a:gd name="connsiteY187" fmla="*/ 57129 h 1627188"/>
                <a:gd name="connsiteX188" fmla="*/ 288292 w 2893220"/>
                <a:gd name="connsiteY188" fmla="*/ 59708 h 1627188"/>
                <a:gd name="connsiteX189" fmla="*/ 280747 w 2893220"/>
                <a:gd name="connsiteY189" fmla="*/ 62683 h 1627188"/>
                <a:gd name="connsiteX190" fmla="*/ 273600 w 2893220"/>
                <a:gd name="connsiteY190" fmla="*/ 65659 h 1627188"/>
                <a:gd name="connsiteX191" fmla="*/ 266253 w 2893220"/>
                <a:gd name="connsiteY191" fmla="*/ 69031 h 1627188"/>
                <a:gd name="connsiteX192" fmla="*/ 258907 w 2893220"/>
                <a:gd name="connsiteY192" fmla="*/ 72800 h 1627188"/>
                <a:gd name="connsiteX193" fmla="*/ 251958 w 2893220"/>
                <a:gd name="connsiteY193" fmla="*/ 76767 h 1627188"/>
                <a:gd name="connsiteX194" fmla="*/ 244810 w 2893220"/>
                <a:gd name="connsiteY194" fmla="*/ 80933 h 1627188"/>
                <a:gd name="connsiteX195" fmla="*/ 237861 w 2893220"/>
                <a:gd name="connsiteY195" fmla="*/ 85297 h 1627188"/>
                <a:gd name="connsiteX196" fmla="*/ 231111 w 2893220"/>
                <a:gd name="connsiteY196" fmla="*/ 89859 h 1627188"/>
                <a:gd name="connsiteX197" fmla="*/ 224360 w 2893220"/>
                <a:gd name="connsiteY197" fmla="*/ 94620 h 1627188"/>
                <a:gd name="connsiteX198" fmla="*/ 218007 w 2893220"/>
                <a:gd name="connsiteY198" fmla="*/ 99579 h 1627188"/>
                <a:gd name="connsiteX199" fmla="*/ 211256 w 2893220"/>
                <a:gd name="connsiteY199" fmla="*/ 104737 h 1627188"/>
                <a:gd name="connsiteX200" fmla="*/ 205101 w 2893220"/>
                <a:gd name="connsiteY200" fmla="*/ 110291 h 1627188"/>
                <a:gd name="connsiteX201" fmla="*/ 198946 w 2893220"/>
                <a:gd name="connsiteY201" fmla="*/ 115647 h 1627188"/>
                <a:gd name="connsiteX202" fmla="*/ 192791 w 2893220"/>
                <a:gd name="connsiteY202" fmla="*/ 121201 h 1627188"/>
                <a:gd name="connsiteX203" fmla="*/ 186835 w 2893220"/>
                <a:gd name="connsiteY203" fmla="*/ 126755 h 1627188"/>
                <a:gd name="connsiteX204" fmla="*/ 181077 w 2893220"/>
                <a:gd name="connsiteY204" fmla="*/ 132706 h 1627188"/>
                <a:gd name="connsiteX205" fmla="*/ 175121 w 2893220"/>
                <a:gd name="connsiteY205" fmla="*/ 138459 h 1627188"/>
                <a:gd name="connsiteX206" fmla="*/ 169760 w 2893220"/>
                <a:gd name="connsiteY206" fmla="*/ 144608 h 1627188"/>
                <a:gd name="connsiteX207" fmla="*/ 164201 w 2893220"/>
                <a:gd name="connsiteY207" fmla="*/ 150559 h 1627188"/>
                <a:gd name="connsiteX208" fmla="*/ 159038 w 2893220"/>
                <a:gd name="connsiteY208" fmla="*/ 156510 h 1627188"/>
                <a:gd name="connsiteX209" fmla="*/ 153678 w 2893220"/>
                <a:gd name="connsiteY209" fmla="*/ 162659 h 1627188"/>
                <a:gd name="connsiteX210" fmla="*/ 148714 w 2893220"/>
                <a:gd name="connsiteY210" fmla="*/ 168610 h 1627188"/>
                <a:gd name="connsiteX211" fmla="*/ 143949 w 2893220"/>
                <a:gd name="connsiteY211" fmla="*/ 174958 h 1627188"/>
                <a:gd name="connsiteX212" fmla="*/ 134816 w 2893220"/>
                <a:gd name="connsiteY212" fmla="*/ 186860 h 1627188"/>
                <a:gd name="connsiteX213" fmla="*/ 130051 w 2893220"/>
                <a:gd name="connsiteY213" fmla="*/ 193604 h 1627188"/>
                <a:gd name="connsiteX214" fmla="*/ 125683 w 2893220"/>
                <a:gd name="connsiteY214" fmla="*/ 200349 h 1627188"/>
                <a:gd name="connsiteX215" fmla="*/ 121116 w 2893220"/>
                <a:gd name="connsiteY215" fmla="*/ 206895 h 1627188"/>
                <a:gd name="connsiteX216" fmla="*/ 116947 w 2893220"/>
                <a:gd name="connsiteY216" fmla="*/ 213838 h 1627188"/>
                <a:gd name="connsiteX217" fmla="*/ 108608 w 2893220"/>
                <a:gd name="connsiteY217" fmla="*/ 227525 h 1627188"/>
                <a:gd name="connsiteX218" fmla="*/ 100666 w 2893220"/>
                <a:gd name="connsiteY218" fmla="*/ 241609 h 1627188"/>
                <a:gd name="connsiteX219" fmla="*/ 93121 w 2893220"/>
                <a:gd name="connsiteY219" fmla="*/ 255693 h 1627188"/>
                <a:gd name="connsiteX220" fmla="*/ 85576 w 2893220"/>
                <a:gd name="connsiteY220" fmla="*/ 270173 h 1627188"/>
                <a:gd name="connsiteX221" fmla="*/ 70487 w 2893220"/>
                <a:gd name="connsiteY221" fmla="*/ 298539 h 1627188"/>
                <a:gd name="connsiteX222" fmla="*/ 65920 w 2893220"/>
                <a:gd name="connsiteY222" fmla="*/ 307069 h 1627188"/>
                <a:gd name="connsiteX223" fmla="*/ 61552 w 2893220"/>
                <a:gd name="connsiteY223" fmla="*/ 316194 h 1627188"/>
                <a:gd name="connsiteX224" fmla="*/ 56986 w 2893220"/>
                <a:gd name="connsiteY224" fmla="*/ 325517 h 1627188"/>
                <a:gd name="connsiteX225" fmla="*/ 52618 w 2893220"/>
                <a:gd name="connsiteY225" fmla="*/ 334840 h 1627188"/>
                <a:gd name="connsiteX226" fmla="*/ 44477 w 2893220"/>
                <a:gd name="connsiteY226" fmla="*/ 353486 h 1627188"/>
                <a:gd name="connsiteX227" fmla="*/ 36932 w 2893220"/>
                <a:gd name="connsiteY227" fmla="*/ 371339 h 1627188"/>
                <a:gd name="connsiteX228" fmla="*/ 30380 w 2893220"/>
                <a:gd name="connsiteY228" fmla="*/ 387010 h 1627188"/>
                <a:gd name="connsiteX229" fmla="*/ 25417 w 2893220"/>
                <a:gd name="connsiteY229" fmla="*/ 399507 h 1627188"/>
                <a:gd name="connsiteX230" fmla="*/ 23391 w 2893220"/>
                <a:gd name="connsiteY230" fmla="*/ 404750 h 1627188"/>
                <a:gd name="connsiteX231" fmla="*/ 0 w 2893220"/>
                <a:gd name="connsiteY231" fmla="*/ 404750 h 1627188"/>
                <a:gd name="connsiteX232" fmla="*/ 1591 w 2893220"/>
                <a:gd name="connsiteY232" fmla="*/ 400697 h 1627188"/>
                <a:gd name="connsiteX233" fmla="*/ 6158 w 2893220"/>
                <a:gd name="connsiteY233" fmla="*/ 388994 h 1627188"/>
                <a:gd name="connsiteX234" fmla="*/ 12710 w 2893220"/>
                <a:gd name="connsiteY234" fmla="*/ 373720 h 1627188"/>
                <a:gd name="connsiteX235" fmla="*/ 20652 w 2893220"/>
                <a:gd name="connsiteY235" fmla="*/ 355073 h 1627188"/>
                <a:gd name="connsiteX236" fmla="*/ 30380 w 2893220"/>
                <a:gd name="connsiteY236" fmla="*/ 333848 h 1627188"/>
                <a:gd name="connsiteX237" fmla="*/ 41499 w 2893220"/>
                <a:gd name="connsiteY237" fmla="*/ 310243 h 1627188"/>
                <a:gd name="connsiteX238" fmla="*/ 47455 w 2893220"/>
                <a:gd name="connsiteY238" fmla="*/ 297746 h 1627188"/>
                <a:gd name="connsiteX239" fmla="*/ 54007 w 2893220"/>
                <a:gd name="connsiteY239" fmla="*/ 285051 h 1627188"/>
                <a:gd name="connsiteX240" fmla="*/ 60559 w 2893220"/>
                <a:gd name="connsiteY240" fmla="*/ 271958 h 1627188"/>
                <a:gd name="connsiteX241" fmla="*/ 67707 w 2893220"/>
                <a:gd name="connsiteY241" fmla="*/ 258866 h 1627188"/>
                <a:gd name="connsiteX242" fmla="*/ 74855 w 2893220"/>
                <a:gd name="connsiteY242" fmla="*/ 245576 h 1627188"/>
                <a:gd name="connsiteX243" fmla="*/ 82400 w 2893220"/>
                <a:gd name="connsiteY243" fmla="*/ 232087 h 1627188"/>
                <a:gd name="connsiteX244" fmla="*/ 90341 w 2893220"/>
                <a:gd name="connsiteY244" fmla="*/ 218598 h 1627188"/>
                <a:gd name="connsiteX245" fmla="*/ 98482 w 2893220"/>
                <a:gd name="connsiteY245" fmla="*/ 205308 h 1627188"/>
                <a:gd name="connsiteX246" fmla="*/ 106821 w 2893220"/>
                <a:gd name="connsiteY246" fmla="*/ 192017 h 1627188"/>
                <a:gd name="connsiteX247" fmla="*/ 115358 w 2893220"/>
                <a:gd name="connsiteY247" fmla="*/ 178925 h 1627188"/>
                <a:gd name="connsiteX248" fmla="*/ 124094 w 2893220"/>
                <a:gd name="connsiteY248" fmla="*/ 166032 h 1627188"/>
                <a:gd name="connsiteX249" fmla="*/ 133029 w 2893220"/>
                <a:gd name="connsiteY249" fmla="*/ 153535 h 1627188"/>
                <a:gd name="connsiteX250" fmla="*/ 142162 w 2893220"/>
                <a:gd name="connsiteY250" fmla="*/ 141434 h 1627188"/>
                <a:gd name="connsiteX251" fmla="*/ 151494 w 2893220"/>
                <a:gd name="connsiteY251" fmla="*/ 129532 h 1627188"/>
                <a:gd name="connsiteX252" fmla="*/ 161024 w 2893220"/>
                <a:gd name="connsiteY252" fmla="*/ 118622 h 1627188"/>
                <a:gd name="connsiteX253" fmla="*/ 165988 w 2893220"/>
                <a:gd name="connsiteY253" fmla="*/ 113068 h 1627188"/>
                <a:gd name="connsiteX254" fmla="*/ 170753 w 2893220"/>
                <a:gd name="connsiteY254" fmla="*/ 107911 h 1627188"/>
                <a:gd name="connsiteX255" fmla="*/ 175716 w 2893220"/>
                <a:gd name="connsiteY255" fmla="*/ 102753 h 1627188"/>
                <a:gd name="connsiteX256" fmla="*/ 180481 w 2893220"/>
                <a:gd name="connsiteY256" fmla="*/ 97992 h 1627188"/>
                <a:gd name="connsiteX257" fmla="*/ 185644 w 2893220"/>
                <a:gd name="connsiteY257" fmla="*/ 93232 h 1627188"/>
                <a:gd name="connsiteX258" fmla="*/ 190607 w 2893220"/>
                <a:gd name="connsiteY258" fmla="*/ 88868 h 1627188"/>
                <a:gd name="connsiteX259" fmla="*/ 199343 w 2893220"/>
                <a:gd name="connsiteY259" fmla="*/ 81330 h 1627188"/>
                <a:gd name="connsiteX260" fmla="*/ 208079 w 2893220"/>
                <a:gd name="connsiteY260" fmla="*/ 74189 h 1627188"/>
                <a:gd name="connsiteX261" fmla="*/ 216617 w 2893220"/>
                <a:gd name="connsiteY261" fmla="*/ 67643 h 1627188"/>
                <a:gd name="connsiteX262" fmla="*/ 225353 w 2893220"/>
                <a:gd name="connsiteY262" fmla="*/ 61493 h 1627188"/>
                <a:gd name="connsiteX263" fmla="*/ 234089 w 2893220"/>
                <a:gd name="connsiteY263" fmla="*/ 55741 h 1627188"/>
                <a:gd name="connsiteX264" fmla="*/ 243024 w 2893220"/>
                <a:gd name="connsiteY264" fmla="*/ 50385 h 1627188"/>
                <a:gd name="connsiteX265" fmla="*/ 251958 w 2893220"/>
                <a:gd name="connsiteY265" fmla="*/ 45029 h 1627188"/>
                <a:gd name="connsiteX266" fmla="*/ 260893 w 2893220"/>
                <a:gd name="connsiteY266" fmla="*/ 40467 h 1627188"/>
                <a:gd name="connsiteX267" fmla="*/ 270026 w 2893220"/>
                <a:gd name="connsiteY267" fmla="*/ 36102 h 1627188"/>
                <a:gd name="connsiteX268" fmla="*/ 279358 w 2893220"/>
                <a:gd name="connsiteY268" fmla="*/ 31937 h 1627188"/>
                <a:gd name="connsiteX269" fmla="*/ 288689 w 2893220"/>
                <a:gd name="connsiteY269" fmla="*/ 28366 h 1627188"/>
                <a:gd name="connsiteX270" fmla="*/ 298219 w 2893220"/>
                <a:gd name="connsiteY270" fmla="*/ 24994 h 1627188"/>
                <a:gd name="connsiteX271" fmla="*/ 308147 w 2893220"/>
                <a:gd name="connsiteY271" fmla="*/ 21622 h 1627188"/>
                <a:gd name="connsiteX272" fmla="*/ 318273 w 2893220"/>
                <a:gd name="connsiteY272" fmla="*/ 18845 h 1627188"/>
                <a:gd name="connsiteX273" fmla="*/ 328398 w 2893220"/>
                <a:gd name="connsiteY273" fmla="*/ 16266 h 1627188"/>
                <a:gd name="connsiteX274" fmla="*/ 338921 w 2893220"/>
                <a:gd name="connsiteY274" fmla="*/ 13886 h 1627188"/>
                <a:gd name="connsiteX275" fmla="*/ 349841 w 2893220"/>
                <a:gd name="connsiteY275" fmla="*/ 11902 h 1627188"/>
                <a:gd name="connsiteX276" fmla="*/ 360762 w 2893220"/>
                <a:gd name="connsiteY276" fmla="*/ 9720 h 1627188"/>
                <a:gd name="connsiteX277" fmla="*/ 372277 w 2893220"/>
                <a:gd name="connsiteY277" fmla="*/ 8133 h 1627188"/>
                <a:gd name="connsiteX278" fmla="*/ 383991 w 2893220"/>
                <a:gd name="connsiteY278" fmla="*/ 6744 h 1627188"/>
                <a:gd name="connsiteX279" fmla="*/ 395904 w 2893220"/>
                <a:gd name="connsiteY279" fmla="*/ 5356 h 1627188"/>
                <a:gd name="connsiteX280" fmla="*/ 408413 w 2893220"/>
                <a:gd name="connsiteY280" fmla="*/ 4364 h 1627188"/>
                <a:gd name="connsiteX281" fmla="*/ 421318 w 2893220"/>
                <a:gd name="connsiteY281" fmla="*/ 3372 h 1627188"/>
                <a:gd name="connsiteX282" fmla="*/ 434422 w 2893220"/>
                <a:gd name="connsiteY282" fmla="*/ 2579 h 1627188"/>
                <a:gd name="connsiteX283" fmla="*/ 448122 w 2893220"/>
                <a:gd name="connsiteY283" fmla="*/ 1785 h 1627188"/>
                <a:gd name="connsiteX284" fmla="*/ 462020 w 2893220"/>
                <a:gd name="connsiteY284" fmla="*/ 1389 h 1627188"/>
                <a:gd name="connsiteX285" fmla="*/ 491604 w 2893220"/>
                <a:gd name="connsiteY285" fmla="*/ 595 h 1627188"/>
                <a:gd name="connsiteX286" fmla="*/ 523172 w 2893220"/>
                <a:gd name="connsiteY286" fmla="*/ 397 h 1627188"/>
                <a:gd name="connsiteX287" fmla="*/ 556727 w 2893220"/>
                <a:gd name="connsiteY287" fmla="*/ 198 h 1627188"/>
                <a:gd name="connsiteX288" fmla="*/ 1914784 w 2893220"/>
                <a:gd name="connsiteY288" fmla="*/ 198 h 162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2893220" h="1627188">
                  <a:moveTo>
                    <a:pt x="1918358" y="0"/>
                  </a:moveTo>
                  <a:lnTo>
                    <a:pt x="1922329" y="0"/>
                  </a:lnTo>
                  <a:lnTo>
                    <a:pt x="1927888" y="0"/>
                  </a:lnTo>
                  <a:lnTo>
                    <a:pt x="1934837" y="397"/>
                  </a:lnTo>
                  <a:lnTo>
                    <a:pt x="1942977" y="1190"/>
                  </a:lnTo>
                  <a:lnTo>
                    <a:pt x="1952309" y="2579"/>
                  </a:lnTo>
                  <a:lnTo>
                    <a:pt x="1957273" y="3372"/>
                  </a:lnTo>
                  <a:lnTo>
                    <a:pt x="1962435" y="4364"/>
                  </a:lnTo>
                  <a:lnTo>
                    <a:pt x="1967994" y="5554"/>
                  </a:lnTo>
                  <a:lnTo>
                    <a:pt x="1973553" y="6943"/>
                  </a:lnTo>
                  <a:lnTo>
                    <a:pt x="1979510" y="8530"/>
                  </a:lnTo>
                  <a:lnTo>
                    <a:pt x="1985466" y="10315"/>
                  </a:lnTo>
                  <a:lnTo>
                    <a:pt x="1991621" y="12497"/>
                  </a:lnTo>
                  <a:lnTo>
                    <a:pt x="1998173" y="14679"/>
                  </a:lnTo>
                  <a:lnTo>
                    <a:pt x="2004527" y="17258"/>
                  </a:lnTo>
                  <a:lnTo>
                    <a:pt x="2011277" y="20233"/>
                  </a:lnTo>
                  <a:lnTo>
                    <a:pt x="2018028" y="23209"/>
                  </a:lnTo>
                  <a:lnTo>
                    <a:pt x="2024977" y="26779"/>
                  </a:lnTo>
                  <a:lnTo>
                    <a:pt x="2031926" y="30548"/>
                  </a:lnTo>
                  <a:lnTo>
                    <a:pt x="2038875" y="34714"/>
                  </a:lnTo>
                  <a:lnTo>
                    <a:pt x="2046023" y="39078"/>
                  </a:lnTo>
                  <a:lnTo>
                    <a:pt x="2052972" y="43839"/>
                  </a:lnTo>
                  <a:lnTo>
                    <a:pt x="2060120" y="48996"/>
                  </a:lnTo>
                  <a:lnTo>
                    <a:pt x="2067466" y="54749"/>
                  </a:lnTo>
                  <a:lnTo>
                    <a:pt x="2076798" y="62882"/>
                  </a:lnTo>
                  <a:lnTo>
                    <a:pt x="2089505" y="73792"/>
                  </a:lnTo>
                  <a:lnTo>
                    <a:pt x="2104594" y="87677"/>
                  </a:lnTo>
                  <a:lnTo>
                    <a:pt x="2122265" y="104142"/>
                  </a:lnTo>
                  <a:lnTo>
                    <a:pt x="2142516" y="122986"/>
                  </a:lnTo>
                  <a:lnTo>
                    <a:pt x="2164555" y="143616"/>
                  </a:lnTo>
                  <a:lnTo>
                    <a:pt x="2213596" y="190629"/>
                  </a:lnTo>
                  <a:lnTo>
                    <a:pt x="2267799" y="242799"/>
                  </a:lnTo>
                  <a:lnTo>
                    <a:pt x="2325378" y="298539"/>
                  </a:lnTo>
                  <a:lnTo>
                    <a:pt x="2384346" y="355867"/>
                  </a:lnTo>
                  <a:lnTo>
                    <a:pt x="2442520" y="412401"/>
                  </a:lnTo>
                  <a:lnTo>
                    <a:pt x="2556883" y="524477"/>
                  </a:lnTo>
                  <a:lnTo>
                    <a:pt x="2638882" y="605212"/>
                  </a:lnTo>
                  <a:lnTo>
                    <a:pt x="2779255" y="464769"/>
                  </a:lnTo>
                  <a:lnTo>
                    <a:pt x="2783225" y="461000"/>
                  </a:lnTo>
                  <a:lnTo>
                    <a:pt x="2787593" y="457628"/>
                  </a:lnTo>
                  <a:lnTo>
                    <a:pt x="2791763" y="454851"/>
                  </a:lnTo>
                  <a:lnTo>
                    <a:pt x="2796330" y="452272"/>
                  </a:lnTo>
                  <a:lnTo>
                    <a:pt x="2800896" y="450289"/>
                  </a:lnTo>
                  <a:lnTo>
                    <a:pt x="2805463" y="448503"/>
                  </a:lnTo>
                  <a:lnTo>
                    <a:pt x="2810029" y="447115"/>
                  </a:lnTo>
                  <a:lnTo>
                    <a:pt x="2814794" y="446123"/>
                  </a:lnTo>
                  <a:lnTo>
                    <a:pt x="2819559" y="445528"/>
                  </a:lnTo>
                  <a:lnTo>
                    <a:pt x="2824325" y="445329"/>
                  </a:lnTo>
                  <a:lnTo>
                    <a:pt x="2829288" y="445329"/>
                  </a:lnTo>
                  <a:lnTo>
                    <a:pt x="2833855" y="445726"/>
                  </a:lnTo>
                  <a:lnTo>
                    <a:pt x="2838620" y="446321"/>
                  </a:lnTo>
                  <a:lnTo>
                    <a:pt x="2843186" y="447313"/>
                  </a:lnTo>
                  <a:lnTo>
                    <a:pt x="2847753" y="448702"/>
                  </a:lnTo>
                  <a:lnTo>
                    <a:pt x="2852121" y="450487"/>
                  </a:lnTo>
                  <a:lnTo>
                    <a:pt x="2856489" y="452272"/>
                  </a:lnTo>
                  <a:lnTo>
                    <a:pt x="2860659" y="454653"/>
                  </a:lnTo>
                  <a:lnTo>
                    <a:pt x="2864629" y="457033"/>
                  </a:lnTo>
                  <a:lnTo>
                    <a:pt x="2868203" y="460008"/>
                  </a:lnTo>
                  <a:lnTo>
                    <a:pt x="2871777" y="462984"/>
                  </a:lnTo>
                  <a:lnTo>
                    <a:pt x="2875351" y="466158"/>
                  </a:lnTo>
                  <a:lnTo>
                    <a:pt x="2878528" y="469927"/>
                  </a:lnTo>
                  <a:lnTo>
                    <a:pt x="2881307" y="473696"/>
                  </a:lnTo>
                  <a:lnTo>
                    <a:pt x="2883888" y="477861"/>
                  </a:lnTo>
                  <a:lnTo>
                    <a:pt x="2886470" y="482027"/>
                  </a:lnTo>
                  <a:lnTo>
                    <a:pt x="2888256" y="486589"/>
                  </a:lnTo>
                  <a:lnTo>
                    <a:pt x="2890043" y="491152"/>
                  </a:lnTo>
                  <a:lnTo>
                    <a:pt x="2891433" y="496111"/>
                  </a:lnTo>
                  <a:lnTo>
                    <a:pt x="2892426" y="501467"/>
                  </a:lnTo>
                  <a:lnTo>
                    <a:pt x="2893022" y="506624"/>
                  </a:lnTo>
                  <a:lnTo>
                    <a:pt x="2893220" y="512178"/>
                  </a:lnTo>
                  <a:lnTo>
                    <a:pt x="2891830" y="1560736"/>
                  </a:lnTo>
                  <a:lnTo>
                    <a:pt x="2891632" y="1564108"/>
                  </a:lnTo>
                  <a:lnTo>
                    <a:pt x="2891433" y="1567679"/>
                  </a:lnTo>
                  <a:lnTo>
                    <a:pt x="2891036" y="1570853"/>
                  </a:lnTo>
                  <a:lnTo>
                    <a:pt x="2890242" y="1574026"/>
                  </a:lnTo>
                  <a:lnTo>
                    <a:pt x="2889448" y="1577399"/>
                  </a:lnTo>
                  <a:lnTo>
                    <a:pt x="2888654" y="1580572"/>
                  </a:lnTo>
                  <a:lnTo>
                    <a:pt x="2887661" y="1583548"/>
                  </a:lnTo>
                  <a:lnTo>
                    <a:pt x="2886470" y="1586722"/>
                  </a:lnTo>
                  <a:lnTo>
                    <a:pt x="2885080" y="1589697"/>
                  </a:lnTo>
                  <a:lnTo>
                    <a:pt x="2883690" y="1592474"/>
                  </a:lnTo>
                  <a:lnTo>
                    <a:pt x="2882102" y="1595251"/>
                  </a:lnTo>
                  <a:lnTo>
                    <a:pt x="2880315" y="1598029"/>
                  </a:lnTo>
                  <a:lnTo>
                    <a:pt x="2878528" y="1600607"/>
                  </a:lnTo>
                  <a:lnTo>
                    <a:pt x="2876344" y="1603186"/>
                  </a:lnTo>
                  <a:lnTo>
                    <a:pt x="2874358" y="1605368"/>
                  </a:lnTo>
                  <a:lnTo>
                    <a:pt x="2871976" y="1607748"/>
                  </a:lnTo>
                  <a:lnTo>
                    <a:pt x="2869792" y="1609930"/>
                  </a:lnTo>
                  <a:lnTo>
                    <a:pt x="2867409" y="1612112"/>
                  </a:lnTo>
                  <a:lnTo>
                    <a:pt x="2865027" y="1614096"/>
                  </a:lnTo>
                  <a:lnTo>
                    <a:pt x="2862247" y="1616080"/>
                  </a:lnTo>
                  <a:lnTo>
                    <a:pt x="2859467" y="1617667"/>
                  </a:lnTo>
                  <a:lnTo>
                    <a:pt x="2856886" y="1619452"/>
                  </a:lnTo>
                  <a:lnTo>
                    <a:pt x="2853908" y="1620841"/>
                  </a:lnTo>
                  <a:lnTo>
                    <a:pt x="2851128" y="1622031"/>
                  </a:lnTo>
                  <a:lnTo>
                    <a:pt x="2847952" y="1623221"/>
                  </a:lnTo>
                  <a:lnTo>
                    <a:pt x="2844775" y="1624411"/>
                  </a:lnTo>
                  <a:lnTo>
                    <a:pt x="2841598" y="1625205"/>
                  </a:lnTo>
                  <a:lnTo>
                    <a:pt x="2838421" y="1625998"/>
                  </a:lnTo>
                  <a:lnTo>
                    <a:pt x="2835245" y="1626593"/>
                  </a:lnTo>
                  <a:lnTo>
                    <a:pt x="2831869" y="1626990"/>
                  </a:lnTo>
                  <a:lnTo>
                    <a:pt x="2828295" y="1627188"/>
                  </a:lnTo>
                  <a:lnTo>
                    <a:pt x="2825119" y="1627188"/>
                  </a:lnTo>
                  <a:lnTo>
                    <a:pt x="1778184" y="1627188"/>
                  </a:lnTo>
                  <a:lnTo>
                    <a:pt x="1772625" y="1626990"/>
                  </a:lnTo>
                  <a:lnTo>
                    <a:pt x="1767462" y="1626395"/>
                  </a:lnTo>
                  <a:lnTo>
                    <a:pt x="1762102" y="1625601"/>
                  </a:lnTo>
                  <a:lnTo>
                    <a:pt x="1757337" y="1624213"/>
                  </a:lnTo>
                  <a:lnTo>
                    <a:pt x="1752571" y="1622427"/>
                  </a:lnTo>
                  <a:lnTo>
                    <a:pt x="1748005" y="1620444"/>
                  </a:lnTo>
                  <a:lnTo>
                    <a:pt x="1743835" y="1618063"/>
                  </a:lnTo>
                  <a:lnTo>
                    <a:pt x="1739666" y="1615485"/>
                  </a:lnTo>
                  <a:lnTo>
                    <a:pt x="1735894" y="1612509"/>
                  </a:lnTo>
                  <a:lnTo>
                    <a:pt x="1732518" y="1609335"/>
                  </a:lnTo>
                  <a:lnTo>
                    <a:pt x="1729143" y="1605963"/>
                  </a:lnTo>
                  <a:lnTo>
                    <a:pt x="1725966" y="1602393"/>
                  </a:lnTo>
                  <a:lnTo>
                    <a:pt x="1723385" y="1598624"/>
                  </a:lnTo>
                  <a:lnTo>
                    <a:pt x="1720605" y="1594656"/>
                  </a:lnTo>
                  <a:lnTo>
                    <a:pt x="1718421" y="1590491"/>
                  </a:lnTo>
                  <a:lnTo>
                    <a:pt x="1716436" y="1586127"/>
                  </a:lnTo>
                  <a:lnTo>
                    <a:pt x="1714848" y="1581763"/>
                  </a:lnTo>
                  <a:lnTo>
                    <a:pt x="1713458" y="1577200"/>
                  </a:lnTo>
                  <a:lnTo>
                    <a:pt x="1712465" y="1572638"/>
                  </a:lnTo>
                  <a:lnTo>
                    <a:pt x="1711671" y="1568075"/>
                  </a:lnTo>
                  <a:lnTo>
                    <a:pt x="1711472" y="1563116"/>
                  </a:lnTo>
                  <a:lnTo>
                    <a:pt x="1711274" y="1558356"/>
                  </a:lnTo>
                  <a:lnTo>
                    <a:pt x="1711671" y="1553595"/>
                  </a:lnTo>
                  <a:lnTo>
                    <a:pt x="1712266" y="1548834"/>
                  </a:lnTo>
                  <a:lnTo>
                    <a:pt x="1713259" y="1544272"/>
                  </a:lnTo>
                  <a:lnTo>
                    <a:pt x="1714649" y="1539511"/>
                  </a:lnTo>
                  <a:lnTo>
                    <a:pt x="1716436" y="1534948"/>
                  </a:lnTo>
                  <a:lnTo>
                    <a:pt x="1718421" y="1530386"/>
                  </a:lnTo>
                  <a:lnTo>
                    <a:pt x="1721003" y="1526022"/>
                  </a:lnTo>
                  <a:lnTo>
                    <a:pt x="1723981" y="1521658"/>
                  </a:lnTo>
                  <a:lnTo>
                    <a:pt x="1727157" y="1517492"/>
                  </a:lnTo>
                  <a:lnTo>
                    <a:pt x="1730930" y="1513525"/>
                  </a:lnTo>
                  <a:lnTo>
                    <a:pt x="1858397" y="1385778"/>
                  </a:lnTo>
                  <a:lnTo>
                    <a:pt x="1699361" y="1227086"/>
                  </a:lnTo>
                  <a:lnTo>
                    <a:pt x="1446016" y="974964"/>
                  </a:lnTo>
                  <a:lnTo>
                    <a:pt x="1301276" y="830951"/>
                  </a:lnTo>
                  <a:lnTo>
                    <a:pt x="1153756" y="684558"/>
                  </a:lnTo>
                  <a:lnTo>
                    <a:pt x="1010604" y="542727"/>
                  </a:lnTo>
                  <a:lnTo>
                    <a:pt x="878570" y="412401"/>
                  </a:lnTo>
                  <a:lnTo>
                    <a:pt x="876585" y="410814"/>
                  </a:lnTo>
                  <a:lnTo>
                    <a:pt x="786643" y="322145"/>
                  </a:lnTo>
                  <a:lnTo>
                    <a:pt x="710799" y="248155"/>
                  </a:lnTo>
                  <a:lnTo>
                    <a:pt x="679230" y="217606"/>
                  </a:lnTo>
                  <a:lnTo>
                    <a:pt x="652426" y="191819"/>
                  </a:lnTo>
                  <a:lnTo>
                    <a:pt x="630983" y="171189"/>
                  </a:lnTo>
                  <a:lnTo>
                    <a:pt x="614901" y="156312"/>
                  </a:lnTo>
                  <a:lnTo>
                    <a:pt x="607952" y="150361"/>
                  </a:lnTo>
                  <a:lnTo>
                    <a:pt x="601003" y="144410"/>
                  </a:lnTo>
                  <a:lnTo>
                    <a:pt x="593855" y="138459"/>
                  </a:lnTo>
                  <a:lnTo>
                    <a:pt x="586509" y="132905"/>
                  </a:lnTo>
                  <a:lnTo>
                    <a:pt x="578964" y="127350"/>
                  </a:lnTo>
                  <a:lnTo>
                    <a:pt x="571419" y="121796"/>
                  </a:lnTo>
                  <a:lnTo>
                    <a:pt x="563477" y="116639"/>
                  </a:lnTo>
                  <a:lnTo>
                    <a:pt x="555734" y="111481"/>
                  </a:lnTo>
                  <a:lnTo>
                    <a:pt x="547792" y="106720"/>
                  </a:lnTo>
                  <a:lnTo>
                    <a:pt x="539652" y="101960"/>
                  </a:lnTo>
                  <a:lnTo>
                    <a:pt x="531313" y="97397"/>
                  </a:lnTo>
                  <a:lnTo>
                    <a:pt x="522974" y="93033"/>
                  </a:lnTo>
                  <a:lnTo>
                    <a:pt x="514436" y="88669"/>
                  </a:lnTo>
                  <a:lnTo>
                    <a:pt x="505899" y="84702"/>
                  </a:lnTo>
                  <a:lnTo>
                    <a:pt x="497163" y="80735"/>
                  </a:lnTo>
                  <a:lnTo>
                    <a:pt x="488427" y="77164"/>
                  </a:lnTo>
                  <a:lnTo>
                    <a:pt x="479691" y="73593"/>
                  </a:lnTo>
                  <a:lnTo>
                    <a:pt x="470756" y="70221"/>
                  </a:lnTo>
                  <a:lnTo>
                    <a:pt x="461822" y="67444"/>
                  </a:lnTo>
                  <a:lnTo>
                    <a:pt x="452887" y="64469"/>
                  </a:lnTo>
                  <a:lnTo>
                    <a:pt x="443952" y="61890"/>
                  </a:lnTo>
                  <a:lnTo>
                    <a:pt x="434819" y="59510"/>
                  </a:lnTo>
                  <a:lnTo>
                    <a:pt x="425686" y="57328"/>
                  </a:lnTo>
                  <a:lnTo>
                    <a:pt x="416553" y="55542"/>
                  </a:lnTo>
                  <a:lnTo>
                    <a:pt x="407221" y="53955"/>
                  </a:lnTo>
                  <a:lnTo>
                    <a:pt x="398088" y="52368"/>
                  </a:lnTo>
                  <a:lnTo>
                    <a:pt x="388757" y="51178"/>
                  </a:lnTo>
                  <a:lnTo>
                    <a:pt x="379623" y="50385"/>
                  </a:lnTo>
                  <a:lnTo>
                    <a:pt x="370093" y="49591"/>
                  </a:lnTo>
                  <a:lnTo>
                    <a:pt x="360960" y="48996"/>
                  </a:lnTo>
                  <a:lnTo>
                    <a:pt x="351628" y="48996"/>
                  </a:lnTo>
                  <a:lnTo>
                    <a:pt x="342495" y="48996"/>
                  </a:lnTo>
                  <a:lnTo>
                    <a:pt x="334355" y="49591"/>
                  </a:lnTo>
                  <a:lnTo>
                    <a:pt x="326612" y="50385"/>
                  </a:lnTo>
                  <a:lnTo>
                    <a:pt x="318868" y="51575"/>
                  </a:lnTo>
                  <a:lnTo>
                    <a:pt x="311125" y="52964"/>
                  </a:lnTo>
                  <a:lnTo>
                    <a:pt x="303382" y="54947"/>
                  </a:lnTo>
                  <a:lnTo>
                    <a:pt x="295837" y="57129"/>
                  </a:lnTo>
                  <a:lnTo>
                    <a:pt x="288292" y="59708"/>
                  </a:lnTo>
                  <a:lnTo>
                    <a:pt x="280747" y="62683"/>
                  </a:lnTo>
                  <a:lnTo>
                    <a:pt x="273600" y="65659"/>
                  </a:lnTo>
                  <a:lnTo>
                    <a:pt x="266253" y="69031"/>
                  </a:lnTo>
                  <a:lnTo>
                    <a:pt x="258907" y="72800"/>
                  </a:lnTo>
                  <a:lnTo>
                    <a:pt x="251958" y="76767"/>
                  </a:lnTo>
                  <a:lnTo>
                    <a:pt x="244810" y="80933"/>
                  </a:lnTo>
                  <a:lnTo>
                    <a:pt x="237861" y="85297"/>
                  </a:lnTo>
                  <a:lnTo>
                    <a:pt x="231111" y="89859"/>
                  </a:lnTo>
                  <a:lnTo>
                    <a:pt x="224360" y="94620"/>
                  </a:lnTo>
                  <a:lnTo>
                    <a:pt x="218007" y="99579"/>
                  </a:lnTo>
                  <a:lnTo>
                    <a:pt x="211256" y="104737"/>
                  </a:lnTo>
                  <a:lnTo>
                    <a:pt x="205101" y="110291"/>
                  </a:lnTo>
                  <a:lnTo>
                    <a:pt x="198946" y="115647"/>
                  </a:lnTo>
                  <a:lnTo>
                    <a:pt x="192791" y="121201"/>
                  </a:lnTo>
                  <a:lnTo>
                    <a:pt x="186835" y="126755"/>
                  </a:lnTo>
                  <a:lnTo>
                    <a:pt x="181077" y="132706"/>
                  </a:lnTo>
                  <a:lnTo>
                    <a:pt x="175121" y="138459"/>
                  </a:lnTo>
                  <a:lnTo>
                    <a:pt x="169760" y="144608"/>
                  </a:lnTo>
                  <a:lnTo>
                    <a:pt x="164201" y="150559"/>
                  </a:lnTo>
                  <a:lnTo>
                    <a:pt x="159038" y="156510"/>
                  </a:lnTo>
                  <a:lnTo>
                    <a:pt x="153678" y="162659"/>
                  </a:lnTo>
                  <a:lnTo>
                    <a:pt x="148714" y="168610"/>
                  </a:lnTo>
                  <a:lnTo>
                    <a:pt x="143949" y="174958"/>
                  </a:lnTo>
                  <a:lnTo>
                    <a:pt x="134816" y="186860"/>
                  </a:lnTo>
                  <a:lnTo>
                    <a:pt x="130051" y="193604"/>
                  </a:lnTo>
                  <a:lnTo>
                    <a:pt x="125683" y="200349"/>
                  </a:lnTo>
                  <a:lnTo>
                    <a:pt x="121116" y="206895"/>
                  </a:lnTo>
                  <a:lnTo>
                    <a:pt x="116947" y="213838"/>
                  </a:lnTo>
                  <a:lnTo>
                    <a:pt x="108608" y="227525"/>
                  </a:lnTo>
                  <a:lnTo>
                    <a:pt x="100666" y="241609"/>
                  </a:lnTo>
                  <a:lnTo>
                    <a:pt x="93121" y="255693"/>
                  </a:lnTo>
                  <a:lnTo>
                    <a:pt x="85576" y="270173"/>
                  </a:lnTo>
                  <a:lnTo>
                    <a:pt x="70487" y="298539"/>
                  </a:lnTo>
                  <a:lnTo>
                    <a:pt x="65920" y="307069"/>
                  </a:lnTo>
                  <a:lnTo>
                    <a:pt x="61552" y="316194"/>
                  </a:lnTo>
                  <a:lnTo>
                    <a:pt x="56986" y="325517"/>
                  </a:lnTo>
                  <a:lnTo>
                    <a:pt x="52618" y="334840"/>
                  </a:lnTo>
                  <a:lnTo>
                    <a:pt x="44477" y="353486"/>
                  </a:lnTo>
                  <a:lnTo>
                    <a:pt x="36932" y="371339"/>
                  </a:lnTo>
                  <a:lnTo>
                    <a:pt x="30380" y="387010"/>
                  </a:lnTo>
                  <a:lnTo>
                    <a:pt x="25417" y="399507"/>
                  </a:lnTo>
                  <a:lnTo>
                    <a:pt x="23391" y="404750"/>
                  </a:lnTo>
                  <a:lnTo>
                    <a:pt x="0" y="404750"/>
                  </a:lnTo>
                  <a:lnTo>
                    <a:pt x="1591" y="400697"/>
                  </a:lnTo>
                  <a:lnTo>
                    <a:pt x="6158" y="388994"/>
                  </a:lnTo>
                  <a:lnTo>
                    <a:pt x="12710" y="373720"/>
                  </a:lnTo>
                  <a:lnTo>
                    <a:pt x="20652" y="355073"/>
                  </a:lnTo>
                  <a:lnTo>
                    <a:pt x="30380" y="333848"/>
                  </a:lnTo>
                  <a:lnTo>
                    <a:pt x="41499" y="310243"/>
                  </a:lnTo>
                  <a:lnTo>
                    <a:pt x="47455" y="297746"/>
                  </a:lnTo>
                  <a:lnTo>
                    <a:pt x="54007" y="285051"/>
                  </a:lnTo>
                  <a:lnTo>
                    <a:pt x="60559" y="271958"/>
                  </a:lnTo>
                  <a:lnTo>
                    <a:pt x="67707" y="258866"/>
                  </a:lnTo>
                  <a:lnTo>
                    <a:pt x="74855" y="245576"/>
                  </a:lnTo>
                  <a:lnTo>
                    <a:pt x="82400" y="232087"/>
                  </a:lnTo>
                  <a:lnTo>
                    <a:pt x="90341" y="218598"/>
                  </a:lnTo>
                  <a:lnTo>
                    <a:pt x="98482" y="205308"/>
                  </a:lnTo>
                  <a:lnTo>
                    <a:pt x="106821" y="192017"/>
                  </a:lnTo>
                  <a:lnTo>
                    <a:pt x="115358" y="178925"/>
                  </a:lnTo>
                  <a:lnTo>
                    <a:pt x="124094" y="166032"/>
                  </a:lnTo>
                  <a:lnTo>
                    <a:pt x="133029" y="153535"/>
                  </a:lnTo>
                  <a:lnTo>
                    <a:pt x="142162" y="141434"/>
                  </a:lnTo>
                  <a:lnTo>
                    <a:pt x="151494" y="129532"/>
                  </a:lnTo>
                  <a:lnTo>
                    <a:pt x="161024" y="118622"/>
                  </a:lnTo>
                  <a:lnTo>
                    <a:pt x="165988" y="113068"/>
                  </a:lnTo>
                  <a:lnTo>
                    <a:pt x="170753" y="107911"/>
                  </a:lnTo>
                  <a:lnTo>
                    <a:pt x="175716" y="102753"/>
                  </a:lnTo>
                  <a:lnTo>
                    <a:pt x="180481" y="97992"/>
                  </a:lnTo>
                  <a:lnTo>
                    <a:pt x="185644" y="93232"/>
                  </a:lnTo>
                  <a:lnTo>
                    <a:pt x="190607" y="88868"/>
                  </a:lnTo>
                  <a:lnTo>
                    <a:pt x="199343" y="81330"/>
                  </a:lnTo>
                  <a:lnTo>
                    <a:pt x="208079" y="74189"/>
                  </a:lnTo>
                  <a:lnTo>
                    <a:pt x="216617" y="67643"/>
                  </a:lnTo>
                  <a:lnTo>
                    <a:pt x="225353" y="61493"/>
                  </a:lnTo>
                  <a:lnTo>
                    <a:pt x="234089" y="55741"/>
                  </a:lnTo>
                  <a:lnTo>
                    <a:pt x="243024" y="50385"/>
                  </a:lnTo>
                  <a:lnTo>
                    <a:pt x="251958" y="45029"/>
                  </a:lnTo>
                  <a:lnTo>
                    <a:pt x="260893" y="40467"/>
                  </a:lnTo>
                  <a:lnTo>
                    <a:pt x="270026" y="36102"/>
                  </a:lnTo>
                  <a:lnTo>
                    <a:pt x="279358" y="31937"/>
                  </a:lnTo>
                  <a:lnTo>
                    <a:pt x="288689" y="28366"/>
                  </a:lnTo>
                  <a:lnTo>
                    <a:pt x="298219" y="24994"/>
                  </a:lnTo>
                  <a:lnTo>
                    <a:pt x="308147" y="21622"/>
                  </a:lnTo>
                  <a:lnTo>
                    <a:pt x="318273" y="18845"/>
                  </a:lnTo>
                  <a:lnTo>
                    <a:pt x="328398" y="16266"/>
                  </a:lnTo>
                  <a:lnTo>
                    <a:pt x="338921" y="13886"/>
                  </a:lnTo>
                  <a:lnTo>
                    <a:pt x="349841" y="11902"/>
                  </a:lnTo>
                  <a:lnTo>
                    <a:pt x="360762" y="9720"/>
                  </a:lnTo>
                  <a:lnTo>
                    <a:pt x="372277" y="8133"/>
                  </a:lnTo>
                  <a:lnTo>
                    <a:pt x="383991" y="6744"/>
                  </a:lnTo>
                  <a:lnTo>
                    <a:pt x="395904" y="5356"/>
                  </a:lnTo>
                  <a:lnTo>
                    <a:pt x="408413" y="4364"/>
                  </a:lnTo>
                  <a:lnTo>
                    <a:pt x="421318" y="3372"/>
                  </a:lnTo>
                  <a:lnTo>
                    <a:pt x="434422" y="2579"/>
                  </a:lnTo>
                  <a:lnTo>
                    <a:pt x="448122" y="1785"/>
                  </a:lnTo>
                  <a:lnTo>
                    <a:pt x="462020" y="1389"/>
                  </a:lnTo>
                  <a:lnTo>
                    <a:pt x="491604" y="595"/>
                  </a:lnTo>
                  <a:lnTo>
                    <a:pt x="523172" y="397"/>
                  </a:lnTo>
                  <a:lnTo>
                    <a:pt x="556727" y="198"/>
                  </a:lnTo>
                  <a:lnTo>
                    <a:pt x="1914784" y="198"/>
                  </a:lnTo>
                  <a:close/>
                </a:path>
              </a:pathLst>
            </a:custGeom>
            <a:solidFill>
              <a:srgbClr val="F15F47"/>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7" name="Freeform 16">
              <a:extLst>
                <a:ext uri="{FF2B5EF4-FFF2-40B4-BE49-F238E27FC236}">
                  <a16:creationId xmlns:a16="http://schemas.microsoft.com/office/drawing/2014/main" id="{80B9E490-A08E-5906-7E59-A656FFE7257C}"/>
                </a:ext>
              </a:extLst>
            </p:cNvPr>
            <p:cNvSpPr>
              <a:spLocks/>
            </p:cNvSpPr>
            <p:nvPr/>
          </p:nvSpPr>
          <p:spPr bwMode="auto">
            <a:xfrm>
              <a:off x="6648450" y="5294313"/>
              <a:ext cx="880428" cy="369252"/>
            </a:xfrm>
            <a:custGeom>
              <a:avLst/>
              <a:gdLst>
                <a:gd name="T0" fmla="*/ 1318 w 4327"/>
                <a:gd name="T1" fmla="*/ 1283 h 1824"/>
                <a:gd name="T2" fmla="*/ 1388 w 4327"/>
                <a:gd name="T3" fmla="*/ 1343 h 1824"/>
                <a:gd name="T4" fmla="*/ 1460 w 4327"/>
                <a:gd name="T5" fmla="*/ 1401 h 1824"/>
                <a:gd name="T6" fmla="*/ 1537 w 4327"/>
                <a:gd name="T7" fmla="*/ 1457 h 1824"/>
                <a:gd name="T8" fmla="*/ 1615 w 4327"/>
                <a:gd name="T9" fmla="*/ 1509 h 1824"/>
                <a:gd name="T10" fmla="*/ 1697 w 4327"/>
                <a:gd name="T11" fmla="*/ 1557 h 1824"/>
                <a:gd name="T12" fmla="*/ 1781 w 4327"/>
                <a:gd name="T13" fmla="*/ 1603 h 1824"/>
                <a:gd name="T14" fmla="*/ 1867 w 4327"/>
                <a:gd name="T15" fmla="*/ 1644 h 1824"/>
                <a:gd name="T16" fmla="*/ 1954 w 4327"/>
                <a:gd name="T17" fmla="*/ 1682 h 1824"/>
                <a:gd name="T18" fmla="*/ 2043 w 4327"/>
                <a:gd name="T19" fmla="*/ 1717 h 1824"/>
                <a:gd name="T20" fmla="*/ 2134 w 4327"/>
                <a:gd name="T21" fmla="*/ 1746 h 1824"/>
                <a:gd name="T22" fmla="*/ 2225 w 4327"/>
                <a:gd name="T23" fmla="*/ 1771 h 1824"/>
                <a:gd name="T24" fmla="*/ 2317 w 4327"/>
                <a:gd name="T25" fmla="*/ 1791 h 1824"/>
                <a:gd name="T26" fmla="*/ 2410 w 4327"/>
                <a:gd name="T27" fmla="*/ 1807 h 1824"/>
                <a:gd name="T28" fmla="*/ 2503 w 4327"/>
                <a:gd name="T29" fmla="*/ 1818 h 1824"/>
                <a:gd name="T30" fmla="*/ 2597 w 4327"/>
                <a:gd name="T31" fmla="*/ 1824 h 1824"/>
                <a:gd name="T32" fmla="*/ 2690 w 4327"/>
                <a:gd name="T33" fmla="*/ 1824 h 1824"/>
                <a:gd name="T34" fmla="*/ 2730 w 4327"/>
                <a:gd name="T35" fmla="*/ 1821 h 1824"/>
                <a:gd name="T36" fmla="*/ 2809 w 4327"/>
                <a:gd name="T37" fmla="*/ 1811 h 1824"/>
                <a:gd name="T38" fmla="*/ 2887 w 4327"/>
                <a:gd name="T39" fmla="*/ 1794 h 1824"/>
                <a:gd name="T40" fmla="*/ 2963 w 4327"/>
                <a:gd name="T41" fmla="*/ 1770 h 1824"/>
                <a:gd name="T42" fmla="*/ 3037 w 4327"/>
                <a:gd name="T43" fmla="*/ 1740 h 1824"/>
                <a:gd name="T44" fmla="*/ 3111 w 4327"/>
                <a:gd name="T45" fmla="*/ 1704 h 1824"/>
                <a:gd name="T46" fmla="*/ 3182 w 4327"/>
                <a:gd name="T47" fmla="*/ 1663 h 1824"/>
                <a:gd name="T48" fmla="*/ 3250 w 4327"/>
                <a:gd name="T49" fmla="*/ 1618 h 1824"/>
                <a:gd name="T50" fmla="*/ 3317 w 4327"/>
                <a:gd name="T51" fmla="*/ 1569 h 1824"/>
                <a:gd name="T52" fmla="*/ 3382 w 4327"/>
                <a:gd name="T53" fmla="*/ 1516 h 1824"/>
                <a:gd name="T54" fmla="*/ 3444 w 4327"/>
                <a:gd name="T55" fmla="*/ 1461 h 1824"/>
                <a:gd name="T56" fmla="*/ 3503 w 4327"/>
                <a:gd name="T57" fmla="*/ 1402 h 1824"/>
                <a:gd name="T58" fmla="*/ 3560 w 4327"/>
                <a:gd name="T59" fmla="*/ 1342 h 1824"/>
                <a:gd name="T60" fmla="*/ 3614 w 4327"/>
                <a:gd name="T61" fmla="*/ 1282 h 1824"/>
                <a:gd name="T62" fmla="*/ 3665 w 4327"/>
                <a:gd name="T63" fmla="*/ 1221 h 1824"/>
                <a:gd name="T64" fmla="*/ 3736 w 4327"/>
                <a:gd name="T65" fmla="*/ 1129 h 1824"/>
                <a:gd name="T66" fmla="*/ 3759 w 4327"/>
                <a:gd name="T67" fmla="*/ 1095 h 1824"/>
                <a:gd name="T68" fmla="*/ 3804 w 4327"/>
                <a:gd name="T69" fmla="*/ 1028 h 1824"/>
                <a:gd name="T70" fmla="*/ 3867 w 4327"/>
                <a:gd name="T71" fmla="*/ 924 h 1824"/>
                <a:gd name="T72" fmla="*/ 3945 w 4327"/>
                <a:gd name="T73" fmla="*/ 782 h 1824"/>
                <a:gd name="T74" fmla="*/ 4060 w 4327"/>
                <a:gd name="T75" fmla="*/ 567 h 1824"/>
                <a:gd name="T76" fmla="*/ 4082 w 4327"/>
                <a:gd name="T77" fmla="*/ 523 h 1824"/>
                <a:gd name="T78" fmla="*/ 4128 w 4327"/>
                <a:gd name="T79" fmla="*/ 430 h 1824"/>
                <a:gd name="T80" fmla="*/ 4191 w 4327"/>
                <a:gd name="T81" fmla="*/ 289 h 1824"/>
                <a:gd name="T82" fmla="*/ 4262 w 4327"/>
                <a:gd name="T83" fmla="*/ 120 h 1824"/>
                <a:gd name="T84" fmla="*/ 4308 w 4327"/>
                <a:gd name="T85" fmla="*/ 0 h 1824"/>
                <a:gd name="T86" fmla="*/ 4327 w 4327"/>
                <a:gd name="T87" fmla="*/ 0 h 1824"/>
                <a:gd name="T88" fmla="*/ 0 w 4327"/>
                <a:gd name="T89" fmla="*/ 0 h 1824"/>
                <a:gd name="T90" fmla="*/ 835 w 4327"/>
                <a:gd name="T91" fmla="*/ 820 h 1824"/>
                <a:gd name="T92" fmla="*/ 1128 w 4327"/>
                <a:gd name="T93" fmla="*/ 1104 h 1824"/>
                <a:gd name="T94" fmla="*/ 1318 w 4327"/>
                <a:gd name="T95" fmla="*/ 1283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27" h="1824">
                  <a:moveTo>
                    <a:pt x="1318" y="1283"/>
                  </a:moveTo>
                  <a:lnTo>
                    <a:pt x="1318" y="1283"/>
                  </a:lnTo>
                  <a:lnTo>
                    <a:pt x="1353" y="1313"/>
                  </a:lnTo>
                  <a:lnTo>
                    <a:pt x="1388" y="1343"/>
                  </a:lnTo>
                  <a:lnTo>
                    <a:pt x="1424" y="1373"/>
                  </a:lnTo>
                  <a:lnTo>
                    <a:pt x="1460" y="1401"/>
                  </a:lnTo>
                  <a:lnTo>
                    <a:pt x="1498" y="1429"/>
                  </a:lnTo>
                  <a:lnTo>
                    <a:pt x="1537" y="1457"/>
                  </a:lnTo>
                  <a:lnTo>
                    <a:pt x="1576" y="1483"/>
                  </a:lnTo>
                  <a:lnTo>
                    <a:pt x="1615" y="1509"/>
                  </a:lnTo>
                  <a:lnTo>
                    <a:pt x="1656" y="1533"/>
                  </a:lnTo>
                  <a:lnTo>
                    <a:pt x="1697" y="1557"/>
                  </a:lnTo>
                  <a:lnTo>
                    <a:pt x="1739" y="1580"/>
                  </a:lnTo>
                  <a:lnTo>
                    <a:pt x="1781" y="1603"/>
                  </a:lnTo>
                  <a:lnTo>
                    <a:pt x="1824" y="1624"/>
                  </a:lnTo>
                  <a:lnTo>
                    <a:pt x="1867" y="1644"/>
                  </a:lnTo>
                  <a:lnTo>
                    <a:pt x="1910" y="1664"/>
                  </a:lnTo>
                  <a:lnTo>
                    <a:pt x="1954" y="1682"/>
                  </a:lnTo>
                  <a:lnTo>
                    <a:pt x="1999" y="1700"/>
                  </a:lnTo>
                  <a:lnTo>
                    <a:pt x="2043" y="1717"/>
                  </a:lnTo>
                  <a:lnTo>
                    <a:pt x="2088" y="1731"/>
                  </a:lnTo>
                  <a:lnTo>
                    <a:pt x="2134" y="1746"/>
                  </a:lnTo>
                  <a:lnTo>
                    <a:pt x="2179" y="1759"/>
                  </a:lnTo>
                  <a:lnTo>
                    <a:pt x="2225" y="1771"/>
                  </a:lnTo>
                  <a:lnTo>
                    <a:pt x="2271" y="1782"/>
                  </a:lnTo>
                  <a:lnTo>
                    <a:pt x="2317" y="1791"/>
                  </a:lnTo>
                  <a:lnTo>
                    <a:pt x="2363" y="1799"/>
                  </a:lnTo>
                  <a:lnTo>
                    <a:pt x="2410" y="1807"/>
                  </a:lnTo>
                  <a:lnTo>
                    <a:pt x="2456" y="1813"/>
                  </a:lnTo>
                  <a:lnTo>
                    <a:pt x="2503" y="1818"/>
                  </a:lnTo>
                  <a:lnTo>
                    <a:pt x="2549" y="1821"/>
                  </a:lnTo>
                  <a:lnTo>
                    <a:pt x="2597" y="1824"/>
                  </a:lnTo>
                  <a:lnTo>
                    <a:pt x="2644" y="1824"/>
                  </a:lnTo>
                  <a:lnTo>
                    <a:pt x="2690" y="1824"/>
                  </a:lnTo>
                  <a:lnTo>
                    <a:pt x="2690" y="1824"/>
                  </a:lnTo>
                  <a:lnTo>
                    <a:pt x="2730" y="1821"/>
                  </a:lnTo>
                  <a:lnTo>
                    <a:pt x="2769" y="1817"/>
                  </a:lnTo>
                  <a:lnTo>
                    <a:pt x="2809" y="1811"/>
                  </a:lnTo>
                  <a:lnTo>
                    <a:pt x="2848" y="1804"/>
                  </a:lnTo>
                  <a:lnTo>
                    <a:pt x="2887" y="1794"/>
                  </a:lnTo>
                  <a:lnTo>
                    <a:pt x="2925" y="1783"/>
                  </a:lnTo>
                  <a:lnTo>
                    <a:pt x="2963" y="1770"/>
                  </a:lnTo>
                  <a:lnTo>
                    <a:pt x="3001" y="1755"/>
                  </a:lnTo>
                  <a:lnTo>
                    <a:pt x="3037" y="1740"/>
                  </a:lnTo>
                  <a:lnTo>
                    <a:pt x="3074" y="1723"/>
                  </a:lnTo>
                  <a:lnTo>
                    <a:pt x="3111" y="1704"/>
                  </a:lnTo>
                  <a:lnTo>
                    <a:pt x="3146" y="1684"/>
                  </a:lnTo>
                  <a:lnTo>
                    <a:pt x="3182" y="1663"/>
                  </a:lnTo>
                  <a:lnTo>
                    <a:pt x="3217" y="1641"/>
                  </a:lnTo>
                  <a:lnTo>
                    <a:pt x="3250" y="1618"/>
                  </a:lnTo>
                  <a:lnTo>
                    <a:pt x="3285" y="1594"/>
                  </a:lnTo>
                  <a:lnTo>
                    <a:pt x="3317" y="1569"/>
                  </a:lnTo>
                  <a:lnTo>
                    <a:pt x="3350" y="1543"/>
                  </a:lnTo>
                  <a:lnTo>
                    <a:pt x="3382" y="1516"/>
                  </a:lnTo>
                  <a:lnTo>
                    <a:pt x="3413" y="1488"/>
                  </a:lnTo>
                  <a:lnTo>
                    <a:pt x="3444" y="1461"/>
                  </a:lnTo>
                  <a:lnTo>
                    <a:pt x="3474" y="1432"/>
                  </a:lnTo>
                  <a:lnTo>
                    <a:pt x="3503" y="1402"/>
                  </a:lnTo>
                  <a:lnTo>
                    <a:pt x="3532" y="1373"/>
                  </a:lnTo>
                  <a:lnTo>
                    <a:pt x="3560" y="1342"/>
                  </a:lnTo>
                  <a:lnTo>
                    <a:pt x="3587" y="1313"/>
                  </a:lnTo>
                  <a:lnTo>
                    <a:pt x="3614" y="1282"/>
                  </a:lnTo>
                  <a:lnTo>
                    <a:pt x="3640" y="1251"/>
                  </a:lnTo>
                  <a:lnTo>
                    <a:pt x="3665" y="1221"/>
                  </a:lnTo>
                  <a:lnTo>
                    <a:pt x="3690" y="1189"/>
                  </a:lnTo>
                  <a:lnTo>
                    <a:pt x="3736" y="1129"/>
                  </a:lnTo>
                  <a:lnTo>
                    <a:pt x="3736" y="1129"/>
                  </a:lnTo>
                  <a:lnTo>
                    <a:pt x="3759" y="1095"/>
                  </a:lnTo>
                  <a:lnTo>
                    <a:pt x="3782" y="1061"/>
                  </a:lnTo>
                  <a:lnTo>
                    <a:pt x="3804" y="1028"/>
                  </a:lnTo>
                  <a:lnTo>
                    <a:pt x="3826" y="993"/>
                  </a:lnTo>
                  <a:lnTo>
                    <a:pt x="3867" y="924"/>
                  </a:lnTo>
                  <a:lnTo>
                    <a:pt x="3907" y="853"/>
                  </a:lnTo>
                  <a:lnTo>
                    <a:pt x="3945" y="782"/>
                  </a:lnTo>
                  <a:lnTo>
                    <a:pt x="3983" y="710"/>
                  </a:lnTo>
                  <a:lnTo>
                    <a:pt x="4060" y="567"/>
                  </a:lnTo>
                  <a:lnTo>
                    <a:pt x="4060" y="567"/>
                  </a:lnTo>
                  <a:lnTo>
                    <a:pt x="4082" y="523"/>
                  </a:lnTo>
                  <a:lnTo>
                    <a:pt x="4105" y="477"/>
                  </a:lnTo>
                  <a:lnTo>
                    <a:pt x="4128" y="430"/>
                  </a:lnTo>
                  <a:lnTo>
                    <a:pt x="4150" y="383"/>
                  </a:lnTo>
                  <a:lnTo>
                    <a:pt x="4191" y="289"/>
                  </a:lnTo>
                  <a:lnTo>
                    <a:pt x="4229" y="200"/>
                  </a:lnTo>
                  <a:lnTo>
                    <a:pt x="4262" y="120"/>
                  </a:lnTo>
                  <a:lnTo>
                    <a:pt x="4286" y="58"/>
                  </a:lnTo>
                  <a:lnTo>
                    <a:pt x="4308" y="0"/>
                  </a:lnTo>
                  <a:lnTo>
                    <a:pt x="4308" y="0"/>
                  </a:lnTo>
                  <a:lnTo>
                    <a:pt x="4327" y="0"/>
                  </a:lnTo>
                  <a:lnTo>
                    <a:pt x="0" y="0"/>
                  </a:lnTo>
                  <a:lnTo>
                    <a:pt x="0" y="0"/>
                  </a:lnTo>
                  <a:lnTo>
                    <a:pt x="453" y="447"/>
                  </a:lnTo>
                  <a:lnTo>
                    <a:pt x="835" y="820"/>
                  </a:lnTo>
                  <a:lnTo>
                    <a:pt x="994" y="975"/>
                  </a:lnTo>
                  <a:lnTo>
                    <a:pt x="1128" y="1104"/>
                  </a:lnTo>
                  <a:lnTo>
                    <a:pt x="1237" y="1208"/>
                  </a:lnTo>
                  <a:lnTo>
                    <a:pt x="1318" y="1283"/>
                  </a:lnTo>
                  <a:lnTo>
                    <a:pt x="1318" y="1283"/>
                  </a:lnTo>
                  <a:close/>
                </a:path>
              </a:pathLst>
            </a:custGeom>
            <a:solidFill>
              <a:srgbClr val="6EA56C">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8" name="Freeform: Shape 23">
              <a:extLst>
                <a:ext uri="{FF2B5EF4-FFF2-40B4-BE49-F238E27FC236}">
                  <a16:creationId xmlns:a16="http://schemas.microsoft.com/office/drawing/2014/main" id="{2A53642D-A0D4-C032-8B11-0884070CD2F6}"/>
                </a:ext>
              </a:extLst>
            </p:cNvPr>
            <p:cNvSpPr>
              <a:spLocks/>
            </p:cNvSpPr>
            <p:nvPr/>
          </p:nvSpPr>
          <p:spPr bwMode="auto">
            <a:xfrm>
              <a:off x="4648200" y="4077970"/>
              <a:ext cx="2895600" cy="1627188"/>
            </a:xfrm>
            <a:custGeom>
              <a:avLst/>
              <a:gdLst>
                <a:gd name="connsiteX0" fmla="*/ 64726 w 2895600"/>
                <a:gd name="connsiteY0" fmla="*/ 0 h 1627188"/>
                <a:gd name="connsiteX1" fmla="*/ 68102 w 2895600"/>
                <a:gd name="connsiteY1" fmla="*/ 0 h 1627188"/>
                <a:gd name="connsiteX2" fmla="*/ 1115037 w 2895600"/>
                <a:gd name="connsiteY2" fmla="*/ 0 h 1627188"/>
                <a:gd name="connsiteX3" fmla="*/ 1120397 w 2895600"/>
                <a:gd name="connsiteY3" fmla="*/ 198 h 1627188"/>
                <a:gd name="connsiteX4" fmla="*/ 1125758 w 2895600"/>
                <a:gd name="connsiteY4" fmla="*/ 794 h 1627188"/>
                <a:gd name="connsiteX5" fmla="*/ 1130920 w 2895600"/>
                <a:gd name="connsiteY5" fmla="*/ 1785 h 1627188"/>
                <a:gd name="connsiteX6" fmla="*/ 1135884 w 2895600"/>
                <a:gd name="connsiteY6" fmla="*/ 2976 h 1627188"/>
                <a:gd name="connsiteX7" fmla="*/ 1140649 w 2895600"/>
                <a:gd name="connsiteY7" fmla="*/ 4761 h 1627188"/>
                <a:gd name="connsiteX8" fmla="*/ 1145017 w 2895600"/>
                <a:gd name="connsiteY8" fmla="*/ 6745 h 1627188"/>
                <a:gd name="connsiteX9" fmla="*/ 1149385 w 2895600"/>
                <a:gd name="connsiteY9" fmla="*/ 9125 h 1627188"/>
                <a:gd name="connsiteX10" fmla="*/ 1153356 w 2895600"/>
                <a:gd name="connsiteY10" fmla="*/ 11704 h 1627188"/>
                <a:gd name="connsiteX11" fmla="*/ 1157327 w 2895600"/>
                <a:gd name="connsiteY11" fmla="*/ 14679 h 1627188"/>
                <a:gd name="connsiteX12" fmla="*/ 1160702 w 2895600"/>
                <a:gd name="connsiteY12" fmla="*/ 17853 h 1627188"/>
                <a:gd name="connsiteX13" fmla="*/ 1164077 w 2895600"/>
                <a:gd name="connsiteY13" fmla="*/ 21225 h 1627188"/>
                <a:gd name="connsiteX14" fmla="*/ 1167254 w 2895600"/>
                <a:gd name="connsiteY14" fmla="*/ 24796 h 1627188"/>
                <a:gd name="connsiteX15" fmla="*/ 1169835 w 2895600"/>
                <a:gd name="connsiteY15" fmla="*/ 28565 h 1627188"/>
                <a:gd name="connsiteX16" fmla="*/ 1172416 w 2895600"/>
                <a:gd name="connsiteY16" fmla="*/ 32532 h 1627188"/>
                <a:gd name="connsiteX17" fmla="*/ 1174799 w 2895600"/>
                <a:gd name="connsiteY17" fmla="*/ 36698 h 1627188"/>
                <a:gd name="connsiteX18" fmla="*/ 1176586 w 2895600"/>
                <a:gd name="connsiteY18" fmla="*/ 41062 h 1627188"/>
                <a:gd name="connsiteX19" fmla="*/ 1178174 w 2895600"/>
                <a:gd name="connsiteY19" fmla="*/ 45426 h 1627188"/>
                <a:gd name="connsiteX20" fmla="*/ 1179763 w 2895600"/>
                <a:gd name="connsiteY20" fmla="*/ 49988 h 1627188"/>
                <a:gd name="connsiteX21" fmla="*/ 1180755 w 2895600"/>
                <a:gd name="connsiteY21" fmla="*/ 54550 h 1627188"/>
                <a:gd name="connsiteX22" fmla="*/ 1181351 w 2895600"/>
                <a:gd name="connsiteY22" fmla="*/ 59113 h 1627188"/>
                <a:gd name="connsiteX23" fmla="*/ 1181748 w 2895600"/>
                <a:gd name="connsiteY23" fmla="*/ 64072 h 1627188"/>
                <a:gd name="connsiteX24" fmla="*/ 1181748 w 2895600"/>
                <a:gd name="connsiteY24" fmla="*/ 68833 h 1627188"/>
                <a:gd name="connsiteX25" fmla="*/ 1181550 w 2895600"/>
                <a:gd name="connsiteY25" fmla="*/ 73594 h 1627188"/>
                <a:gd name="connsiteX26" fmla="*/ 1180954 w 2895600"/>
                <a:gd name="connsiteY26" fmla="*/ 78354 h 1627188"/>
                <a:gd name="connsiteX27" fmla="*/ 1179961 w 2895600"/>
                <a:gd name="connsiteY27" fmla="*/ 82917 h 1627188"/>
                <a:gd name="connsiteX28" fmla="*/ 1178373 w 2895600"/>
                <a:gd name="connsiteY28" fmla="*/ 87677 h 1627188"/>
                <a:gd name="connsiteX29" fmla="*/ 1176784 w 2895600"/>
                <a:gd name="connsiteY29" fmla="*/ 92240 h 1627188"/>
                <a:gd name="connsiteX30" fmla="*/ 1174799 w 2895600"/>
                <a:gd name="connsiteY30" fmla="*/ 96802 h 1627188"/>
                <a:gd name="connsiteX31" fmla="*/ 1172218 w 2895600"/>
                <a:gd name="connsiteY31" fmla="*/ 101166 h 1627188"/>
                <a:gd name="connsiteX32" fmla="*/ 1169240 w 2895600"/>
                <a:gd name="connsiteY32" fmla="*/ 105530 h 1627188"/>
                <a:gd name="connsiteX33" fmla="*/ 1166063 w 2895600"/>
                <a:gd name="connsiteY33" fmla="*/ 109696 h 1627188"/>
                <a:gd name="connsiteX34" fmla="*/ 1162291 w 2895600"/>
                <a:gd name="connsiteY34" fmla="*/ 113862 h 1627188"/>
                <a:gd name="connsiteX35" fmla="*/ 1034625 w 2895600"/>
                <a:gd name="connsiteY35" fmla="*/ 241410 h 1627188"/>
                <a:gd name="connsiteX36" fmla="*/ 1193859 w 2895600"/>
                <a:gd name="connsiteY36" fmla="*/ 400102 h 1627188"/>
                <a:gd name="connsiteX37" fmla="*/ 1447205 w 2895600"/>
                <a:gd name="connsiteY37" fmla="*/ 652423 h 1627188"/>
                <a:gd name="connsiteX38" fmla="*/ 1591945 w 2895600"/>
                <a:gd name="connsiteY38" fmla="*/ 796237 h 1627188"/>
                <a:gd name="connsiteX39" fmla="*/ 1739465 w 2895600"/>
                <a:gd name="connsiteY39" fmla="*/ 942631 h 1627188"/>
                <a:gd name="connsiteX40" fmla="*/ 1882617 w 2895600"/>
                <a:gd name="connsiteY40" fmla="*/ 1084462 h 1627188"/>
                <a:gd name="connsiteX41" fmla="*/ 2014650 w 2895600"/>
                <a:gd name="connsiteY41" fmla="*/ 1214787 h 1627188"/>
                <a:gd name="connsiteX42" fmla="*/ 2016635 w 2895600"/>
                <a:gd name="connsiteY42" fmla="*/ 1216374 h 1627188"/>
                <a:gd name="connsiteX43" fmla="*/ 2106577 w 2895600"/>
                <a:gd name="connsiteY43" fmla="*/ 1305043 h 1627188"/>
                <a:gd name="connsiteX44" fmla="*/ 2182422 w 2895600"/>
                <a:gd name="connsiteY44" fmla="*/ 1379034 h 1627188"/>
                <a:gd name="connsiteX45" fmla="*/ 2213990 w 2895600"/>
                <a:gd name="connsiteY45" fmla="*/ 1409780 h 1627188"/>
                <a:gd name="connsiteX46" fmla="*/ 2240596 w 2895600"/>
                <a:gd name="connsiteY46" fmla="*/ 1435369 h 1627188"/>
                <a:gd name="connsiteX47" fmla="*/ 2262237 w 2895600"/>
                <a:gd name="connsiteY47" fmla="*/ 1455999 h 1627188"/>
                <a:gd name="connsiteX48" fmla="*/ 2278320 w 2895600"/>
                <a:gd name="connsiteY48" fmla="*/ 1470877 h 1627188"/>
                <a:gd name="connsiteX49" fmla="*/ 2285269 w 2895600"/>
                <a:gd name="connsiteY49" fmla="*/ 1476828 h 1627188"/>
                <a:gd name="connsiteX50" fmla="*/ 2292218 w 2895600"/>
                <a:gd name="connsiteY50" fmla="*/ 1482778 h 1627188"/>
                <a:gd name="connsiteX51" fmla="*/ 2299365 w 2895600"/>
                <a:gd name="connsiteY51" fmla="*/ 1488729 h 1627188"/>
                <a:gd name="connsiteX52" fmla="*/ 2306513 w 2895600"/>
                <a:gd name="connsiteY52" fmla="*/ 1494284 h 1627188"/>
                <a:gd name="connsiteX53" fmla="*/ 2314058 w 2895600"/>
                <a:gd name="connsiteY53" fmla="*/ 1499838 h 1627188"/>
                <a:gd name="connsiteX54" fmla="*/ 2321801 w 2895600"/>
                <a:gd name="connsiteY54" fmla="*/ 1505392 h 1627188"/>
                <a:gd name="connsiteX55" fmla="*/ 2329544 w 2895600"/>
                <a:gd name="connsiteY55" fmla="*/ 1510550 h 1627188"/>
                <a:gd name="connsiteX56" fmla="*/ 2337288 w 2895600"/>
                <a:gd name="connsiteY56" fmla="*/ 1515707 h 1627188"/>
                <a:gd name="connsiteX57" fmla="*/ 2345428 w 2895600"/>
                <a:gd name="connsiteY57" fmla="*/ 1520468 h 1627188"/>
                <a:gd name="connsiteX58" fmla="*/ 2353569 w 2895600"/>
                <a:gd name="connsiteY58" fmla="*/ 1525229 h 1627188"/>
                <a:gd name="connsiteX59" fmla="*/ 2361908 w 2895600"/>
                <a:gd name="connsiteY59" fmla="*/ 1529791 h 1627188"/>
                <a:gd name="connsiteX60" fmla="*/ 2370246 w 2895600"/>
                <a:gd name="connsiteY60" fmla="*/ 1534353 h 1627188"/>
                <a:gd name="connsiteX61" fmla="*/ 2378784 w 2895600"/>
                <a:gd name="connsiteY61" fmla="*/ 1538519 h 1627188"/>
                <a:gd name="connsiteX62" fmla="*/ 2387321 w 2895600"/>
                <a:gd name="connsiteY62" fmla="*/ 1542486 h 1627188"/>
                <a:gd name="connsiteX63" fmla="*/ 2395859 w 2895600"/>
                <a:gd name="connsiteY63" fmla="*/ 1546454 h 1627188"/>
                <a:gd name="connsiteX64" fmla="*/ 2404595 w 2895600"/>
                <a:gd name="connsiteY64" fmla="*/ 1550024 h 1627188"/>
                <a:gd name="connsiteX65" fmla="*/ 2413530 w 2895600"/>
                <a:gd name="connsiteY65" fmla="*/ 1553595 h 1627188"/>
                <a:gd name="connsiteX66" fmla="*/ 2422266 w 2895600"/>
                <a:gd name="connsiteY66" fmla="*/ 1556967 h 1627188"/>
                <a:gd name="connsiteX67" fmla="*/ 2431200 w 2895600"/>
                <a:gd name="connsiteY67" fmla="*/ 1559744 h 1627188"/>
                <a:gd name="connsiteX68" fmla="*/ 2440333 w 2895600"/>
                <a:gd name="connsiteY68" fmla="*/ 1562720 h 1627188"/>
                <a:gd name="connsiteX69" fmla="*/ 2449268 w 2895600"/>
                <a:gd name="connsiteY69" fmla="*/ 1565298 h 1627188"/>
                <a:gd name="connsiteX70" fmla="*/ 2458401 w 2895600"/>
                <a:gd name="connsiteY70" fmla="*/ 1567679 h 1627188"/>
                <a:gd name="connsiteX71" fmla="*/ 2467534 w 2895600"/>
                <a:gd name="connsiteY71" fmla="*/ 1569861 h 1627188"/>
                <a:gd name="connsiteX72" fmla="*/ 2476667 w 2895600"/>
                <a:gd name="connsiteY72" fmla="*/ 1571646 h 1627188"/>
                <a:gd name="connsiteX73" fmla="*/ 2485800 w 2895600"/>
                <a:gd name="connsiteY73" fmla="*/ 1573233 h 1627188"/>
                <a:gd name="connsiteX74" fmla="*/ 2495132 w 2895600"/>
                <a:gd name="connsiteY74" fmla="*/ 1574820 h 1627188"/>
                <a:gd name="connsiteX75" fmla="*/ 2504265 w 2895600"/>
                <a:gd name="connsiteY75" fmla="*/ 1576010 h 1627188"/>
                <a:gd name="connsiteX76" fmla="*/ 2513597 w 2895600"/>
                <a:gd name="connsiteY76" fmla="*/ 1577002 h 1627188"/>
                <a:gd name="connsiteX77" fmla="*/ 2522730 w 2895600"/>
                <a:gd name="connsiteY77" fmla="*/ 1577597 h 1627188"/>
                <a:gd name="connsiteX78" fmla="*/ 2532260 w 2895600"/>
                <a:gd name="connsiteY78" fmla="*/ 1578192 h 1627188"/>
                <a:gd name="connsiteX79" fmla="*/ 2541592 w 2895600"/>
                <a:gd name="connsiteY79" fmla="*/ 1578192 h 1627188"/>
                <a:gd name="connsiteX80" fmla="*/ 2550725 w 2895600"/>
                <a:gd name="connsiteY80" fmla="*/ 1578192 h 1627188"/>
                <a:gd name="connsiteX81" fmla="*/ 2558667 w 2895600"/>
                <a:gd name="connsiteY81" fmla="*/ 1577597 h 1627188"/>
                <a:gd name="connsiteX82" fmla="*/ 2566410 w 2895600"/>
                <a:gd name="connsiteY82" fmla="*/ 1576803 h 1627188"/>
                <a:gd name="connsiteX83" fmla="*/ 2574352 w 2895600"/>
                <a:gd name="connsiteY83" fmla="*/ 1575613 h 1627188"/>
                <a:gd name="connsiteX84" fmla="*/ 2582095 w 2895600"/>
                <a:gd name="connsiteY84" fmla="*/ 1574225 h 1627188"/>
                <a:gd name="connsiteX85" fmla="*/ 2589839 w 2895600"/>
                <a:gd name="connsiteY85" fmla="*/ 1572241 h 1627188"/>
                <a:gd name="connsiteX86" fmla="*/ 2597384 w 2895600"/>
                <a:gd name="connsiteY86" fmla="*/ 1570059 h 1627188"/>
                <a:gd name="connsiteX87" fmla="*/ 2604928 w 2895600"/>
                <a:gd name="connsiteY87" fmla="*/ 1567480 h 1627188"/>
                <a:gd name="connsiteX88" fmla="*/ 2612473 w 2895600"/>
                <a:gd name="connsiteY88" fmla="*/ 1564505 h 1627188"/>
                <a:gd name="connsiteX89" fmla="*/ 2619621 w 2895600"/>
                <a:gd name="connsiteY89" fmla="*/ 1561529 h 1627188"/>
                <a:gd name="connsiteX90" fmla="*/ 2626967 w 2895600"/>
                <a:gd name="connsiteY90" fmla="*/ 1558157 h 1627188"/>
                <a:gd name="connsiteX91" fmla="*/ 2634313 w 2895600"/>
                <a:gd name="connsiteY91" fmla="*/ 1554388 h 1627188"/>
                <a:gd name="connsiteX92" fmla="*/ 2641262 w 2895600"/>
                <a:gd name="connsiteY92" fmla="*/ 1550421 h 1627188"/>
                <a:gd name="connsiteX93" fmla="*/ 2648410 w 2895600"/>
                <a:gd name="connsiteY93" fmla="*/ 1546255 h 1627188"/>
                <a:gd name="connsiteX94" fmla="*/ 2655359 w 2895600"/>
                <a:gd name="connsiteY94" fmla="*/ 1541891 h 1627188"/>
                <a:gd name="connsiteX95" fmla="*/ 2661911 w 2895600"/>
                <a:gd name="connsiteY95" fmla="*/ 1537329 h 1627188"/>
                <a:gd name="connsiteX96" fmla="*/ 2668860 w 2895600"/>
                <a:gd name="connsiteY96" fmla="*/ 1532568 h 1627188"/>
                <a:gd name="connsiteX97" fmla="*/ 2675214 w 2895600"/>
                <a:gd name="connsiteY97" fmla="*/ 1527609 h 1627188"/>
                <a:gd name="connsiteX98" fmla="*/ 2681766 w 2895600"/>
                <a:gd name="connsiteY98" fmla="*/ 1522451 h 1627188"/>
                <a:gd name="connsiteX99" fmla="*/ 2688119 w 2895600"/>
                <a:gd name="connsiteY99" fmla="*/ 1517096 h 1627188"/>
                <a:gd name="connsiteX100" fmla="*/ 2694274 w 2895600"/>
                <a:gd name="connsiteY100" fmla="*/ 1511541 h 1627188"/>
                <a:gd name="connsiteX101" fmla="*/ 2700429 w 2895600"/>
                <a:gd name="connsiteY101" fmla="*/ 1506186 h 1627188"/>
                <a:gd name="connsiteX102" fmla="*/ 2706385 w 2895600"/>
                <a:gd name="connsiteY102" fmla="*/ 1500433 h 1627188"/>
                <a:gd name="connsiteX103" fmla="*/ 2712143 w 2895600"/>
                <a:gd name="connsiteY103" fmla="*/ 1494482 h 1627188"/>
                <a:gd name="connsiteX104" fmla="*/ 2717901 w 2895600"/>
                <a:gd name="connsiteY104" fmla="*/ 1488729 h 1627188"/>
                <a:gd name="connsiteX105" fmla="*/ 2723460 w 2895600"/>
                <a:gd name="connsiteY105" fmla="*/ 1482580 h 1627188"/>
                <a:gd name="connsiteX106" fmla="*/ 2728821 w 2895600"/>
                <a:gd name="connsiteY106" fmla="*/ 1476828 h 1627188"/>
                <a:gd name="connsiteX107" fmla="*/ 2734182 w 2895600"/>
                <a:gd name="connsiteY107" fmla="*/ 1470678 h 1627188"/>
                <a:gd name="connsiteX108" fmla="*/ 2739344 w 2895600"/>
                <a:gd name="connsiteY108" fmla="*/ 1464529 h 1627188"/>
                <a:gd name="connsiteX109" fmla="*/ 2744308 w 2895600"/>
                <a:gd name="connsiteY109" fmla="*/ 1458578 h 1627188"/>
                <a:gd name="connsiteX110" fmla="*/ 2749271 w 2895600"/>
                <a:gd name="connsiteY110" fmla="*/ 1452230 h 1627188"/>
                <a:gd name="connsiteX111" fmla="*/ 2758405 w 2895600"/>
                <a:gd name="connsiteY111" fmla="*/ 1440328 h 1627188"/>
                <a:gd name="connsiteX112" fmla="*/ 2762971 w 2895600"/>
                <a:gd name="connsiteY112" fmla="*/ 1433584 h 1627188"/>
                <a:gd name="connsiteX113" fmla="*/ 2767538 w 2895600"/>
                <a:gd name="connsiteY113" fmla="*/ 1426840 h 1627188"/>
                <a:gd name="connsiteX114" fmla="*/ 2771906 w 2895600"/>
                <a:gd name="connsiteY114" fmla="*/ 1420294 h 1627188"/>
                <a:gd name="connsiteX115" fmla="*/ 2776274 w 2895600"/>
                <a:gd name="connsiteY115" fmla="*/ 1413351 h 1627188"/>
                <a:gd name="connsiteX116" fmla="*/ 2784414 w 2895600"/>
                <a:gd name="connsiteY116" fmla="*/ 1399664 h 1627188"/>
                <a:gd name="connsiteX117" fmla="*/ 2792356 w 2895600"/>
                <a:gd name="connsiteY117" fmla="*/ 1385580 h 1627188"/>
                <a:gd name="connsiteX118" fmla="*/ 2799901 w 2895600"/>
                <a:gd name="connsiteY118" fmla="*/ 1371496 h 1627188"/>
                <a:gd name="connsiteX119" fmla="*/ 2807446 w 2895600"/>
                <a:gd name="connsiteY119" fmla="*/ 1357213 h 1627188"/>
                <a:gd name="connsiteX120" fmla="*/ 2822734 w 2895600"/>
                <a:gd name="connsiteY120" fmla="*/ 1328847 h 1627188"/>
                <a:gd name="connsiteX121" fmla="*/ 2827102 w 2895600"/>
                <a:gd name="connsiteY121" fmla="*/ 1320119 h 1627188"/>
                <a:gd name="connsiteX122" fmla="*/ 2831668 w 2895600"/>
                <a:gd name="connsiteY122" fmla="*/ 1310994 h 1627188"/>
                <a:gd name="connsiteX123" fmla="*/ 2836235 w 2895600"/>
                <a:gd name="connsiteY123" fmla="*/ 1301671 h 1627188"/>
                <a:gd name="connsiteX124" fmla="*/ 2840603 w 2895600"/>
                <a:gd name="connsiteY124" fmla="*/ 1292348 h 1627188"/>
                <a:gd name="connsiteX125" fmla="*/ 2848743 w 2895600"/>
                <a:gd name="connsiteY125" fmla="*/ 1273702 h 1627188"/>
                <a:gd name="connsiteX126" fmla="*/ 2856288 w 2895600"/>
                <a:gd name="connsiteY126" fmla="*/ 1256047 h 1627188"/>
                <a:gd name="connsiteX127" fmla="*/ 2862840 w 2895600"/>
                <a:gd name="connsiteY127" fmla="*/ 1240178 h 1627188"/>
                <a:gd name="connsiteX128" fmla="*/ 2867605 w 2895600"/>
                <a:gd name="connsiteY128" fmla="*/ 1227879 h 1627188"/>
                <a:gd name="connsiteX129" fmla="*/ 2871973 w 2895600"/>
                <a:gd name="connsiteY129" fmla="*/ 1216374 h 1627188"/>
                <a:gd name="connsiteX130" fmla="*/ 2875745 w 2895600"/>
                <a:gd name="connsiteY130" fmla="*/ 1216374 h 1627188"/>
                <a:gd name="connsiteX131" fmla="*/ 2884680 w 2895600"/>
                <a:gd name="connsiteY131" fmla="*/ 1216374 h 1627188"/>
                <a:gd name="connsiteX132" fmla="*/ 2895600 w 2895600"/>
                <a:gd name="connsiteY132" fmla="*/ 1216374 h 1627188"/>
                <a:gd name="connsiteX133" fmla="*/ 2891629 w 2895600"/>
                <a:gd name="connsiteY133" fmla="*/ 1226491 h 1627188"/>
                <a:gd name="connsiteX134" fmla="*/ 2886864 w 2895600"/>
                <a:gd name="connsiteY134" fmla="*/ 1238194 h 1627188"/>
                <a:gd name="connsiteX135" fmla="*/ 2880511 w 2895600"/>
                <a:gd name="connsiteY135" fmla="*/ 1253469 h 1627188"/>
                <a:gd name="connsiteX136" fmla="*/ 2872370 w 2895600"/>
                <a:gd name="connsiteY136" fmla="*/ 1272115 h 1627188"/>
                <a:gd name="connsiteX137" fmla="*/ 2862840 w 2895600"/>
                <a:gd name="connsiteY137" fmla="*/ 1293538 h 1627188"/>
                <a:gd name="connsiteX138" fmla="*/ 2851721 w 2895600"/>
                <a:gd name="connsiteY138" fmla="*/ 1316945 h 1627188"/>
                <a:gd name="connsiteX139" fmla="*/ 2845566 w 2895600"/>
                <a:gd name="connsiteY139" fmla="*/ 1329442 h 1627188"/>
                <a:gd name="connsiteX140" fmla="*/ 2839213 w 2895600"/>
                <a:gd name="connsiteY140" fmla="*/ 1342138 h 1627188"/>
                <a:gd name="connsiteX141" fmla="*/ 2832661 w 2895600"/>
                <a:gd name="connsiteY141" fmla="*/ 1355230 h 1627188"/>
                <a:gd name="connsiteX142" fmla="*/ 2825513 w 2895600"/>
                <a:gd name="connsiteY142" fmla="*/ 1368322 h 1627188"/>
                <a:gd name="connsiteX143" fmla="*/ 2818366 w 2895600"/>
                <a:gd name="connsiteY143" fmla="*/ 1381811 h 1627188"/>
                <a:gd name="connsiteX144" fmla="*/ 2810821 w 2895600"/>
                <a:gd name="connsiteY144" fmla="*/ 1395101 h 1627188"/>
                <a:gd name="connsiteX145" fmla="*/ 2802879 w 2895600"/>
                <a:gd name="connsiteY145" fmla="*/ 1408590 h 1627188"/>
                <a:gd name="connsiteX146" fmla="*/ 2794739 w 2895600"/>
                <a:gd name="connsiteY146" fmla="*/ 1421880 h 1627188"/>
                <a:gd name="connsiteX147" fmla="*/ 2786400 w 2895600"/>
                <a:gd name="connsiteY147" fmla="*/ 1435171 h 1627188"/>
                <a:gd name="connsiteX148" fmla="*/ 2777862 w 2895600"/>
                <a:gd name="connsiteY148" fmla="*/ 1448263 h 1627188"/>
                <a:gd name="connsiteX149" fmla="*/ 2769126 w 2895600"/>
                <a:gd name="connsiteY149" fmla="*/ 1461157 h 1627188"/>
                <a:gd name="connsiteX150" fmla="*/ 2759993 w 2895600"/>
                <a:gd name="connsiteY150" fmla="*/ 1473654 h 1627188"/>
                <a:gd name="connsiteX151" fmla="*/ 2750860 w 2895600"/>
                <a:gd name="connsiteY151" fmla="*/ 1485754 h 1627188"/>
                <a:gd name="connsiteX152" fmla="*/ 2741528 w 2895600"/>
                <a:gd name="connsiteY152" fmla="*/ 1497656 h 1627188"/>
                <a:gd name="connsiteX153" fmla="*/ 2731998 w 2895600"/>
                <a:gd name="connsiteY153" fmla="*/ 1508566 h 1627188"/>
                <a:gd name="connsiteX154" fmla="*/ 2727233 w 2895600"/>
                <a:gd name="connsiteY154" fmla="*/ 1514120 h 1627188"/>
                <a:gd name="connsiteX155" fmla="*/ 2722468 w 2895600"/>
                <a:gd name="connsiteY155" fmla="*/ 1519278 h 1627188"/>
                <a:gd name="connsiteX156" fmla="*/ 2717504 w 2895600"/>
                <a:gd name="connsiteY156" fmla="*/ 1524435 h 1627188"/>
                <a:gd name="connsiteX157" fmla="*/ 2712540 w 2895600"/>
                <a:gd name="connsiteY157" fmla="*/ 1529196 h 1627188"/>
                <a:gd name="connsiteX158" fmla="*/ 2707577 w 2895600"/>
                <a:gd name="connsiteY158" fmla="*/ 1533957 h 1627188"/>
                <a:gd name="connsiteX159" fmla="*/ 2702415 w 2895600"/>
                <a:gd name="connsiteY159" fmla="*/ 1538519 h 1627188"/>
                <a:gd name="connsiteX160" fmla="*/ 2693877 w 2895600"/>
                <a:gd name="connsiteY160" fmla="*/ 1545859 h 1627188"/>
                <a:gd name="connsiteX161" fmla="*/ 2685141 w 2895600"/>
                <a:gd name="connsiteY161" fmla="*/ 1553000 h 1627188"/>
                <a:gd name="connsiteX162" fmla="*/ 2676405 w 2895600"/>
                <a:gd name="connsiteY162" fmla="*/ 1559546 h 1627188"/>
                <a:gd name="connsiteX163" fmla="*/ 2667669 w 2895600"/>
                <a:gd name="connsiteY163" fmla="*/ 1565695 h 1627188"/>
                <a:gd name="connsiteX164" fmla="*/ 2658933 w 2895600"/>
                <a:gd name="connsiteY164" fmla="*/ 1571448 h 1627188"/>
                <a:gd name="connsiteX165" fmla="*/ 2650197 w 2895600"/>
                <a:gd name="connsiteY165" fmla="*/ 1576803 h 1627188"/>
                <a:gd name="connsiteX166" fmla="*/ 2641262 w 2895600"/>
                <a:gd name="connsiteY166" fmla="*/ 1582159 h 1627188"/>
                <a:gd name="connsiteX167" fmla="*/ 2632328 w 2895600"/>
                <a:gd name="connsiteY167" fmla="*/ 1586722 h 1627188"/>
                <a:gd name="connsiteX168" fmla="*/ 2623195 w 2895600"/>
                <a:gd name="connsiteY168" fmla="*/ 1591284 h 1627188"/>
                <a:gd name="connsiteX169" fmla="*/ 2613863 w 2895600"/>
                <a:gd name="connsiteY169" fmla="*/ 1595251 h 1627188"/>
                <a:gd name="connsiteX170" fmla="*/ 2604531 w 2895600"/>
                <a:gd name="connsiteY170" fmla="*/ 1598822 h 1627188"/>
                <a:gd name="connsiteX171" fmla="*/ 2594802 w 2895600"/>
                <a:gd name="connsiteY171" fmla="*/ 1602393 h 1627188"/>
                <a:gd name="connsiteX172" fmla="*/ 2585074 w 2895600"/>
                <a:gd name="connsiteY172" fmla="*/ 1605566 h 1627188"/>
                <a:gd name="connsiteX173" fmla="*/ 2574948 w 2895600"/>
                <a:gd name="connsiteY173" fmla="*/ 1608344 h 1627188"/>
                <a:gd name="connsiteX174" fmla="*/ 2564822 w 2895600"/>
                <a:gd name="connsiteY174" fmla="*/ 1610922 h 1627188"/>
                <a:gd name="connsiteX175" fmla="*/ 2554299 w 2895600"/>
                <a:gd name="connsiteY175" fmla="*/ 1613303 h 1627188"/>
                <a:gd name="connsiteX176" fmla="*/ 2543379 w 2895600"/>
                <a:gd name="connsiteY176" fmla="*/ 1615485 h 1627188"/>
                <a:gd name="connsiteX177" fmla="*/ 2532459 w 2895600"/>
                <a:gd name="connsiteY177" fmla="*/ 1617468 h 1627188"/>
                <a:gd name="connsiteX178" fmla="*/ 2520943 w 2895600"/>
                <a:gd name="connsiteY178" fmla="*/ 1619055 h 1627188"/>
                <a:gd name="connsiteX179" fmla="*/ 2509229 w 2895600"/>
                <a:gd name="connsiteY179" fmla="*/ 1620444 h 1627188"/>
                <a:gd name="connsiteX180" fmla="*/ 2497316 w 2895600"/>
                <a:gd name="connsiteY180" fmla="*/ 1621832 h 1627188"/>
                <a:gd name="connsiteX181" fmla="*/ 2484808 w 2895600"/>
                <a:gd name="connsiteY181" fmla="*/ 1622824 h 1627188"/>
                <a:gd name="connsiteX182" fmla="*/ 2471902 w 2895600"/>
                <a:gd name="connsiteY182" fmla="*/ 1623816 h 1627188"/>
                <a:gd name="connsiteX183" fmla="*/ 2458798 w 2895600"/>
                <a:gd name="connsiteY183" fmla="*/ 1624609 h 1627188"/>
                <a:gd name="connsiteX184" fmla="*/ 2445098 w 2895600"/>
                <a:gd name="connsiteY184" fmla="*/ 1625403 h 1627188"/>
                <a:gd name="connsiteX185" fmla="*/ 2431002 w 2895600"/>
                <a:gd name="connsiteY185" fmla="*/ 1625800 h 1627188"/>
                <a:gd name="connsiteX186" fmla="*/ 2401418 w 2895600"/>
                <a:gd name="connsiteY186" fmla="*/ 1626593 h 1627188"/>
                <a:gd name="connsiteX187" fmla="*/ 2370048 w 2895600"/>
                <a:gd name="connsiteY187" fmla="*/ 1626791 h 1627188"/>
                <a:gd name="connsiteX188" fmla="*/ 2336295 w 2895600"/>
                <a:gd name="connsiteY188" fmla="*/ 1626990 h 1627188"/>
                <a:gd name="connsiteX189" fmla="*/ 978437 w 2895600"/>
                <a:gd name="connsiteY189" fmla="*/ 1626990 h 1627188"/>
                <a:gd name="connsiteX190" fmla="*/ 974863 w 2895600"/>
                <a:gd name="connsiteY190" fmla="*/ 1627188 h 1627188"/>
                <a:gd name="connsiteX191" fmla="*/ 970693 w 2895600"/>
                <a:gd name="connsiteY191" fmla="*/ 1627188 h 1627188"/>
                <a:gd name="connsiteX192" fmla="*/ 965134 w 2895600"/>
                <a:gd name="connsiteY192" fmla="*/ 1627188 h 1627188"/>
                <a:gd name="connsiteX193" fmla="*/ 958185 w 2895600"/>
                <a:gd name="connsiteY193" fmla="*/ 1626791 h 1627188"/>
                <a:gd name="connsiteX194" fmla="*/ 950243 w 2895600"/>
                <a:gd name="connsiteY194" fmla="*/ 1625998 h 1627188"/>
                <a:gd name="connsiteX195" fmla="*/ 940911 w 2895600"/>
                <a:gd name="connsiteY195" fmla="*/ 1624609 h 1627188"/>
                <a:gd name="connsiteX196" fmla="*/ 935948 w 2895600"/>
                <a:gd name="connsiteY196" fmla="*/ 1623816 h 1627188"/>
                <a:gd name="connsiteX197" fmla="*/ 930587 w 2895600"/>
                <a:gd name="connsiteY197" fmla="*/ 1622824 h 1627188"/>
                <a:gd name="connsiteX198" fmla="*/ 925226 w 2895600"/>
                <a:gd name="connsiteY198" fmla="*/ 1621832 h 1627188"/>
                <a:gd name="connsiteX199" fmla="*/ 919667 w 2895600"/>
                <a:gd name="connsiteY199" fmla="*/ 1620245 h 1627188"/>
                <a:gd name="connsiteX200" fmla="*/ 913512 w 2895600"/>
                <a:gd name="connsiteY200" fmla="*/ 1618658 h 1627188"/>
                <a:gd name="connsiteX201" fmla="*/ 907556 w 2895600"/>
                <a:gd name="connsiteY201" fmla="*/ 1616873 h 1627188"/>
                <a:gd name="connsiteX202" fmla="*/ 901202 w 2895600"/>
                <a:gd name="connsiteY202" fmla="*/ 1614691 h 1627188"/>
                <a:gd name="connsiteX203" fmla="*/ 895047 w 2895600"/>
                <a:gd name="connsiteY203" fmla="*/ 1612509 h 1627188"/>
                <a:gd name="connsiteX204" fmla="*/ 888495 w 2895600"/>
                <a:gd name="connsiteY204" fmla="*/ 1609930 h 1627188"/>
                <a:gd name="connsiteX205" fmla="*/ 881745 w 2895600"/>
                <a:gd name="connsiteY205" fmla="*/ 1606955 h 1627188"/>
                <a:gd name="connsiteX206" fmla="*/ 875193 w 2895600"/>
                <a:gd name="connsiteY206" fmla="*/ 1603979 h 1627188"/>
                <a:gd name="connsiteX207" fmla="*/ 868243 w 2895600"/>
                <a:gd name="connsiteY207" fmla="*/ 1600409 h 1627188"/>
                <a:gd name="connsiteX208" fmla="*/ 861294 w 2895600"/>
                <a:gd name="connsiteY208" fmla="*/ 1596640 h 1627188"/>
                <a:gd name="connsiteX209" fmla="*/ 854345 w 2895600"/>
                <a:gd name="connsiteY209" fmla="*/ 1592474 h 1627188"/>
                <a:gd name="connsiteX210" fmla="*/ 847198 w 2895600"/>
                <a:gd name="connsiteY210" fmla="*/ 1588110 h 1627188"/>
                <a:gd name="connsiteX211" fmla="*/ 840248 w 2895600"/>
                <a:gd name="connsiteY211" fmla="*/ 1583350 h 1627188"/>
                <a:gd name="connsiteX212" fmla="*/ 832902 w 2895600"/>
                <a:gd name="connsiteY212" fmla="*/ 1578192 h 1627188"/>
                <a:gd name="connsiteX213" fmla="*/ 825754 w 2895600"/>
                <a:gd name="connsiteY213" fmla="*/ 1572439 h 1627188"/>
                <a:gd name="connsiteX214" fmla="*/ 816224 w 2895600"/>
                <a:gd name="connsiteY214" fmla="*/ 1564306 h 1627188"/>
                <a:gd name="connsiteX215" fmla="*/ 803716 w 2895600"/>
                <a:gd name="connsiteY215" fmla="*/ 1553396 h 1627188"/>
                <a:gd name="connsiteX216" fmla="*/ 788626 w 2895600"/>
                <a:gd name="connsiteY216" fmla="*/ 1539511 h 1627188"/>
                <a:gd name="connsiteX217" fmla="*/ 770757 w 2895600"/>
                <a:gd name="connsiteY217" fmla="*/ 1523047 h 1627188"/>
                <a:gd name="connsiteX218" fmla="*/ 750704 w 2895600"/>
                <a:gd name="connsiteY218" fmla="*/ 1504202 h 1627188"/>
                <a:gd name="connsiteX219" fmla="*/ 728665 w 2895600"/>
                <a:gd name="connsiteY219" fmla="*/ 1483572 h 1627188"/>
                <a:gd name="connsiteX220" fmla="*/ 679624 w 2895600"/>
                <a:gd name="connsiteY220" fmla="*/ 1436758 h 1627188"/>
                <a:gd name="connsiteX221" fmla="*/ 625223 w 2895600"/>
                <a:gd name="connsiteY221" fmla="*/ 1384389 h 1627188"/>
                <a:gd name="connsiteX222" fmla="*/ 567644 w 2895600"/>
                <a:gd name="connsiteY222" fmla="*/ 1328649 h 1627188"/>
                <a:gd name="connsiteX223" fmla="*/ 508875 w 2895600"/>
                <a:gd name="connsiteY223" fmla="*/ 1271321 h 1627188"/>
                <a:gd name="connsiteX224" fmla="*/ 450700 w 2895600"/>
                <a:gd name="connsiteY224" fmla="*/ 1214787 h 1627188"/>
                <a:gd name="connsiteX225" fmla="*/ 336338 w 2895600"/>
                <a:gd name="connsiteY225" fmla="*/ 1102711 h 1627188"/>
                <a:gd name="connsiteX226" fmla="*/ 254140 w 2895600"/>
                <a:gd name="connsiteY226" fmla="*/ 1021977 h 1627188"/>
                <a:gd name="connsiteX227" fmla="*/ 113966 w 2895600"/>
                <a:gd name="connsiteY227" fmla="*/ 1162419 h 1627188"/>
                <a:gd name="connsiteX228" fmla="*/ 109796 w 2895600"/>
                <a:gd name="connsiteY228" fmla="*/ 1166188 h 1627188"/>
                <a:gd name="connsiteX229" fmla="*/ 105627 w 2895600"/>
                <a:gd name="connsiteY229" fmla="*/ 1169560 h 1627188"/>
                <a:gd name="connsiteX230" fmla="*/ 101259 w 2895600"/>
                <a:gd name="connsiteY230" fmla="*/ 1172337 h 1627188"/>
                <a:gd name="connsiteX231" fmla="*/ 96891 w 2895600"/>
                <a:gd name="connsiteY231" fmla="*/ 1174916 h 1627188"/>
                <a:gd name="connsiteX232" fmla="*/ 92324 w 2895600"/>
                <a:gd name="connsiteY232" fmla="*/ 1176900 h 1627188"/>
                <a:gd name="connsiteX233" fmla="*/ 87758 w 2895600"/>
                <a:gd name="connsiteY233" fmla="*/ 1178685 h 1627188"/>
                <a:gd name="connsiteX234" fmla="*/ 82993 w 2895600"/>
                <a:gd name="connsiteY234" fmla="*/ 1180074 h 1627188"/>
                <a:gd name="connsiteX235" fmla="*/ 78426 w 2895600"/>
                <a:gd name="connsiteY235" fmla="*/ 1181065 h 1627188"/>
                <a:gd name="connsiteX236" fmla="*/ 73661 w 2895600"/>
                <a:gd name="connsiteY236" fmla="*/ 1181660 h 1627188"/>
                <a:gd name="connsiteX237" fmla="*/ 68896 w 2895600"/>
                <a:gd name="connsiteY237" fmla="*/ 1181859 h 1627188"/>
                <a:gd name="connsiteX238" fmla="*/ 63932 w 2895600"/>
                <a:gd name="connsiteY238" fmla="*/ 1181859 h 1627188"/>
                <a:gd name="connsiteX239" fmla="*/ 59167 w 2895600"/>
                <a:gd name="connsiteY239" fmla="*/ 1181462 h 1627188"/>
                <a:gd name="connsiteX240" fmla="*/ 54600 w 2895600"/>
                <a:gd name="connsiteY240" fmla="*/ 1180867 h 1627188"/>
                <a:gd name="connsiteX241" fmla="*/ 50034 w 2895600"/>
                <a:gd name="connsiteY241" fmla="*/ 1179875 h 1627188"/>
                <a:gd name="connsiteX242" fmla="*/ 45467 w 2895600"/>
                <a:gd name="connsiteY242" fmla="*/ 1178487 h 1627188"/>
                <a:gd name="connsiteX243" fmla="*/ 41099 w 2895600"/>
                <a:gd name="connsiteY243" fmla="*/ 1176701 h 1627188"/>
                <a:gd name="connsiteX244" fmla="*/ 36731 w 2895600"/>
                <a:gd name="connsiteY244" fmla="*/ 1174916 h 1627188"/>
                <a:gd name="connsiteX245" fmla="*/ 32562 w 2895600"/>
                <a:gd name="connsiteY245" fmla="*/ 1172536 h 1627188"/>
                <a:gd name="connsiteX246" fmla="*/ 28591 w 2895600"/>
                <a:gd name="connsiteY246" fmla="*/ 1170155 h 1627188"/>
                <a:gd name="connsiteX247" fmla="*/ 25017 w 2895600"/>
                <a:gd name="connsiteY247" fmla="*/ 1167180 h 1627188"/>
                <a:gd name="connsiteX248" fmla="*/ 21245 w 2895600"/>
                <a:gd name="connsiteY248" fmla="*/ 1164204 h 1627188"/>
                <a:gd name="connsiteX249" fmla="*/ 17869 w 2895600"/>
                <a:gd name="connsiteY249" fmla="*/ 1161030 h 1627188"/>
                <a:gd name="connsiteX250" fmla="*/ 14693 w 2895600"/>
                <a:gd name="connsiteY250" fmla="*/ 1157262 h 1627188"/>
                <a:gd name="connsiteX251" fmla="*/ 11913 w 2895600"/>
                <a:gd name="connsiteY251" fmla="*/ 1153493 h 1627188"/>
                <a:gd name="connsiteX252" fmla="*/ 9133 w 2895600"/>
                <a:gd name="connsiteY252" fmla="*/ 1149525 h 1627188"/>
                <a:gd name="connsiteX253" fmla="*/ 6751 w 2895600"/>
                <a:gd name="connsiteY253" fmla="*/ 1145161 h 1627188"/>
                <a:gd name="connsiteX254" fmla="*/ 4765 w 2895600"/>
                <a:gd name="connsiteY254" fmla="*/ 1140599 h 1627188"/>
                <a:gd name="connsiteX255" fmla="*/ 3177 w 2895600"/>
                <a:gd name="connsiteY255" fmla="*/ 1136036 h 1627188"/>
                <a:gd name="connsiteX256" fmla="*/ 1787 w 2895600"/>
                <a:gd name="connsiteY256" fmla="*/ 1131077 h 1627188"/>
                <a:gd name="connsiteX257" fmla="*/ 794 w 2895600"/>
                <a:gd name="connsiteY257" fmla="*/ 1125721 h 1627188"/>
                <a:gd name="connsiteX258" fmla="*/ 199 w 2895600"/>
                <a:gd name="connsiteY258" fmla="*/ 1120564 h 1627188"/>
                <a:gd name="connsiteX259" fmla="*/ 0 w 2895600"/>
                <a:gd name="connsiteY259" fmla="*/ 1115010 h 1627188"/>
                <a:gd name="connsiteX260" fmla="*/ 1390 w 2895600"/>
                <a:gd name="connsiteY260" fmla="*/ 66452 h 1627188"/>
                <a:gd name="connsiteX261" fmla="*/ 1589 w 2895600"/>
                <a:gd name="connsiteY261" fmla="*/ 63080 h 1627188"/>
                <a:gd name="connsiteX262" fmla="*/ 1787 w 2895600"/>
                <a:gd name="connsiteY262" fmla="*/ 59510 h 1627188"/>
                <a:gd name="connsiteX263" fmla="*/ 2184 w 2895600"/>
                <a:gd name="connsiteY263" fmla="*/ 56336 h 1627188"/>
                <a:gd name="connsiteX264" fmla="*/ 2978 w 2895600"/>
                <a:gd name="connsiteY264" fmla="*/ 53162 h 1627188"/>
                <a:gd name="connsiteX265" fmla="*/ 3574 w 2895600"/>
                <a:gd name="connsiteY265" fmla="*/ 49790 h 1627188"/>
                <a:gd name="connsiteX266" fmla="*/ 4567 w 2895600"/>
                <a:gd name="connsiteY266" fmla="*/ 46616 h 1627188"/>
                <a:gd name="connsiteX267" fmla="*/ 5560 w 2895600"/>
                <a:gd name="connsiteY267" fmla="*/ 43640 h 1627188"/>
                <a:gd name="connsiteX268" fmla="*/ 6552 w 2895600"/>
                <a:gd name="connsiteY268" fmla="*/ 40467 h 1627188"/>
                <a:gd name="connsiteX269" fmla="*/ 8141 w 2895600"/>
                <a:gd name="connsiteY269" fmla="*/ 37491 h 1627188"/>
                <a:gd name="connsiteX270" fmla="*/ 9530 w 2895600"/>
                <a:gd name="connsiteY270" fmla="*/ 34714 h 1627188"/>
                <a:gd name="connsiteX271" fmla="*/ 11119 w 2895600"/>
                <a:gd name="connsiteY271" fmla="*/ 31937 h 1627188"/>
                <a:gd name="connsiteX272" fmla="*/ 12906 w 2895600"/>
                <a:gd name="connsiteY272" fmla="*/ 29160 h 1627188"/>
                <a:gd name="connsiteX273" fmla="*/ 14693 w 2895600"/>
                <a:gd name="connsiteY273" fmla="*/ 26581 h 1627188"/>
                <a:gd name="connsiteX274" fmla="*/ 16877 w 2895600"/>
                <a:gd name="connsiteY274" fmla="*/ 24002 h 1627188"/>
                <a:gd name="connsiteX275" fmla="*/ 18862 w 2895600"/>
                <a:gd name="connsiteY275" fmla="*/ 21820 h 1627188"/>
                <a:gd name="connsiteX276" fmla="*/ 21046 w 2895600"/>
                <a:gd name="connsiteY276" fmla="*/ 19440 h 1627188"/>
                <a:gd name="connsiteX277" fmla="*/ 23230 w 2895600"/>
                <a:gd name="connsiteY277" fmla="*/ 17258 h 1627188"/>
                <a:gd name="connsiteX278" fmla="*/ 25811 w 2895600"/>
                <a:gd name="connsiteY278" fmla="*/ 15076 h 1627188"/>
                <a:gd name="connsiteX279" fmla="*/ 28194 w 2895600"/>
                <a:gd name="connsiteY279" fmla="*/ 13092 h 1627188"/>
                <a:gd name="connsiteX280" fmla="*/ 30973 w 2895600"/>
                <a:gd name="connsiteY280" fmla="*/ 11307 h 1627188"/>
                <a:gd name="connsiteX281" fmla="*/ 33753 w 2895600"/>
                <a:gd name="connsiteY281" fmla="*/ 9522 h 1627188"/>
                <a:gd name="connsiteX282" fmla="*/ 36334 w 2895600"/>
                <a:gd name="connsiteY282" fmla="*/ 7736 h 1627188"/>
                <a:gd name="connsiteX283" fmla="*/ 39312 w 2895600"/>
                <a:gd name="connsiteY283" fmla="*/ 6348 h 1627188"/>
                <a:gd name="connsiteX284" fmla="*/ 42092 w 2895600"/>
                <a:gd name="connsiteY284" fmla="*/ 5158 h 1627188"/>
                <a:gd name="connsiteX285" fmla="*/ 45269 w 2895600"/>
                <a:gd name="connsiteY285" fmla="*/ 3967 h 1627188"/>
                <a:gd name="connsiteX286" fmla="*/ 48446 w 2895600"/>
                <a:gd name="connsiteY286" fmla="*/ 2777 h 1627188"/>
                <a:gd name="connsiteX287" fmla="*/ 51622 w 2895600"/>
                <a:gd name="connsiteY287" fmla="*/ 1984 h 1627188"/>
                <a:gd name="connsiteX288" fmla="*/ 54600 w 2895600"/>
                <a:gd name="connsiteY288" fmla="*/ 1190 h 1627188"/>
                <a:gd name="connsiteX289" fmla="*/ 57976 w 2895600"/>
                <a:gd name="connsiteY289" fmla="*/ 794 h 1627188"/>
                <a:gd name="connsiteX290" fmla="*/ 61351 w 2895600"/>
                <a:gd name="connsiteY290" fmla="*/ 198 h 162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2895600" h="1627188">
                  <a:moveTo>
                    <a:pt x="64726" y="0"/>
                  </a:moveTo>
                  <a:lnTo>
                    <a:pt x="68102" y="0"/>
                  </a:lnTo>
                  <a:lnTo>
                    <a:pt x="1115037" y="0"/>
                  </a:lnTo>
                  <a:lnTo>
                    <a:pt x="1120397" y="198"/>
                  </a:lnTo>
                  <a:lnTo>
                    <a:pt x="1125758" y="794"/>
                  </a:lnTo>
                  <a:lnTo>
                    <a:pt x="1130920" y="1785"/>
                  </a:lnTo>
                  <a:lnTo>
                    <a:pt x="1135884" y="2976"/>
                  </a:lnTo>
                  <a:lnTo>
                    <a:pt x="1140649" y="4761"/>
                  </a:lnTo>
                  <a:lnTo>
                    <a:pt x="1145017" y="6745"/>
                  </a:lnTo>
                  <a:lnTo>
                    <a:pt x="1149385" y="9125"/>
                  </a:lnTo>
                  <a:lnTo>
                    <a:pt x="1153356" y="11704"/>
                  </a:lnTo>
                  <a:lnTo>
                    <a:pt x="1157327" y="14679"/>
                  </a:lnTo>
                  <a:lnTo>
                    <a:pt x="1160702" y="17853"/>
                  </a:lnTo>
                  <a:lnTo>
                    <a:pt x="1164077" y="21225"/>
                  </a:lnTo>
                  <a:lnTo>
                    <a:pt x="1167254" y="24796"/>
                  </a:lnTo>
                  <a:lnTo>
                    <a:pt x="1169835" y="28565"/>
                  </a:lnTo>
                  <a:lnTo>
                    <a:pt x="1172416" y="32532"/>
                  </a:lnTo>
                  <a:lnTo>
                    <a:pt x="1174799" y="36698"/>
                  </a:lnTo>
                  <a:lnTo>
                    <a:pt x="1176586" y="41062"/>
                  </a:lnTo>
                  <a:lnTo>
                    <a:pt x="1178174" y="45426"/>
                  </a:lnTo>
                  <a:lnTo>
                    <a:pt x="1179763" y="49988"/>
                  </a:lnTo>
                  <a:lnTo>
                    <a:pt x="1180755" y="54550"/>
                  </a:lnTo>
                  <a:lnTo>
                    <a:pt x="1181351" y="59113"/>
                  </a:lnTo>
                  <a:lnTo>
                    <a:pt x="1181748" y="64072"/>
                  </a:lnTo>
                  <a:lnTo>
                    <a:pt x="1181748" y="68833"/>
                  </a:lnTo>
                  <a:lnTo>
                    <a:pt x="1181550" y="73594"/>
                  </a:lnTo>
                  <a:lnTo>
                    <a:pt x="1180954" y="78354"/>
                  </a:lnTo>
                  <a:lnTo>
                    <a:pt x="1179961" y="82917"/>
                  </a:lnTo>
                  <a:lnTo>
                    <a:pt x="1178373" y="87677"/>
                  </a:lnTo>
                  <a:lnTo>
                    <a:pt x="1176784" y="92240"/>
                  </a:lnTo>
                  <a:lnTo>
                    <a:pt x="1174799" y="96802"/>
                  </a:lnTo>
                  <a:lnTo>
                    <a:pt x="1172218" y="101166"/>
                  </a:lnTo>
                  <a:lnTo>
                    <a:pt x="1169240" y="105530"/>
                  </a:lnTo>
                  <a:lnTo>
                    <a:pt x="1166063" y="109696"/>
                  </a:lnTo>
                  <a:lnTo>
                    <a:pt x="1162291" y="113862"/>
                  </a:lnTo>
                  <a:lnTo>
                    <a:pt x="1034625" y="241410"/>
                  </a:lnTo>
                  <a:lnTo>
                    <a:pt x="1193859" y="400102"/>
                  </a:lnTo>
                  <a:lnTo>
                    <a:pt x="1447205" y="652423"/>
                  </a:lnTo>
                  <a:lnTo>
                    <a:pt x="1591945" y="796237"/>
                  </a:lnTo>
                  <a:lnTo>
                    <a:pt x="1739465" y="942631"/>
                  </a:lnTo>
                  <a:lnTo>
                    <a:pt x="1882617" y="1084462"/>
                  </a:lnTo>
                  <a:lnTo>
                    <a:pt x="2014650" y="1214787"/>
                  </a:lnTo>
                  <a:lnTo>
                    <a:pt x="2016635" y="1216374"/>
                  </a:lnTo>
                  <a:lnTo>
                    <a:pt x="2106577" y="1305043"/>
                  </a:lnTo>
                  <a:lnTo>
                    <a:pt x="2182422" y="1379034"/>
                  </a:lnTo>
                  <a:lnTo>
                    <a:pt x="2213990" y="1409780"/>
                  </a:lnTo>
                  <a:lnTo>
                    <a:pt x="2240596" y="1435369"/>
                  </a:lnTo>
                  <a:lnTo>
                    <a:pt x="2262237" y="1455999"/>
                  </a:lnTo>
                  <a:lnTo>
                    <a:pt x="2278320" y="1470877"/>
                  </a:lnTo>
                  <a:lnTo>
                    <a:pt x="2285269" y="1476828"/>
                  </a:lnTo>
                  <a:lnTo>
                    <a:pt x="2292218" y="1482778"/>
                  </a:lnTo>
                  <a:lnTo>
                    <a:pt x="2299365" y="1488729"/>
                  </a:lnTo>
                  <a:lnTo>
                    <a:pt x="2306513" y="1494284"/>
                  </a:lnTo>
                  <a:lnTo>
                    <a:pt x="2314058" y="1499838"/>
                  </a:lnTo>
                  <a:lnTo>
                    <a:pt x="2321801" y="1505392"/>
                  </a:lnTo>
                  <a:lnTo>
                    <a:pt x="2329544" y="1510550"/>
                  </a:lnTo>
                  <a:lnTo>
                    <a:pt x="2337288" y="1515707"/>
                  </a:lnTo>
                  <a:lnTo>
                    <a:pt x="2345428" y="1520468"/>
                  </a:lnTo>
                  <a:lnTo>
                    <a:pt x="2353569" y="1525229"/>
                  </a:lnTo>
                  <a:lnTo>
                    <a:pt x="2361908" y="1529791"/>
                  </a:lnTo>
                  <a:lnTo>
                    <a:pt x="2370246" y="1534353"/>
                  </a:lnTo>
                  <a:lnTo>
                    <a:pt x="2378784" y="1538519"/>
                  </a:lnTo>
                  <a:lnTo>
                    <a:pt x="2387321" y="1542486"/>
                  </a:lnTo>
                  <a:lnTo>
                    <a:pt x="2395859" y="1546454"/>
                  </a:lnTo>
                  <a:lnTo>
                    <a:pt x="2404595" y="1550024"/>
                  </a:lnTo>
                  <a:lnTo>
                    <a:pt x="2413530" y="1553595"/>
                  </a:lnTo>
                  <a:lnTo>
                    <a:pt x="2422266" y="1556967"/>
                  </a:lnTo>
                  <a:lnTo>
                    <a:pt x="2431200" y="1559744"/>
                  </a:lnTo>
                  <a:lnTo>
                    <a:pt x="2440333" y="1562720"/>
                  </a:lnTo>
                  <a:lnTo>
                    <a:pt x="2449268" y="1565298"/>
                  </a:lnTo>
                  <a:lnTo>
                    <a:pt x="2458401" y="1567679"/>
                  </a:lnTo>
                  <a:lnTo>
                    <a:pt x="2467534" y="1569861"/>
                  </a:lnTo>
                  <a:lnTo>
                    <a:pt x="2476667" y="1571646"/>
                  </a:lnTo>
                  <a:lnTo>
                    <a:pt x="2485800" y="1573233"/>
                  </a:lnTo>
                  <a:lnTo>
                    <a:pt x="2495132" y="1574820"/>
                  </a:lnTo>
                  <a:lnTo>
                    <a:pt x="2504265" y="1576010"/>
                  </a:lnTo>
                  <a:lnTo>
                    <a:pt x="2513597" y="1577002"/>
                  </a:lnTo>
                  <a:lnTo>
                    <a:pt x="2522730" y="1577597"/>
                  </a:lnTo>
                  <a:lnTo>
                    <a:pt x="2532260" y="1578192"/>
                  </a:lnTo>
                  <a:lnTo>
                    <a:pt x="2541592" y="1578192"/>
                  </a:lnTo>
                  <a:lnTo>
                    <a:pt x="2550725" y="1578192"/>
                  </a:lnTo>
                  <a:lnTo>
                    <a:pt x="2558667" y="1577597"/>
                  </a:lnTo>
                  <a:lnTo>
                    <a:pt x="2566410" y="1576803"/>
                  </a:lnTo>
                  <a:lnTo>
                    <a:pt x="2574352" y="1575613"/>
                  </a:lnTo>
                  <a:lnTo>
                    <a:pt x="2582095" y="1574225"/>
                  </a:lnTo>
                  <a:lnTo>
                    <a:pt x="2589839" y="1572241"/>
                  </a:lnTo>
                  <a:lnTo>
                    <a:pt x="2597384" y="1570059"/>
                  </a:lnTo>
                  <a:lnTo>
                    <a:pt x="2604928" y="1567480"/>
                  </a:lnTo>
                  <a:lnTo>
                    <a:pt x="2612473" y="1564505"/>
                  </a:lnTo>
                  <a:lnTo>
                    <a:pt x="2619621" y="1561529"/>
                  </a:lnTo>
                  <a:lnTo>
                    <a:pt x="2626967" y="1558157"/>
                  </a:lnTo>
                  <a:lnTo>
                    <a:pt x="2634313" y="1554388"/>
                  </a:lnTo>
                  <a:lnTo>
                    <a:pt x="2641262" y="1550421"/>
                  </a:lnTo>
                  <a:lnTo>
                    <a:pt x="2648410" y="1546255"/>
                  </a:lnTo>
                  <a:lnTo>
                    <a:pt x="2655359" y="1541891"/>
                  </a:lnTo>
                  <a:lnTo>
                    <a:pt x="2661911" y="1537329"/>
                  </a:lnTo>
                  <a:lnTo>
                    <a:pt x="2668860" y="1532568"/>
                  </a:lnTo>
                  <a:lnTo>
                    <a:pt x="2675214" y="1527609"/>
                  </a:lnTo>
                  <a:lnTo>
                    <a:pt x="2681766" y="1522451"/>
                  </a:lnTo>
                  <a:lnTo>
                    <a:pt x="2688119" y="1517096"/>
                  </a:lnTo>
                  <a:lnTo>
                    <a:pt x="2694274" y="1511541"/>
                  </a:lnTo>
                  <a:lnTo>
                    <a:pt x="2700429" y="1506186"/>
                  </a:lnTo>
                  <a:lnTo>
                    <a:pt x="2706385" y="1500433"/>
                  </a:lnTo>
                  <a:lnTo>
                    <a:pt x="2712143" y="1494482"/>
                  </a:lnTo>
                  <a:lnTo>
                    <a:pt x="2717901" y="1488729"/>
                  </a:lnTo>
                  <a:lnTo>
                    <a:pt x="2723460" y="1482580"/>
                  </a:lnTo>
                  <a:lnTo>
                    <a:pt x="2728821" y="1476828"/>
                  </a:lnTo>
                  <a:lnTo>
                    <a:pt x="2734182" y="1470678"/>
                  </a:lnTo>
                  <a:lnTo>
                    <a:pt x="2739344" y="1464529"/>
                  </a:lnTo>
                  <a:lnTo>
                    <a:pt x="2744308" y="1458578"/>
                  </a:lnTo>
                  <a:lnTo>
                    <a:pt x="2749271" y="1452230"/>
                  </a:lnTo>
                  <a:lnTo>
                    <a:pt x="2758405" y="1440328"/>
                  </a:lnTo>
                  <a:lnTo>
                    <a:pt x="2762971" y="1433584"/>
                  </a:lnTo>
                  <a:lnTo>
                    <a:pt x="2767538" y="1426840"/>
                  </a:lnTo>
                  <a:lnTo>
                    <a:pt x="2771906" y="1420294"/>
                  </a:lnTo>
                  <a:lnTo>
                    <a:pt x="2776274" y="1413351"/>
                  </a:lnTo>
                  <a:lnTo>
                    <a:pt x="2784414" y="1399664"/>
                  </a:lnTo>
                  <a:lnTo>
                    <a:pt x="2792356" y="1385580"/>
                  </a:lnTo>
                  <a:lnTo>
                    <a:pt x="2799901" y="1371496"/>
                  </a:lnTo>
                  <a:lnTo>
                    <a:pt x="2807446" y="1357213"/>
                  </a:lnTo>
                  <a:lnTo>
                    <a:pt x="2822734" y="1328847"/>
                  </a:lnTo>
                  <a:lnTo>
                    <a:pt x="2827102" y="1320119"/>
                  </a:lnTo>
                  <a:lnTo>
                    <a:pt x="2831668" y="1310994"/>
                  </a:lnTo>
                  <a:lnTo>
                    <a:pt x="2836235" y="1301671"/>
                  </a:lnTo>
                  <a:lnTo>
                    <a:pt x="2840603" y="1292348"/>
                  </a:lnTo>
                  <a:lnTo>
                    <a:pt x="2848743" y="1273702"/>
                  </a:lnTo>
                  <a:lnTo>
                    <a:pt x="2856288" y="1256047"/>
                  </a:lnTo>
                  <a:lnTo>
                    <a:pt x="2862840" y="1240178"/>
                  </a:lnTo>
                  <a:lnTo>
                    <a:pt x="2867605" y="1227879"/>
                  </a:lnTo>
                  <a:lnTo>
                    <a:pt x="2871973" y="1216374"/>
                  </a:lnTo>
                  <a:lnTo>
                    <a:pt x="2875745" y="1216374"/>
                  </a:lnTo>
                  <a:lnTo>
                    <a:pt x="2884680" y="1216374"/>
                  </a:lnTo>
                  <a:lnTo>
                    <a:pt x="2895600" y="1216374"/>
                  </a:lnTo>
                  <a:lnTo>
                    <a:pt x="2891629" y="1226491"/>
                  </a:lnTo>
                  <a:lnTo>
                    <a:pt x="2886864" y="1238194"/>
                  </a:lnTo>
                  <a:lnTo>
                    <a:pt x="2880511" y="1253469"/>
                  </a:lnTo>
                  <a:lnTo>
                    <a:pt x="2872370" y="1272115"/>
                  </a:lnTo>
                  <a:lnTo>
                    <a:pt x="2862840" y="1293538"/>
                  </a:lnTo>
                  <a:lnTo>
                    <a:pt x="2851721" y="1316945"/>
                  </a:lnTo>
                  <a:lnTo>
                    <a:pt x="2845566" y="1329442"/>
                  </a:lnTo>
                  <a:lnTo>
                    <a:pt x="2839213" y="1342138"/>
                  </a:lnTo>
                  <a:lnTo>
                    <a:pt x="2832661" y="1355230"/>
                  </a:lnTo>
                  <a:lnTo>
                    <a:pt x="2825513" y="1368322"/>
                  </a:lnTo>
                  <a:lnTo>
                    <a:pt x="2818366" y="1381811"/>
                  </a:lnTo>
                  <a:lnTo>
                    <a:pt x="2810821" y="1395101"/>
                  </a:lnTo>
                  <a:lnTo>
                    <a:pt x="2802879" y="1408590"/>
                  </a:lnTo>
                  <a:lnTo>
                    <a:pt x="2794739" y="1421880"/>
                  </a:lnTo>
                  <a:lnTo>
                    <a:pt x="2786400" y="1435171"/>
                  </a:lnTo>
                  <a:lnTo>
                    <a:pt x="2777862" y="1448263"/>
                  </a:lnTo>
                  <a:lnTo>
                    <a:pt x="2769126" y="1461157"/>
                  </a:lnTo>
                  <a:lnTo>
                    <a:pt x="2759993" y="1473654"/>
                  </a:lnTo>
                  <a:lnTo>
                    <a:pt x="2750860" y="1485754"/>
                  </a:lnTo>
                  <a:lnTo>
                    <a:pt x="2741528" y="1497656"/>
                  </a:lnTo>
                  <a:lnTo>
                    <a:pt x="2731998" y="1508566"/>
                  </a:lnTo>
                  <a:lnTo>
                    <a:pt x="2727233" y="1514120"/>
                  </a:lnTo>
                  <a:lnTo>
                    <a:pt x="2722468" y="1519278"/>
                  </a:lnTo>
                  <a:lnTo>
                    <a:pt x="2717504" y="1524435"/>
                  </a:lnTo>
                  <a:lnTo>
                    <a:pt x="2712540" y="1529196"/>
                  </a:lnTo>
                  <a:lnTo>
                    <a:pt x="2707577" y="1533957"/>
                  </a:lnTo>
                  <a:lnTo>
                    <a:pt x="2702415" y="1538519"/>
                  </a:lnTo>
                  <a:lnTo>
                    <a:pt x="2693877" y="1545859"/>
                  </a:lnTo>
                  <a:lnTo>
                    <a:pt x="2685141" y="1553000"/>
                  </a:lnTo>
                  <a:lnTo>
                    <a:pt x="2676405" y="1559546"/>
                  </a:lnTo>
                  <a:lnTo>
                    <a:pt x="2667669" y="1565695"/>
                  </a:lnTo>
                  <a:lnTo>
                    <a:pt x="2658933" y="1571448"/>
                  </a:lnTo>
                  <a:lnTo>
                    <a:pt x="2650197" y="1576803"/>
                  </a:lnTo>
                  <a:lnTo>
                    <a:pt x="2641262" y="1582159"/>
                  </a:lnTo>
                  <a:lnTo>
                    <a:pt x="2632328" y="1586722"/>
                  </a:lnTo>
                  <a:lnTo>
                    <a:pt x="2623195" y="1591284"/>
                  </a:lnTo>
                  <a:lnTo>
                    <a:pt x="2613863" y="1595251"/>
                  </a:lnTo>
                  <a:lnTo>
                    <a:pt x="2604531" y="1598822"/>
                  </a:lnTo>
                  <a:lnTo>
                    <a:pt x="2594802" y="1602393"/>
                  </a:lnTo>
                  <a:lnTo>
                    <a:pt x="2585074" y="1605566"/>
                  </a:lnTo>
                  <a:lnTo>
                    <a:pt x="2574948" y="1608344"/>
                  </a:lnTo>
                  <a:lnTo>
                    <a:pt x="2564822" y="1610922"/>
                  </a:lnTo>
                  <a:lnTo>
                    <a:pt x="2554299" y="1613303"/>
                  </a:lnTo>
                  <a:lnTo>
                    <a:pt x="2543379" y="1615485"/>
                  </a:lnTo>
                  <a:lnTo>
                    <a:pt x="2532459" y="1617468"/>
                  </a:lnTo>
                  <a:lnTo>
                    <a:pt x="2520943" y="1619055"/>
                  </a:lnTo>
                  <a:lnTo>
                    <a:pt x="2509229" y="1620444"/>
                  </a:lnTo>
                  <a:lnTo>
                    <a:pt x="2497316" y="1621832"/>
                  </a:lnTo>
                  <a:lnTo>
                    <a:pt x="2484808" y="1622824"/>
                  </a:lnTo>
                  <a:lnTo>
                    <a:pt x="2471902" y="1623816"/>
                  </a:lnTo>
                  <a:lnTo>
                    <a:pt x="2458798" y="1624609"/>
                  </a:lnTo>
                  <a:lnTo>
                    <a:pt x="2445098" y="1625403"/>
                  </a:lnTo>
                  <a:lnTo>
                    <a:pt x="2431002" y="1625800"/>
                  </a:lnTo>
                  <a:lnTo>
                    <a:pt x="2401418" y="1626593"/>
                  </a:lnTo>
                  <a:lnTo>
                    <a:pt x="2370048" y="1626791"/>
                  </a:lnTo>
                  <a:lnTo>
                    <a:pt x="2336295" y="1626990"/>
                  </a:lnTo>
                  <a:lnTo>
                    <a:pt x="978437" y="1626990"/>
                  </a:lnTo>
                  <a:lnTo>
                    <a:pt x="974863" y="1627188"/>
                  </a:lnTo>
                  <a:lnTo>
                    <a:pt x="970693" y="1627188"/>
                  </a:lnTo>
                  <a:lnTo>
                    <a:pt x="965134" y="1627188"/>
                  </a:lnTo>
                  <a:lnTo>
                    <a:pt x="958185" y="1626791"/>
                  </a:lnTo>
                  <a:lnTo>
                    <a:pt x="950243" y="1625998"/>
                  </a:lnTo>
                  <a:lnTo>
                    <a:pt x="940911" y="1624609"/>
                  </a:lnTo>
                  <a:lnTo>
                    <a:pt x="935948" y="1623816"/>
                  </a:lnTo>
                  <a:lnTo>
                    <a:pt x="930587" y="1622824"/>
                  </a:lnTo>
                  <a:lnTo>
                    <a:pt x="925226" y="1621832"/>
                  </a:lnTo>
                  <a:lnTo>
                    <a:pt x="919667" y="1620245"/>
                  </a:lnTo>
                  <a:lnTo>
                    <a:pt x="913512" y="1618658"/>
                  </a:lnTo>
                  <a:lnTo>
                    <a:pt x="907556" y="1616873"/>
                  </a:lnTo>
                  <a:lnTo>
                    <a:pt x="901202" y="1614691"/>
                  </a:lnTo>
                  <a:lnTo>
                    <a:pt x="895047" y="1612509"/>
                  </a:lnTo>
                  <a:lnTo>
                    <a:pt x="888495" y="1609930"/>
                  </a:lnTo>
                  <a:lnTo>
                    <a:pt x="881745" y="1606955"/>
                  </a:lnTo>
                  <a:lnTo>
                    <a:pt x="875193" y="1603979"/>
                  </a:lnTo>
                  <a:lnTo>
                    <a:pt x="868243" y="1600409"/>
                  </a:lnTo>
                  <a:lnTo>
                    <a:pt x="861294" y="1596640"/>
                  </a:lnTo>
                  <a:lnTo>
                    <a:pt x="854345" y="1592474"/>
                  </a:lnTo>
                  <a:lnTo>
                    <a:pt x="847198" y="1588110"/>
                  </a:lnTo>
                  <a:lnTo>
                    <a:pt x="840248" y="1583350"/>
                  </a:lnTo>
                  <a:lnTo>
                    <a:pt x="832902" y="1578192"/>
                  </a:lnTo>
                  <a:lnTo>
                    <a:pt x="825754" y="1572439"/>
                  </a:lnTo>
                  <a:lnTo>
                    <a:pt x="816224" y="1564306"/>
                  </a:lnTo>
                  <a:lnTo>
                    <a:pt x="803716" y="1553396"/>
                  </a:lnTo>
                  <a:lnTo>
                    <a:pt x="788626" y="1539511"/>
                  </a:lnTo>
                  <a:lnTo>
                    <a:pt x="770757" y="1523047"/>
                  </a:lnTo>
                  <a:lnTo>
                    <a:pt x="750704" y="1504202"/>
                  </a:lnTo>
                  <a:lnTo>
                    <a:pt x="728665" y="1483572"/>
                  </a:lnTo>
                  <a:lnTo>
                    <a:pt x="679624" y="1436758"/>
                  </a:lnTo>
                  <a:lnTo>
                    <a:pt x="625223" y="1384389"/>
                  </a:lnTo>
                  <a:lnTo>
                    <a:pt x="567644" y="1328649"/>
                  </a:lnTo>
                  <a:lnTo>
                    <a:pt x="508875" y="1271321"/>
                  </a:lnTo>
                  <a:lnTo>
                    <a:pt x="450700" y="1214787"/>
                  </a:lnTo>
                  <a:lnTo>
                    <a:pt x="336338" y="1102711"/>
                  </a:lnTo>
                  <a:lnTo>
                    <a:pt x="254140" y="1021977"/>
                  </a:lnTo>
                  <a:lnTo>
                    <a:pt x="113966" y="1162419"/>
                  </a:lnTo>
                  <a:lnTo>
                    <a:pt x="109796" y="1166188"/>
                  </a:lnTo>
                  <a:lnTo>
                    <a:pt x="105627" y="1169560"/>
                  </a:lnTo>
                  <a:lnTo>
                    <a:pt x="101259" y="1172337"/>
                  </a:lnTo>
                  <a:lnTo>
                    <a:pt x="96891" y="1174916"/>
                  </a:lnTo>
                  <a:lnTo>
                    <a:pt x="92324" y="1176900"/>
                  </a:lnTo>
                  <a:lnTo>
                    <a:pt x="87758" y="1178685"/>
                  </a:lnTo>
                  <a:lnTo>
                    <a:pt x="82993" y="1180074"/>
                  </a:lnTo>
                  <a:lnTo>
                    <a:pt x="78426" y="1181065"/>
                  </a:lnTo>
                  <a:lnTo>
                    <a:pt x="73661" y="1181660"/>
                  </a:lnTo>
                  <a:lnTo>
                    <a:pt x="68896" y="1181859"/>
                  </a:lnTo>
                  <a:lnTo>
                    <a:pt x="63932" y="1181859"/>
                  </a:lnTo>
                  <a:lnTo>
                    <a:pt x="59167" y="1181462"/>
                  </a:lnTo>
                  <a:lnTo>
                    <a:pt x="54600" y="1180867"/>
                  </a:lnTo>
                  <a:lnTo>
                    <a:pt x="50034" y="1179875"/>
                  </a:lnTo>
                  <a:lnTo>
                    <a:pt x="45467" y="1178487"/>
                  </a:lnTo>
                  <a:lnTo>
                    <a:pt x="41099" y="1176701"/>
                  </a:lnTo>
                  <a:lnTo>
                    <a:pt x="36731" y="1174916"/>
                  </a:lnTo>
                  <a:lnTo>
                    <a:pt x="32562" y="1172536"/>
                  </a:lnTo>
                  <a:lnTo>
                    <a:pt x="28591" y="1170155"/>
                  </a:lnTo>
                  <a:lnTo>
                    <a:pt x="25017" y="1167180"/>
                  </a:lnTo>
                  <a:lnTo>
                    <a:pt x="21245" y="1164204"/>
                  </a:lnTo>
                  <a:lnTo>
                    <a:pt x="17869" y="1161030"/>
                  </a:lnTo>
                  <a:lnTo>
                    <a:pt x="14693" y="1157262"/>
                  </a:lnTo>
                  <a:lnTo>
                    <a:pt x="11913" y="1153493"/>
                  </a:lnTo>
                  <a:lnTo>
                    <a:pt x="9133" y="1149525"/>
                  </a:lnTo>
                  <a:lnTo>
                    <a:pt x="6751" y="1145161"/>
                  </a:lnTo>
                  <a:lnTo>
                    <a:pt x="4765" y="1140599"/>
                  </a:lnTo>
                  <a:lnTo>
                    <a:pt x="3177" y="1136036"/>
                  </a:lnTo>
                  <a:lnTo>
                    <a:pt x="1787" y="1131077"/>
                  </a:lnTo>
                  <a:lnTo>
                    <a:pt x="794" y="1125721"/>
                  </a:lnTo>
                  <a:lnTo>
                    <a:pt x="199" y="1120564"/>
                  </a:lnTo>
                  <a:lnTo>
                    <a:pt x="0" y="1115010"/>
                  </a:lnTo>
                  <a:lnTo>
                    <a:pt x="1390" y="66452"/>
                  </a:lnTo>
                  <a:lnTo>
                    <a:pt x="1589" y="63080"/>
                  </a:lnTo>
                  <a:lnTo>
                    <a:pt x="1787" y="59510"/>
                  </a:lnTo>
                  <a:lnTo>
                    <a:pt x="2184" y="56336"/>
                  </a:lnTo>
                  <a:lnTo>
                    <a:pt x="2978" y="53162"/>
                  </a:lnTo>
                  <a:lnTo>
                    <a:pt x="3574" y="49790"/>
                  </a:lnTo>
                  <a:lnTo>
                    <a:pt x="4567" y="46616"/>
                  </a:lnTo>
                  <a:lnTo>
                    <a:pt x="5560" y="43640"/>
                  </a:lnTo>
                  <a:lnTo>
                    <a:pt x="6552" y="40467"/>
                  </a:lnTo>
                  <a:lnTo>
                    <a:pt x="8141" y="37491"/>
                  </a:lnTo>
                  <a:lnTo>
                    <a:pt x="9530" y="34714"/>
                  </a:lnTo>
                  <a:lnTo>
                    <a:pt x="11119" y="31937"/>
                  </a:lnTo>
                  <a:lnTo>
                    <a:pt x="12906" y="29160"/>
                  </a:lnTo>
                  <a:lnTo>
                    <a:pt x="14693" y="26581"/>
                  </a:lnTo>
                  <a:lnTo>
                    <a:pt x="16877" y="24002"/>
                  </a:lnTo>
                  <a:lnTo>
                    <a:pt x="18862" y="21820"/>
                  </a:lnTo>
                  <a:lnTo>
                    <a:pt x="21046" y="19440"/>
                  </a:lnTo>
                  <a:lnTo>
                    <a:pt x="23230" y="17258"/>
                  </a:lnTo>
                  <a:lnTo>
                    <a:pt x="25811" y="15076"/>
                  </a:lnTo>
                  <a:lnTo>
                    <a:pt x="28194" y="13092"/>
                  </a:lnTo>
                  <a:lnTo>
                    <a:pt x="30973" y="11307"/>
                  </a:lnTo>
                  <a:lnTo>
                    <a:pt x="33753" y="9522"/>
                  </a:lnTo>
                  <a:lnTo>
                    <a:pt x="36334" y="7736"/>
                  </a:lnTo>
                  <a:lnTo>
                    <a:pt x="39312" y="6348"/>
                  </a:lnTo>
                  <a:lnTo>
                    <a:pt x="42092" y="5158"/>
                  </a:lnTo>
                  <a:lnTo>
                    <a:pt x="45269" y="3967"/>
                  </a:lnTo>
                  <a:lnTo>
                    <a:pt x="48446" y="2777"/>
                  </a:lnTo>
                  <a:lnTo>
                    <a:pt x="51622" y="1984"/>
                  </a:lnTo>
                  <a:lnTo>
                    <a:pt x="54600" y="1190"/>
                  </a:lnTo>
                  <a:lnTo>
                    <a:pt x="57976" y="794"/>
                  </a:lnTo>
                  <a:lnTo>
                    <a:pt x="61351" y="198"/>
                  </a:lnTo>
                  <a:close/>
                </a:path>
              </a:pathLst>
            </a:custGeom>
            <a:solidFill>
              <a:srgbClr val="6EA56C"/>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grpSp>
      <p:grpSp>
        <p:nvGrpSpPr>
          <p:cNvPr id="19" name="Group 18">
            <a:extLst>
              <a:ext uri="{FF2B5EF4-FFF2-40B4-BE49-F238E27FC236}">
                <a16:creationId xmlns:a16="http://schemas.microsoft.com/office/drawing/2014/main" id="{53116E63-7580-8904-FDD3-AE8BB09C8426}"/>
              </a:ext>
            </a:extLst>
          </p:cNvPr>
          <p:cNvGrpSpPr/>
          <p:nvPr/>
        </p:nvGrpSpPr>
        <p:grpSpPr>
          <a:xfrm>
            <a:off x="8716326" y="3460502"/>
            <a:ext cx="2926080" cy="1043931"/>
            <a:chOff x="8921977" y="2947244"/>
            <a:chExt cx="2926080" cy="1043931"/>
          </a:xfrm>
        </p:grpSpPr>
        <p:sp>
          <p:nvSpPr>
            <p:cNvPr id="20" name="TextBox 19">
              <a:extLst>
                <a:ext uri="{FF2B5EF4-FFF2-40B4-BE49-F238E27FC236}">
                  <a16:creationId xmlns:a16="http://schemas.microsoft.com/office/drawing/2014/main" id="{6D7FF6CD-F81C-C9E5-C962-E8B1DD6C5FED}"/>
                </a:ext>
              </a:extLst>
            </p:cNvPr>
            <p:cNvSpPr txBox="1"/>
            <p:nvPr/>
          </p:nvSpPr>
          <p:spPr>
            <a:xfrm>
              <a:off x="8921977" y="2947244"/>
              <a:ext cx="2926080"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FBA91E">
                      <a:lumMod val="75000"/>
                    </a:srgbClr>
                  </a:solidFill>
                  <a:effectLst/>
                  <a:uLnTx/>
                  <a:uFillTx/>
                  <a:latin typeface="Segoe UI" panose="020B0502040204020203" pitchFamily="34" charset="0"/>
                  <a:cs typeface="Segoe UI" panose="020B0502040204020203" pitchFamily="34" charset="0"/>
                </a:rPr>
                <a:t>Behaviour</a:t>
              </a:r>
            </a:p>
          </p:txBody>
        </p:sp>
        <p:sp>
          <p:nvSpPr>
            <p:cNvPr id="21" name="TextBox 20">
              <a:extLst>
                <a:ext uri="{FF2B5EF4-FFF2-40B4-BE49-F238E27FC236}">
                  <a16:creationId xmlns:a16="http://schemas.microsoft.com/office/drawing/2014/main" id="{798A3AC2-5505-865C-4EF6-DDEA2C935E1B}"/>
                </a:ext>
              </a:extLst>
            </p:cNvPr>
            <p:cNvSpPr txBox="1"/>
            <p:nvPr/>
          </p:nvSpPr>
          <p:spPr>
            <a:xfrm>
              <a:off x="8921977" y="3406400"/>
              <a:ext cx="2926080" cy="584775"/>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Repetitively acting in a certain way</a:t>
              </a:r>
            </a:p>
          </p:txBody>
        </p:sp>
      </p:grpSp>
      <p:grpSp>
        <p:nvGrpSpPr>
          <p:cNvPr id="22" name="Group 21">
            <a:extLst>
              <a:ext uri="{FF2B5EF4-FFF2-40B4-BE49-F238E27FC236}">
                <a16:creationId xmlns:a16="http://schemas.microsoft.com/office/drawing/2014/main" id="{36E6ADC5-E38E-047F-CF71-8B12DCD9E35C}"/>
              </a:ext>
            </a:extLst>
          </p:cNvPr>
          <p:cNvGrpSpPr/>
          <p:nvPr/>
        </p:nvGrpSpPr>
        <p:grpSpPr>
          <a:xfrm>
            <a:off x="549594" y="3460502"/>
            <a:ext cx="2926080" cy="1536374"/>
            <a:chOff x="332936" y="2947244"/>
            <a:chExt cx="2926080" cy="1536374"/>
          </a:xfrm>
        </p:grpSpPr>
        <p:sp>
          <p:nvSpPr>
            <p:cNvPr id="23" name="TextBox 22">
              <a:extLst>
                <a:ext uri="{FF2B5EF4-FFF2-40B4-BE49-F238E27FC236}">
                  <a16:creationId xmlns:a16="http://schemas.microsoft.com/office/drawing/2014/main" id="{8346DC71-8DEE-44A2-387A-43793E949EE0}"/>
                </a:ext>
              </a:extLst>
            </p:cNvPr>
            <p:cNvSpPr txBox="1"/>
            <p:nvPr/>
          </p:nvSpPr>
          <p:spPr>
            <a:xfrm>
              <a:off x="332936" y="2947244"/>
              <a:ext cx="2926080" cy="461665"/>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6">
                      <a:lumMod val="75000"/>
                    </a:schemeClr>
                  </a:solidFill>
                  <a:effectLst/>
                  <a:uLnTx/>
                  <a:uFillTx/>
                  <a:latin typeface="Segoe UI" panose="020B0502040204020203" pitchFamily="34" charset="0"/>
                  <a:cs typeface="Segoe UI" panose="020B0502040204020203" pitchFamily="34" charset="0"/>
                </a:rPr>
                <a:t>Habits</a:t>
              </a:r>
            </a:p>
          </p:txBody>
        </p:sp>
        <p:sp>
          <p:nvSpPr>
            <p:cNvPr id="24" name="TextBox 23">
              <a:extLst>
                <a:ext uri="{FF2B5EF4-FFF2-40B4-BE49-F238E27FC236}">
                  <a16:creationId xmlns:a16="http://schemas.microsoft.com/office/drawing/2014/main" id="{1E4D6C95-613E-C24A-89D1-156BEECC4A3A}"/>
                </a:ext>
              </a:extLst>
            </p:cNvPr>
            <p:cNvSpPr txBox="1"/>
            <p:nvPr/>
          </p:nvSpPr>
          <p:spPr>
            <a:xfrm>
              <a:off x="332936" y="3406400"/>
              <a:ext cx="2926080" cy="1077218"/>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Something that a person does often, maybe those things are controlled by a person’s sub-conscious mind.</a:t>
              </a:r>
            </a:p>
          </p:txBody>
        </p:sp>
      </p:grpSp>
      <p:grpSp>
        <p:nvGrpSpPr>
          <p:cNvPr id="25" name="Group 24">
            <a:extLst>
              <a:ext uri="{FF2B5EF4-FFF2-40B4-BE49-F238E27FC236}">
                <a16:creationId xmlns:a16="http://schemas.microsoft.com/office/drawing/2014/main" id="{301E7D6C-2E13-0552-2901-3CBD7B0B098B}"/>
              </a:ext>
            </a:extLst>
          </p:cNvPr>
          <p:cNvGrpSpPr/>
          <p:nvPr/>
        </p:nvGrpSpPr>
        <p:grpSpPr>
          <a:xfrm>
            <a:off x="8716326" y="1755408"/>
            <a:ext cx="2926080" cy="1043931"/>
            <a:chOff x="8921977" y="1242150"/>
            <a:chExt cx="2926080" cy="1043931"/>
          </a:xfrm>
        </p:grpSpPr>
        <p:sp>
          <p:nvSpPr>
            <p:cNvPr id="26" name="TextBox 25">
              <a:extLst>
                <a:ext uri="{FF2B5EF4-FFF2-40B4-BE49-F238E27FC236}">
                  <a16:creationId xmlns:a16="http://schemas.microsoft.com/office/drawing/2014/main" id="{E7DBD536-41DF-5D06-E967-F2A1E04D1833}"/>
                </a:ext>
              </a:extLst>
            </p:cNvPr>
            <p:cNvSpPr txBox="1"/>
            <p:nvPr/>
          </p:nvSpPr>
          <p:spPr>
            <a:xfrm>
              <a:off x="8921977" y="1242150"/>
              <a:ext cx="2926080"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F15F47"/>
                  </a:solidFill>
                  <a:effectLst/>
                  <a:uLnTx/>
                  <a:uFillTx/>
                  <a:latin typeface="Segoe UI" panose="020B0502040204020203" pitchFamily="34" charset="0"/>
                  <a:cs typeface="Segoe UI" panose="020B0502040204020203" pitchFamily="34" charset="0"/>
                </a:rPr>
                <a:t>Belief</a:t>
              </a:r>
            </a:p>
          </p:txBody>
        </p:sp>
        <p:sp>
          <p:nvSpPr>
            <p:cNvPr id="27" name="TextBox 26">
              <a:extLst>
                <a:ext uri="{FF2B5EF4-FFF2-40B4-BE49-F238E27FC236}">
                  <a16:creationId xmlns:a16="http://schemas.microsoft.com/office/drawing/2014/main" id="{12604AEC-DDB0-1DD7-7C80-FA4EEE193379}"/>
                </a:ext>
              </a:extLst>
            </p:cNvPr>
            <p:cNvSpPr txBox="1"/>
            <p:nvPr/>
          </p:nvSpPr>
          <p:spPr>
            <a:xfrm>
              <a:off x="8921977" y="1701306"/>
              <a:ext cx="2926080" cy="584775"/>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A feeling that something exists or is true.</a:t>
              </a:r>
            </a:p>
          </p:txBody>
        </p:sp>
      </p:grpSp>
      <p:grpSp>
        <p:nvGrpSpPr>
          <p:cNvPr id="28" name="Group 27">
            <a:extLst>
              <a:ext uri="{FF2B5EF4-FFF2-40B4-BE49-F238E27FC236}">
                <a16:creationId xmlns:a16="http://schemas.microsoft.com/office/drawing/2014/main" id="{941F3957-0525-EE24-A809-ED1FA31E1619}"/>
              </a:ext>
            </a:extLst>
          </p:cNvPr>
          <p:cNvGrpSpPr/>
          <p:nvPr/>
        </p:nvGrpSpPr>
        <p:grpSpPr>
          <a:xfrm>
            <a:off x="549594" y="1755408"/>
            <a:ext cx="2926080" cy="1043931"/>
            <a:chOff x="332936" y="2627766"/>
            <a:chExt cx="2926080" cy="1043931"/>
          </a:xfrm>
        </p:grpSpPr>
        <p:sp>
          <p:nvSpPr>
            <p:cNvPr id="29" name="TextBox 28">
              <a:extLst>
                <a:ext uri="{FF2B5EF4-FFF2-40B4-BE49-F238E27FC236}">
                  <a16:creationId xmlns:a16="http://schemas.microsoft.com/office/drawing/2014/main" id="{9491E86B-65BB-CCB8-C81B-125F123F0512}"/>
                </a:ext>
              </a:extLst>
            </p:cNvPr>
            <p:cNvSpPr txBox="1"/>
            <p:nvPr/>
          </p:nvSpPr>
          <p:spPr>
            <a:xfrm>
              <a:off x="332936" y="2627766"/>
              <a:ext cx="2926080" cy="461665"/>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3AC6E1">
                      <a:lumMod val="75000"/>
                    </a:srgbClr>
                  </a:solidFill>
                  <a:effectLst/>
                  <a:uLnTx/>
                  <a:uFillTx/>
                  <a:latin typeface="Segoe UI" panose="020B0502040204020203" pitchFamily="34" charset="0"/>
                  <a:cs typeface="Segoe UI" panose="020B0502040204020203" pitchFamily="34" charset="0"/>
                </a:rPr>
                <a:t>Values</a:t>
              </a:r>
            </a:p>
          </p:txBody>
        </p:sp>
        <p:sp>
          <p:nvSpPr>
            <p:cNvPr id="30" name="TextBox 29">
              <a:extLst>
                <a:ext uri="{FF2B5EF4-FFF2-40B4-BE49-F238E27FC236}">
                  <a16:creationId xmlns:a16="http://schemas.microsoft.com/office/drawing/2014/main" id="{DA31DC61-1CFC-82A8-A8EA-47C85588E406}"/>
                </a:ext>
              </a:extLst>
            </p:cNvPr>
            <p:cNvSpPr txBox="1"/>
            <p:nvPr/>
          </p:nvSpPr>
          <p:spPr>
            <a:xfrm>
              <a:off x="332936" y="3086922"/>
              <a:ext cx="2926080" cy="584775"/>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Importance or usefulness, of something</a:t>
              </a:r>
            </a:p>
          </p:txBody>
        </p:sp>
      </p:grpSp>
      <p:sp>
        <p:nvSpPr>
          <p:cNvPr id="31" name="Rectangle 30"/>
          <p:cNvSpPr/>
          <p:nvPr/>
        </p:nvSpPr>
        <p:spPr>
          <a:xfrm>
            <a:off x="1029186" y="5534209"/>
            <a:ext cx="11056797" cy="646331"/>
          </a:xfrm>
          <a:prstGeom prst="rect">
            <a:avLst/>
          </a:prstGeom>
        </p:spPr>
        <p:txBody>
          <a:bodyPr wrap="square">
            <a:spAutoFit/>
          </a:bodyPr>
          <a:lstStyle/>
          <a:p>
            <a:pPr algn="just"/>
            <a:r>
              <a:rPr lang="en-US" dirty="0">
                <a:latin typeface="Segoe UI" panose="020B0502040204020203" pitchFamily="34" charset="0"/>
                <a:cs typeface="Segoe UI" panose="020B0502040204020203" pitchFamily="34" charset="0"/>
              </a:rPr>
              <a:t>How people in an organization behave, what are their habits, values and beliefs regarding quality and providing that quality to their customers</a:t>
            </a: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936394"/>
            <a:ext cx="747836" cy="747836"/>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8562" y="1755408"/>
            <a:ext cx="928822" cy="928822"/>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7274" y="4019411"/>
            <a:ext cx="577586" cy="577586"/>
          </a:xfrm>
          <a:prstGeom prst="rect">
            <a:avLst/>
          </a:prstGeom>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2488" y="3883590"/>
            <a:ext cx="689924" cy="689924"/>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870" y="5520795"/>
            <a:ext cx="613447" cy="613447"/>
          </a:xfrm>
          <a:prstGeom prst="rect">
            <a:avLst/>
          </a:prstGeom>
        </p:spPr>
      </p:pic>
    </p:spTree>
    <p:custDataLst>
      <p:tags r:id="rId1"/>
    </p:custDataLst>
    <p:extLst>
      <p:ext uri="{BB962C8B-B14F-4D97-AF65-F5344CB8AC3E}">
        <p14:creationId xmlns:p14="http://schemas.microsoft.com/office/powerpoint/2010/main" val="1392455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UNPHARMA13">
      <a:dk1>
        <a:sysClr val="windowText" lastClr="000000"/>
      </a:dk1>
      <a:lt1>
        <a:sysClr val="window" lastClr="FFFFFF"/>
      </a:lt1>
      <a:dk2>
        <a:srgbClr val="CC3300"/>
      </a:dk2>
      <a:lt2>
        <a:srgbClr val="EEECE1"/>
      </a:lt2>
      <a:accent1>
        <a:srgbClr val="F68712"/>
      </a:accent1>
      <a:accent2>
        <a:srgbClr val="FBCBA5"/>
      </a:accent2>
      <a:accent3>
        <a:srgbClr val="F7D708"/>
      </a:accent3>
      <a:accent4>
        <a:srgbClr val="B06900"/>
      </a:accent4>
      <a:accent5>
        <a:srgbClr val="CABA46"/>
      </a:accent5>
      <a:accent6>
        <a:srgbClr val="DA6232"/>
      </a:accent6>
      <a:hlink>
        <a:srgbClr val="CC3300"/>
      </a:hlink>
      <a:folHlink>
        <a:srgbClr val="1C62CA"/>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D6B2068E75094F8217B98C5057115D" ma:contentTypeVersion="12" ma:contentTypeDescription="Create a new document." ma:contentTypeScope="" ma:versionID="9ae9613f742c392dd24dee9b84271b56">
  <xsd:schema xmlns:xsd="http://www.w3.org/2001/XMLSchema" xmlns:xs="http://www.w3.org/2001/XMLSchema" xmlns:p="http://schemas.microsoft.com/office/2006/metadata/properties" xmlns:ns2="2a9f2acb-1bf1-4ae9-9399-7d885587fac1" xmlns:ns3="2e260154-60b4-4118-a56d-b736e0066c93" targetNamespace="http://schemas.microsoft.com/office/2006/metadata/properties" ma:root="true" ma:fieldsID="f9d5770d9fcd2fafaa5da376b4fd7854" ns2:_="" ns3:_="">
    <xsd:import namespace="2a9f2acb-1bf1-4ae9-9399-7d885587fac1"/>
    <xsd:import namespace="2e260154-60b4-4118-a56d-b736e0066c9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9f2acb-1bf1-4ae9-9399-7d885587fa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260154-60b4-4118-a56d-b736e0066c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865DB6-8048-4046-8823-37249E6A516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E86250F-6463-4A0D-B7DB-3411539B62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9f2acb-1bf1-4ae9-9399-7d885587fac1"/>
    <ds:schemaRef ds:uri="2e260154-60b4-4118-a56d-b736e0066c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576120-A74D-4852-8853-5D1FF97075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17172</TotalTime>
  <Words>4667</Words>
  <Application>Microsoft Office PowerPoint</Application>
  <PresentationFormat>Widescreen</PresentationFormat>
  <Paragraphs>521</Paragraphs>
  <Slides>35</Slides>
  <Notes>34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Arial</vt:lpstr>
      <vt:lpstr>Calibri</vt:lpstr>
      <vt:lpstr>Lato</vt:lpstr>
      <vt:lpstr>Microsoft Sans Serif</vt:lpstr>
      <vt:lpstr>Rockwell</vt:lpstr>
      <vt:lpstr>Segoe Sans</vt:lpstr>
      <vt:lpstr>Segoe UI</vt:lpstr>
      <vt:lpstr>Times New Roman</vt:lpstr>
      <vt:lpstr>Office Theme</vt:lpstr>
      <vt:lpstr>1_Office Theme</vt:lpstr>
      <vt:lpstr>Quality Culture </vt:lpstr>
      <vt:lpstr>Quality Culture </vt:lpstr>
      <vt:lpstr>Content In this module we will learn about:  </vt:lpstr>
      <vt:lpstr>Content In this module we will learn about:  </vt:lpstr>
      <vt:lpstr>Why is Quality Important in Pharma? </vt:lpstr>
      <vt:lpstr>Why is Quality Important in Pharma? </vt:lpstr>
      <vt:lpstr>Why is Quality Important in Pharma? </vt:lpstr>
      <vt:lpstr>Why is Quality Important in Pharma? </vt:lpstr>
      <vt:lpstr>Understanding Quality Culture</vt:lpstr>
      <vt:lpstr>Quality is connected with the Culture</vt:lpstr>
      <vt:lpstr>Quality is connected with the Culture</vt:lpstr>
      <vt:lpstr>Why Quality Culture </vt:lpstr>
      <vt:lpstr>Reactive Approach vs Proactive Approach </vt:lpstr>
      <vt:lpstr>Reactive Approach vs Proactive Approach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Vishal Patel</dc:creator>
  <cp:lastModifiedBy>Yatin Guhagarkar</cp:lastModifiedBy>
  <cp:revision>917</cp:revision>
  <cp:lastPrinted>2025-04-24T05:17:44Z</cp:lastPrinted>
  <dcterms:created xsi:type="dcterms:W3CDTF">2024-10-10T05:53:30Z</dcterms:created>
  <dcterms:modified xsi:type="dcterms:W3CDTF">2026-03-19T17:25:11Z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0x010100D7D6B2068E75094F8217B98C5057115D</vt:lpwstr>
  </property>
  <property fmtid="{D5CDD505-2E9C-101B-9397-08002B2CF9AE}" pid="3" name="ArticulateGUID">
    <vt:lpwstr>1984DE19-AD51-4783-81A8-BFE401AA7EBB</vt:lpwstr>
  </property>
  <property fmtid="{D5CDD505-2E9C-101B-9397-08002B2CF9AE}" pid="4" name="ArticulatePath">
    <vt:lpwstr>https://sunglobalonline-my.sharepoint.com/personal/gopal_londhe_sunpharma_com/Documents/Desktop/For AT/Quality Culture- CTR-GSP-GxP-QCL V1.0</vt:lpwstr>
  </property>
</Properties>
</file>