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notesSlides/notesSlide4.xml" ContentType="application/vnd.openxmlformats-officedocument.presentationml.notesSlide+xml"/>
  <Override PartName="/ppt/tags/tag12.xml" ContentType="application/vnd.openxmlformats-officedocument.presentationml.tags+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3.xml" ContentType="application/vnd.openxmlformats-officedocument.presentationml.tags+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4.xml" ContentType="application/vnd.openxmlformats-officedocument.presentationml.tags+xml"/>
  <Override PartName="/ppt/notesSlides/notesSlide7.xml" ContentType="application/vnd.openxmlformats-officedocument.presentationml.notesSlide+xml"/>
  <Override PartName="/ppt/tags/tag15.xml" ContentType="application/vnd.openxmlformats-officedocument.presentationml.tags+xml"/>
  <Override PartName="/ppt/notesSlides/notesSlide8.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15"/>
  </p:notesMasterIdLst>
  <p:sldIdLst>
    <p:sldId id="262" r:id="rId5"/>
    <p:sldId id="707" r:id="rId6"/>
    <p:sldId id="708" r:id="rId7"/>
    <p:sldId id="675" r:id="rId8"/>
    <p:sldId id="1427" r:id="rId9"/>
    <p:sldId id="1442" r:id="rId10"/>
    <p:sldId id="257" r:id="rId11"/>
    <p:sldId id="1450" r:id="rId12"/>
    <p:sldId id="1461" r:id="rId13"/>
    <p:sldId id="425" r:id="rId14"/>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nchal Gupta" initials="CG" lastIdx="1" clrIdx="0"/>
  <p:cmAuthor id="2" name="Akshay R. Koli" initials="ARK" lastIdx="8" clrIdx="1"/>
  <p:cmAuthor id="3" name="Gopal Londhe" initials="GL" lastIdx="2" clrIdx="2">
    <p:extLst>
      <p:ext uri="{19B8F6BF-5375-455C-9EA6-DF929625EA0E}">
        <p15:presenceInfo xmlns:p15="http://schemas.microsoft.com/office/powerpoint/2012/main" userId="S-1-5-21-3497643087-1090019524-3311704785-128988" providerId="AD"/>
      </p:ext>
    </p:extLst>
  </p:cmAuthor>
  <p:cmAuthor id="4" name="Sakshi Mhatre" initials="SM" lastIdx="12" clrIdx="3">
    <p:extLst>
      <p:ext uri="{19B8F6BF-5375-455C-9EA6-DF929625EA0E}">
        <p15:presenceInfo xmlns:p15="http://schemas.microsoft.com/office/powerpoint/2012/main" userId="S::Sakshi.Mhatre@sunpharma.com::54ce95df-9506-477e-92d3-0aded0c8b880" providerId="AD"/>
      </p:ext>
    </p:extLst>
  </p:cmAuthor>
  <p:cmAuthor id="5" name="Gopal Londhe" initials="GL [2]" lastIdx="12" clrIdx="4">
    <p:extLst>
      <p:ext uri="{19B8F6BF-5375-455C-9EA6-DF929625EA0E}">
        <p15:presenceInfo xmlns:p15="http://schemas.microsoft.com/office/powerpoint/2012/main" userId="S::Gopal.Londhe@sunpharma.com::ba0e7534-7856-4675-8c48-63afa806547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1D6FF"/>
    <a:srgbClr val="1D6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82189" autoAdjust="0"/>
  </p:normalViewPr>
  <p:slideViewPr>
    <p:cSldViewPr snapToGrid="0">
      <p:cViewPr varScale="1">
        <p:scale>
          <a:sx n="81" d="100"/>
          <a:sy n="81" d="100"/>
        </p:scale>
        <p:origin x="614" y="62"/>
      </p:cViewPr>
      <p:guideLst>
        <p:guide orient="horz" pos="2160"/>
        <p:guide pos="3840"/>
      </p:guideLst>
    </p:cSldViewPr>
  </p:slideViewPr>
  <p:notesTextViewPr>
    <p:cViewPr>
      <p:scale>
        <a:sx n="1" d="1"/>
        <a:sy n="1" d="1"/>
      </p:scale>
      <p:origin x="0" y="0"/>
    </p:cViewPr>
  </p:notesTextViewPr>
  <p:sorterViewPr>
    <p:cViewPr>
      <p:scale>
        <a:sx n="100" d="100"/>
        <a:sy n="100" d="100"/>
      </p:scale>
      <p:origin x="0" y="-428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pal Londhe" userId="ba0e7534-7856-4675-8c48-63afa806547f" providerId="ADAL" clId="{979065C6-6254-4937-9611-9FA0A5B54A29}"/>
    <pc:docChg chg="modSld">
      <pc:chgData name="Gopal Londhe" userId="ba0e7534-7856-4675-8c48-63afa806547f" providerId="ADAL" clId="{979065C6-6254-4937-9611-9FA0A5B54A29}" dt="2025-12-10T10:34:30.109" v="31"/>
      <pc:docMkLst>
        <pc:docMk/>
      </pc:docMkLst>
      <pc:sldChg chg="modAnim">
        <pc:chgData name="Gopal Londhe" userId="ba0e7534-7856-4675-8c48-63afa806547f" providerId="ADAL" clId="{979065C6-6254-4937-9611-9FA0A5B54A29}" dt="2025-12-10T10:34:00.962" v="24"/>
        <pc:sldMkLst>
          <pc:docMk/>
          <pc:sldMk cId="3960870547" sldId="257"/>
        </pc:sldMkLst>
      </pc:sldChg>
      <pc:sldChg chg="modAnim">
        <pc:chgData name="Gopal Londhe" userId="ba0e7534-7856-4675-8c48-63afa806547f" providerId="ADAL" clId="{979065C6-6254-4937-9611-9FA0A5B54A29}" dt="2025-12-10T10:31:59.453" v="0"/>
        <pc:sldMkLst>
          <pc:docMk/>
          <pc:sldMk cId="2181562552" sldId="262"/>
        </pc:sldMkLst>
      </pc:sldChg>
      <pc:sldChg chg="modSp mod modAnim">
        <pc:chgData name="Gopal Londhe" userId="ba0e7534-7856-4675-8c48-63afa806547f" providerId="ADAL" clId="{979065C6-6254-4937-9611-9FA0A5B54A29}" dt="2025-12-10T10:34:30.109" v="31"/>
        <pc:sldMkLst>
          <pc:docMk/>
          <pc:sldMk cId="217548515" sldId="425"/>
        </pc:sldMkLst>
        <pc:spChg chg="mod">
          <ac:chgData name="Gopal Londhe" userId="ba0e7534-7856-4675-8c48-63afa806547f" providerId="ADAL" clId="{979065C6-6254-4937-9611-9FA0A5B54A29}" dt="2025-12-10T10:34:28.666" v="30" actId="1076"/>
          <ac:spMkLst>
            <pc:docMk/>
            <pc:sldMk cId="217548515" sldId="425"/>
            <ac:spMk id="4" creationId="{00000000-0000-0000-0000-000000000000}"/>
          </ac:spMkLst>
        </pc:spChg>
      </pc:sldChg>
      <pc:sldChg chg="modAnim">
        <pc:chgData name="Gopal Londhe" userId="ba0e7534-7856-4675-8c48-63afa806547f" providerId="ADAL" clId="{979065C6-6254-4937-9611-9FA0A5B54A29}" dt="2025-12-10T10:32:51.670" v="13"/>
        <pc:sldMkLst>
          <pc:docMk/>
          <pc:sldMk cId="2450452956" sldId="675"/>
        </pc:sldMkLst>
      </pc:sldChg>
      <pc:sldChg chg="modAnim">
        <pc:chgData name="Gopal Londhe" userId="ba0e7534-7856-4675-8c48-63afa806547f" providerId="ADAL" clId="{979065C6-6254-4937-9611-9FA0A5B54A29}" dt="2025-12-10T10:32:11.353" v="1"/>
        <pc:sldMkLst>
          <pc:docMk/>
          <pc:sldMk cId="1920406039" sldId="707"/>
        </pc:sldMkLst>
      </pc:sldChg>
      <pc:sldChg chg="modSp mod modAnim">
        <pc:chgData name="Gopal Londhe" userId="ba0e7534-7856-4675-8c48-63afa806547f" providerId="ADAL" clId="{979065C6-6254-4937-9611-9FA0A5B54A29}" dt="2025-12-10T10:32:31.593" v="10"/>
        <pc:sldMkLst>
          <pc:docMk/>
          <pc:sldMk cId="659074876" sldId="708"/>
        </pc:sldMkLst>
        <pc:spChg chg="mod">
          <ac:chgData name="Gopal Londhe" userId="ba0e7534-7856-4675-8c48-63afa806547f" providerId="ADAL" clId="{979065C6-6254-4937-9611-9FA0A5B54A29}" dt="2025-12-10T10:32:22.583" v="3" actId="1076"/>
          <ac:spMkLst>
            <pc:docMk/>
            <pc:sldMk cId="659074876" sldId="708"/>
            <ac:spMk id="11" creationId="{00000000-0000-0000-0000-000000000000}"/>
          </ac:spMkLst>
        </pc:spChg>
      </pc:sldChg>
      <pc:sldChg chg="modAnim">
        <pc:chgData name="Gopal Londhe" userId="ba0e7534-7856-4675-8c48-63afa806547f" providerId="ADAL" clId="{979065C6-6254-4937-9611-9FA0A5B54A29}" dt="2025-12-10T10:33:05.113" v="15"/>
        <pc:sldMkLst>
          <pc:docMk/>
          <pc:sldMk cId="217461312" sldId="1427"/>
        </pc:sldMkLst>
      </pc:sldChg>
      <pc:sldChg chg="modSp mod modAnim">
        <pc:chgData name="Gopal Londhe" userId="ba0e7534-7856-4675-8c48-63afa806547f" providerId="ADAL" clId="{979065C6-6254-4937-9611-9FA0A5B54A29}" dt="2025-12-10T10:33:50.382" v="22"/>
        <pc:sldMkLst>
          <pc:docMk/>
          <pc:sldMk cId="1106242367" sldId="1442"/>
        </pc:sldMkLst>
        <pc:spChg chg="mod">
          <ac:chgData name="Gopal Londhe" userId="ba0e7534-7856-4675-8c48-63afa806547f" providerId="ADAL" clId="{979065C6-6254-4937-9611-9FA0A5B54A29}" dt="2025-12-10T10:33:19.341" v="18" actId="1076"/>
          <ac:spMkLst>
            <pc:docMk/>
            <pc:sldMk cId="1106242367" sldId="1442"/>
            <ac:spMk id="8" creationId="{B888609F-8FA8-492C-9C97-C7491867FF84}"/>
          </ac:spMkLst>
        </pc:spChg>
      </pc:sldChg>
      <pc:sldChg chg="modAnim">
        <pc:chgData name="Gopal Londhe" userId="ba0e7534-7856-4675-8c48-63afa806547f" providerId="ADAL" clId="{979065C6-6254-4937-9611-9FA0A5B54A29}" dt="2025-12-10T10:34:12.684" v="26"/>
        <pc:sldMkLst>
          <pc:docMk/>
          <pc:sldMk cId="4127728982" sldId="1450"/>
        </pc:sldMkLst>
      </pc:sldChg>
      <pc:sldChg chg="modSp mod modAnim">
        <pc:chgData name="Gopal Londhe" userId="ba0e7534-7856-4675-8c48-63afa806547f" providerId="ADAL" clId="{979065C6-6254-4937-9611-9FA0A5B54A29}" dt="2025-12-10T10:34:23.735" v="29"/>
        <pc:sldMkLst>
          <pc:docMk/>
          <pc:sldMk cId="1924325426" sldId="1461"/>
        </pc:sldMkLst>
        <pc:spChg chg="mod">
          <ac:chgData name="Gopal Londhe" userId="ba0e7534-7856-4675-8c48-63afa806547f" providerId="ADAL" clId="{979065C6-6254-4937-9611-9FA0A5B54A29}" dt="2025-12-10T10:34:17.818" v="27" actId="1076"/>
          <ac:spMkLst>
            <pc:docMk/>
            <pc:sldMk cId="1924325426" sldId="1461"/>
            <ac:spMk id="2" creationId="{3D0B3862-48F1-40C4-80E9-602F1F6F4247}"/>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45E603-685C-4EB9-8FDD-002C7E502B4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4AA555D7-F411-41A3-AF74-631F46B09F51}">
      <dgm:prSet phldrT="[Text]" custT="1"/>
      <dgm:spPr/>
      <dgm:t>
        <a:bodyPr/>
        <a:lstStyle/>
        <a:p>
          <a:r>
            <a:rPr lang="en-US" sz="2400" b="1" dirty="0"/>
            <a:t>Documentation</a:t>
          </a:r>
          <a:endParaRPr lang="en-IN" sz="2400" b="1" dirty="0"/>
        </a:p>
      </dgm:t>
    </dgm:pt>
    <dgm:pt modelId="{C473BA1F-8035-42A3-90E4-68CE65DCFAC0}" type="parTrans" cxnId="{1C1CA65D-DB95-4624-8F3E-D82F93DB095D}">
      <dgm:prSet/>
      <dgm:spPr/>
      <dgm:t>
        <a:bodyPr/>
        <a:lstStyle/>
        <a:p>
          <a:endParaRPr lang="en-IN"/>
        </a:p>
      </dgm:t>
    </dgm:pt>
    <dgm:pt modelId="{C420278D-9059-4950-B3E7-115EC649F738}" type="sibTrans" cxnId="{1C1CA65D-DB95-4624-8F3E-D82F93DB095D}">
      <dgm:prSet/>
      <dgm:spPr/>
      <dgm:t>
        <a:bodyPr/>
        <a:lstStyle/>
        <a:p>
          <a:endParaRPr lang="en-IN"/>
        </a:p>
      </dgm:t>
    </dgm:pt>
    <dgm:pt modelId="{1208414E-9954-45E3-B117-AAEC1443525D}">
      <dgm:prSet phldrT="[Text]" custT="1"/>
      <dgm:spPr/>
      <dgm:t>
        <a:bodyPr/>
        <a:lstStyle/>
        <a:p>
          <a:r>
            <a:rPr lang="en-US" sz="1600" b="1" dirty="0"/>
            <a:t>Instructions</a:t>
          </a:r>
          <a:endParaRPr lang="en-IN" sz="1600" b="1" dirty="0"/>
        </a:p>
      </dgm:t>
    </dgm:pt>
    <dgm:pt modelId="{0C9149EC-C1CD-4208-A8BD-22B9B2B1661F}" type="parTrans" cxnId="{319B8497-018E-4A34-BA43-638CBDCA0083}">
      <dgm:prSet/>
      <dgm:spPr/>
      <dgm:t>
        <a:bodyPr/>
        <a:lstStyle/>
        <a:p>
          <a:endParaRPr lang="en-IN"/>
        </a:p>
      </dgm:t>
    </dgm:pt>
    <dgm:pt modelId="{5F73B70A-1E35-4927-A1D5-2C369F67E8E1}" type="sibTrans" cxnId="{319B8497-018E-4A34-BA43-638CBDCA0083}">
      <dgm:prSet/>
      <dgm:spPr/>
      <dgm:t>
        <a:bodyPr/>
        <a:lstStyle/>
        <a:p>
          <a:endParaRPr lang="en-IN"/>
        </a:p>
      </dgm:t>
    </dgm:pt>
    <dgm:pt modelId="{E60E6815-BC48-4D46-863E-42BE45A01605}">
      <dgm:prSet phldrT="[Text]" custT="1"/>
      <dgm:spPr/>
      <dgm:t>
        <a:bodyPr/>
        <a:lstStyle/>
        <a:p>
          <a:pPr algn="ctr"/>
          <a:r>
            <a:rPr lang="en-US" sz="1200" b="1" dirty="0"/>
            <a:t>SOPs</a:t>
          </a:r>
        </a:p>
        <a:p>
          <a:pPr algn="ctr"/>
          <a:r>
            <a:rPr lang="en-US" sz="1200" b="1" dirty="0"/>
            <a:t>Protocols</a:t>
          </a:r>
        </a:p>
        <a:p>
          <a:pPr algn="ctr"/>
          <a:r>
            <a:rPr lang="en-US" sz="1200" b="1" dirty="0"/>
            <a:t>Analytical Procedures</a:t>
          </a:r>
        </a:p>
        <a:p>
          <a:pPr algn="ctr"/>
          <a:r>
            <a:rPr lang="en-US" sz="1200" b="1" dirty="0"/>
            <a:t>Manufacturing Formulae, Processing, Packaging and Testing Instructions</a:t>
          </a:r>
        </a:p>
        <a:p>
          <a:pPr algn="ctr"/>
          <a:r>
            <a:rPr lang="en-US" sz="1200" b="1" dirty="0"/>
            <a:t>Specifications</a:t>
          </a:r>
          <a:endParaRPr lang="en-US" sz="1400" b="1" dirty="0"/>
        </a:p>
      </dgm:t>
    </dgm:pt>
    <dgm:pt modelId="{2D6117A8-33EE-4C97-BB45-CC044C750C84}" type="parTrans" cxnId="{790FEDB1-7127-4F6D-A401-33D4D17E7458}">
      <dgm:prSet/>
      <dgm:spPr/>
      <dgm:t>
        <a:bodyPr/>
        <a:lstStyle/>
        <a:p>
          <a:endParaRPr lang="en-IN"/>
        </a:p>
      </dgm:t>
    </dgm:pt>
    <dgm:pt modelId="{8620D244-06BD-4913-BD77-8811C0E9FBAB}" type="sibTrans" cxnId="{790FEDB1-7127-4F6D-A401-33D4D17E7458}">
      <dgm:prSet/>
      <dgm:spPr/>
      <dgm:t>
        <a:bodyPr/>
        <a:lstStyle/>
        <a:p>
          <a:endParaRPr lang="en-IN"/>
        </a:p>
      </dgm:t>
    </dgm:pt>
    <dgm:pt modelId="{ABEF2C87-7CD5-48BE-B978-11FA8E190310}">
      <dgm:prSet phldrT="[Text]" custT="1"/>
      <dgm:spPr/>
      <dgm:t>
        <a:bodyPr/>
        <a:lstStyle/>
        <a:p>
          <a:r>
            <a:rPr lang="en-US" sz="1600" b="1" dirty="0"/>
            <a:t>Records and Reports</a:t>
          </a:r>
          <a:endParaRPr lang="en-IN" sz="1600" b="1" dirty="0"/>
        </a:p>
      </dgm:t>
    </dgm:pt>
    <dgm:pt modelId="{BB63F97F-5BDD-45E4-A376-A7E6B26E1FE8}" type="parTrans" cxnId="{32A58E65-6CB4-4B21-93FA-EF7B3376AD3A}">
      <dgm:prSet/>
      <dgm:spPr/>
      <dgm:t>
        <a:bodyPr/>
        <a:lstStyle/>
        <a:p>
          <a:endParaRPr lang="en-IN"/>
        </a:p>
      </dgm:t>
    </dgm:pt>
    <dgm:pt modelId="{4C6BE9EA-1E25-43B4-8FFE-8929B7AE0C8B}" type="sibTrans" cxnId="{32A58E65-6CB4-4B21-93FA-EF7B3376AD3A}">
      <dgm:prSet/>
      <dgm:spPr/>
      <dgm:t>
        <a:bodyPr/>
        <a:lstStyle/>
        <a:p>
          <a:endParaRPr lang="en-IN"/>
        </a:p>
      </dgm:t>
    </dgm:pt>
    <dgm:pt modelId="{BB6B0D79-2F98-4F79-B384-51E67C896D28}">
      <dgm:prSet phldrT="[Text]" custT="1"/>
      <dgm:spPr/>
      <dgm:t>
        <a:bodyPr/>
        <a:lstStyle/>
        <a:p>
          <a:r>
            <a:rPr lang="en-US" sz="1400" b="1" dirty="0"/>
            <a:t>Observed values</a:t>
          </a:r>
        </a:p>
        <a:p>
          <a:r>
            <a:rPr lang="en-US" sz="1400" b="1" dirty="0"/>
            <a:t>Instrument Printouts</a:t>
          </a:r>
        </a:p>
        <a:p>
          <a:r>
            <a:rPr lang="en-US" sz="1400" b="1" dirty="0"/>
            <a:t>Electronic records</a:t>
          </a:r>
        </a:p>
        <a:p>
          <a:r>
            <a:rPr lang="en-US" sz="1400" b="1" dirty="0"/>
            <a:t>Metadata or audit Trails</a:t>
          </a:r>
        </a:p>
        <a:p>
          <a:r>
            <a:rPr lang="en-US" sz="1400" b="1" dirty="0"/>
            <a:t>COAs</a:t>
          </a:r>
        </a:p>
        <a:p>
          <a:r>
            <a:rPr lang="en-US" sz="1400" b="1" dirty="0"/>
            <a:t>Reports</a:t>
          </a:r>
          <a:endParaRPr lang="en-IN" sz="1200" b="1" dirty="0"/>
        </a:p>
      </dgm:t>
    </dgm:pt>
    <dgm:pt modelId="{C078E345-071C-4940-AEEA-C82B43BEB101}" type="parTrans" cxnId="{42ECC101-1173-425E-899D-70080B23B4C3}">
      <dgm:prSet/>
      <dgm:spPr/>
      <dgm:t>
        <a:bodyPr/>
        <a:lstStyle/>
        <a:p>
          <a:endParaRPr lang="en-IN"/>
        </a:p>
      </dgm:t>
    </dgm:pt>
    <dgm:pt modelId="{5DA1F2D0-1502-4E71-A732-43A2ADACBB2E}" type="sibTrans" cxnId="{42ECC101-1173-425E-899D-70080B23B4C3}">
      <dgm:prSet/>
      <dgm:spPr/>
      <dgm:t>
        <a:bodyPr/>
        <a:lstStyle/>
        <a:p>
          <a:endParaRPr lang="en-IN"/>
        </a:p>
      </dgm:t>
    </dgm:pt>
    <dgm:pt modelId="{7FF569DB-310C-4705-A0FE-3D724BC353DB}">
      <dgm:prSet custT="1"/>
      <dgm:spPr/>
      <dgm:t>
        <a:bodyPr/>
        <a:lstStyle/>
        <a:p>
          <a:r>
            <a:rPr lang="en-US" sz="1600" b="1" dirty="0"/>
            <a:t>Site Maser File</a:t>
          </a:r>
          <a:endParaRPr lang="en-IN" sz="1600" b="1" dirty="0"/>
        </a:p>
      </dgm:t>
    </dgm:pt>
    <dgm:pt modelId="{C579F1BA-D199-4BA0-AE16-7F5972DF171E}" type="parTrans" cxnId="{D9A9B9B5-AD0B-4066-A0E2-8181510DB050}">
      <dgm:prSet/>
      <dgm:spPr/>
      <dgm:t>
        <a:bodyPr/>
        <a:lstStyle/>
        <a:p>
          <a:endParaRPr lang="en-IN"/>
        </a:p>
      </dgm:t>
    </dgm:pt>
    <dgm:pt modelId="{85E87292-211A-447C-AC4B-533D5F02F940}" type="sibTrans" cxnId="{D9A9B9B5-AD0B-4066-A0E2-8181510DB050}">
      <dgm:prSet/>
      <dgm:spPr/>
      <dgm:t>
        <a:bodyPr/>
        <a:lstStyle/>
        <a:p>
          <a:endParaRPr lang="en-IN"/>
        </a:p>
      </dgm:t>
    </dgm:pt>
    <dgm:pt modelId="{8B1AE6BE-FC4A-4FC6-B7A8-E8779EDE1B46}" type="pres">
      <dgm:prSet presAssocID="{DD45E603-685C-4EB9-8FDD-002C7E502B45}" presName="hierChild1" presStyleCnt="0">
        <dgm:presLayoutVars>
          <dgm:chPref val="1"/>
          <dgm:dir/>
          <dgm:animOne val="branch"/>
          <dgm:animLvl val="lvl"/>
          <dgm:resizeHandles/>
        </dgm:presLayoutVars>
      </dgm:prSet>
      <dgm:spPr/>
    </dgm:pt>
    <dgm:pt modelId="{4763E1EA-8EE5-4738-AA07-3A2288E2D0DF}" type="pres">
      <dgm:prSet presAssocID="{4AA555D7-F411-41A3-AF74-631F46B09F51}" presName="hierRoot1" presStyleCnt="0"/>
      <dgm:spPr/>
    </dgm:pt>
    <dgm:pt modelId="{F2E005D6-B4F6-4715-9A7B-197540B3CC0E}" type="pres">
      <dgm:prSet presAssocID="{4AA555D7-F411-41A3-AF74-631F46B09F51}" presName="composite" presStyleCnt="0"/>
      <dgm:spPr/>
    </dgm:pt>
    <dgm:pt modelId="{D5D9DBD9-F46F-441E-86CD-679ED429DC16}" type="pres">
      <dgm:prSet presAssocID="{4AA555D7-F411-41A3-AF74-631F46B09F51}" presName="background" presStyleLbl="node0" presStyleIdx="0" presStyleCnt="1"/>
      <dgm:spPr/>
    </dgm:pt>
    <dgm:pt modelId="{D3D9D68C-A550-4624-A63C-CC7D8F907263}" type="pres">
      <dgm:prSet presAssocID="{4AA555D7-F411-41A3-AF74-631F46B09F51}" presName="text" presStyleLbl="fgAcc0" presStyleIdx="0" presStyleCnt="1" custScaleX="114712" custScaleY="50883">
        <dgm:presLayoutVars>
          <dgm:chPref val="3"/>
        </dgm:presLayoutVars>
      </dgm:prSet>
      <dgm:spPr/>
    </dgm:pt>
    <dgm:pt modelId="{3ED65B7B-C1FA-424D-BC75-2F7C902E1BE0}" type="pres">
      <dgm:prSet presAssocID="{4AA555D7-F411-41A3-AF74-631F46B09F51}" presName="hierChild2" presStyleCnt="0"/>
      <dgm:spPr/>
    </dgm:pt>
    <dgm:pt modelId="{CBFD0602-7678-47E0-9C35-6760BAB68B4B}" type="pres">
      <dgm:prSet presAssocID="{C579F1BA-D199-4BA0-AE16-7F5972DF171E}" presName="Name10" presStyleLbl="parChTrans1D2" presStyleIdx="0" presStyleCnt="3"/>
      <dgm:spPr/>
    </dgm:pt>
    <dgm:pt modelId="{4F845684-BFEC-4575-B21C-26DBF497E1EA}" type="pres">
      <dgm:prSet presAssocID="{7FF569DB-310C-4705-A0FE-3D724BC353DB}" presName="hierRoot2" presStyleCnt="0"/>
      <dgm:spPr/>
    </dgm:pt>
    <dgm:pt modelId="{DC12883B-85AA-4C71-8693-AC4BCDF40D4F}" type="pres">
      <dgm:prSet presAssocID="{7FF569DB-310C-4705-A0FE-3D724BC353DB}" presName="composite2" presStyleCnt="0"/>
      <dgm:spPr/>
    </dgm:pt>
    <dgm:pt modelId="{6B519CFA-F35D-491B-A682-9BAF6EDCB211}" type="pres">
      <dgm:prSet presAssocID="{7FF569DB-310C-4705-A0FE-3D724BC353DB}" presName="background2" presStyleLbl="node2" presStyleIdx="0" presStyleCnt="3"/>
      <dgm:spPr>
        <a:solidFill>
          <a:srgbClr val="C1D6FF"/>
        </a:solidFill>
      </dgm:spPr>
    </dgm:pt>
    <dgm:pt modelId="{E70013E7-5AC0-417E-BE7A-ADF4E80A24E1}" type="pres">
      <dgm:prSet presAssocID="{7FF569DB-310C-4705-A0FE-3D724BC353DB}" presName="text2" presStyleLbl="fgAcc2" presStyleIdx="0" presStyleCnt="3" custScaleY="55496">
        <dgm:presLayoutVars>
          <dgm:chPref val="3"/>
        </dgm:presLayoutVars>
      </dgm:prSet>
      <dgm:spPr/>
    </dgm:pt>
    <dgm:pt modelId="{2EF8971C-FC06-43D6-B762-BDCA17308A01}" type="pres">
      <dgm:prSet presAssocID="{7FF569DB-310C-4705-A0FE-3D724BC353DB}" presName="hierChild3" presStyleCnt="0"/>
      <dgm:spPr/>
    </dgm:pt>
    <dgm:pt modelId="{B5B7B7B1-B3EC-43A8-83C1-BC05E20C31B6}" type="pres">
      <dgm:prSet presAssocID="{0C9149EC-C1CD-4208-A8BD-22B9B2B1661F}" presName="Name10" presStyleLbl="parChTrans1D2" presStyleIdx="1" presStyleCnt="3"/>
      <dgm:spPr/>
    </dgm:pt>
    <dgm:pt modelId="{CB671B60-C5D5-4677-9D6F-B4C8641CD295}" type="pres">
      <dgm:prSet presAssocID="{1208414E-9954-45E3-B117-AAEC1443525D}" presName="hierRoot2" presStyleCnt="0"/>
      <dgm:spPr/>
    </dgm:pt>
    <dgm:pt modelId="{E0833360-A35A-41FE-9130-EE7E76EE65A3}" type="pres">
      <dgm:prSet presAssocID="{1208414E-9954-45E3-B117-AAEC1443525D}" presName="composite2" presStyleCnt="0"/>
      <dgm:spPr/>
    </dgm:pt>
    <dgm:pt modelId="{05AF5C61-1E1E-4F6E-889A-6A826DB24DBB}" type="pres">
      <dgm:prSet presAssocID="{1208414E-9954-45E3-B117-AAEC1443525D}" presName="background2" presStyleLbl="node2" presStyleIdx="1" presStyleCnt="3"/>
      <dgm:spPr>
        <a:solidFill>
          <a:srgbClr val="C1D6FF"/>
        </a:solidFill>
      </dgm:spPr>
    </dgm:pt>
    <dgm:pt modelId="{4983074B-6F61-43CA-8523-F416BE176BE4}" type="pres">
      <dgm:prSet presAssocID="{1208414E-9954-45E3-B117-AAEC1443525D}" presName="text2" presStyleLbl="fgAcc2" presStyleIdx="1" presStyleCnt="3" custScaleY="55496">
        <dgm:presLayoutVars>
          <dgm:chPref val="3"/>
        </dgm:presLayoutVars>
      </dgm:prSet>
      <dgm:spPr/>
    </dgm:pt>
    <dgm:pt modelId="{50BD97EF-EFCB-4422-A9D5-3BF3BA0F393F}" type="pres">
      <dgm:prSet presAssocID="{1208414E-9954-45E3-B117-AAEC1443525D}" presName="hierChild3" presStyleCnt="0"/>
      <dgm:spPr/>
    </dgm:pt>
    <dgm:pt modelId="{AEDFE4D5-28A7-44EB-94B9-06D4A5615565}" type="pres">
      <dgm:prSet presAssocID="{2D6117A8-33EE-4C97-BB45-CC044C750C84}" presName="Name17" presStyleLbl="parChTrans1D3" presStyleIdx="0" presStyleCnt="2"/>
      <dgm:spPr/>
    </dgm:pt>
    <dgm:pt modelId="{7E97289E-71BC-4206-AB07-F76D9C7380EE}" type="pres">
      <dgm:prSet presAssocID="{E60E6815-BC48-4D46-863E-42BE45A01605}" presName="hierRoot3" presStyleCnt="0"/>
      <dgm:spPr/>
    </dgm:pt>
    <dgm:pt modelId="{04CF99FA-90D9-4816-945B-F90827D4C43D}" type="pres">
      <dgm:prSet presAssocID="{E60E6815-BC48-4D46-863E-42BE45A01605}" presName="composite3" presStyleCnt="0"/>
      <dgm:spPr/>
    </dgm:pt>
    <dgm:pt modelId="{25E8D562-4E9E-490F-BEF6-E248A6317880}" type="pres">
      <dgm:prSet presAssocID="{E60E6815-BC48-4D46-863E-42BE45A01605}" presName="background3" presStyleLbl="node3" presStyleIdx="0" presStyleCnt="2"/>
      <dgm:spPr>
        <a:solidFill>
          <a:srgbClr val="92D050"/>
        </a:solidFill>
      </dgm:spPr>
    </dgm:pt>
    <dgm:pt modelId="{9556F8C8-0DCB-4ECD-B658-5587A696EC82}" type="pres">
      <dgm:prSet presAssocID="{E60E6815-BC48-4D46-863E-42BE45A01605}" presName="text3" presStyleLbl="fgAcc3" presStyleIdx="0" presStyleCnt="2">
        <dgm:presLayoutVars>
          <dgm:chPref val="3"/>
        </dgm:presLayoutVars>
      </dgm:prSet>
      <dgm:spPr/>
    </dgm:pt>
    <dgm:pt modelId="{5FA94089-AF37-4B83-9F53-18214D5F8F37}" type="pres">
      <dgm:prSet presAssocID="{E60E6815-BC48-4D46-863E-42BE45A01605}" presName="hierChild4" presStyleCnt="0"/>
      <dgm:spPr/>
    </dgm:pt>
    <dgm:pt modelId="{60A83860-95C2-4B32-9AAA-2B080FA45731}" type="pres">
      <dgm:prSet presAssocID="{BB63F97F-5BDD-45E4-A376-A7E6B26E1FE8}" presName="Name10" presStyleLbl="parChTrans1D2" presStyleIdx="2" presStyleCnt="3"/>
      <dgm:spPr/>
    </dgm:pt>
    <dgm:pt modelId="{DA0DE42C-A175-4AC2-AD0E-5B1B685A2C43}" type="pres">
      <dgm:prSet presAssocID="{ABEF2C87-7CD5-48BE-B978-11FA8E190310}" presName="hierRoot2" presStyleCnt="0"/>
      <dgm:spPr/>
    </dgm:pt>
    <dgm:pt modelId="{794AB651-60F5-453B-B01A-10862A6E69D5}" type="pres">
      <dgm:prSet presAssocID="{ABEF2C87-7CD5-48BE-B978-11FA8E190310}" presName="composite2" presStyleCnt="0"/>
      <dgm:spPr/>
    </dgm:pt>
    <dgm:pt modelId="{1B914C48-F5DA-468E-AFA9-B40629C9F866}" type="pres">
      <dgm:prSet presAssocID="{ABEF2C87-7CD5-48BE-B978-11FA8E190310}" presName="background2" presStyleLbl="node2" presStyleIdx="2" presStyleCnt="3"/>
      <dgm:spPr>
        <a:solidFill>
          <a:srgbClr val="C1D6FF"/>
        </a:solidFill>
      </dgm:spPr>
    </dgm:pt>
    <dgm:pt modelId="{6E029196-352A-4F9B-9332-0186DEB6CC9E}" type="pres">
      <dgm:prSet presAssocID="{ABEF2C87-7CD5-48BE-B978-11FA8E190310}" presName="text2" presStyleLbl="fgAcc2" presStyleIdx="2" presStyleCnt="3" custScaleY="55496">
        <dgm:presLayoutVars>
          <dgm:chPref val="3"/>
        </dgm:presLayoutVars>
      </dgm:prSet>
      <dgm:spPr/>
    </dgm:pt>
    <dgm:pt modelId="{06C22078-51D4-4CF4-BFF0-BBCB95FAE375}" type="pres">
      <dgm:prSet presAssocID="{ABEF2C87-7CD5-48BE-B978-11FA8E190310}" presName="hierChild3" presStyleCnt="0"/>
      <dgm:spPr/>
    </dgm:pt>
    <dgm:pt modelId="{37C213D9-2C3D-4B47-BE9C-D09380D0528F}" type="pres">
      <dgm:prSet presAssocID="{C078E345-071C-4940-AEEA-C82B43BEB101}" presName="Name17" presStyleLbl="parChTrans1D3" presStyleIdx="1" presStyleCnt="2"/>
      <dgm:spPr/>
    </dgm:pt>
    <dgm:pt modelId="{1CDAE8E2-6139-401B-BDF8-4901EB6B9085}" type="pres">
      <dgm:prSet presAssocID="{BB6B0D79-2F98-4F79-B384-51E67C896D28}" presName="hierRoot3" presStyleCnt="0"/>
      <dgm:spPr/>
    </dgm:pt>
    <dgm:pt modelId="{6A847E28-0939-4A9E-87B5-F6BB1FD60B0F}" type="pres">
      <dgm:prSet presAssocID="{BB6B0D79-2F98-4F79-B384-51E67C896D28}" presName="composite3" presStyleCnt="0"/>
      <dgm:spPr/>
    </dgm:pt>
    <dgm:pt modelId="{DBB308DE-DB8E-45C3-B9C3-1E0C356A7ED7}" type="pres">
      <dgm:prSet presAssocID="{BB6B0D79-2F98-4F79-B384-51E67C896D28}" presName="background3" presStyleLbl="node3" presStyleIdx="1" presStyleCnt="2"/>
      <dgm:spPr>
        <a:solidFill>
          <a:srgbClr val="92D050"/>
        </a:solidFill>
      </dgm:spPr>
    </dgm:pt>
    <dgm:pt modelId="{1A3DC105-1A73-4C2B-87FE-ED608C119DCE}" type="pres">
      <dgm:prSet presAssocID="{BB6B0D79-2F98-4F79-B384-51E67C896D28}" presName="text3" presStyleLbl="fgAcc3" presStyleIdx="1" presStyleCnt="2">
        <dgm:presLayoutVars>
          <dgm:chPref val="3"/>
        </dgm:presLayoutVars>
      </dgm:prSet>
      <dgm:spPr/>
    </dgm:pt>
    <dgm:pt modelId="{6228297A-8A79-464E-BEBB-368274E5C3BB}" type="pres">
      <dgm:prSet presAssocID="{BB6B0D79-2F98-4F79-B384-51E67C896D28}" presName="hierChild4" presStyleCnt="0"/>
      <dgm:spPr/>
    </dgm:pt>
  </dgm:ptLst>
  <dgm:cxnLst>
    <dgm:cxn modelId="{42ECC101-1173-425E-899D-70080B23B4C3}" srcId="{ABEF2C87-7CD5-48BE-B978-11FA8E190310}" destId="{BB6B0D79-2F98-4F79-B384-51E67C896D28}" srcOrd="0" destOrd="0" parTransId="{C078E345-071C-4940-AEEA-C82B43BEB101}" sibTransId="{5DA1F2D0-1502-4E71-A732-43A2ADACBB2E}"/>
    <dgm:cxn modelId="{AC48F701-7657-4F0D-9851-AD9A3F5EA101}" type="presOf" srcId="{DD45E603-685C-4EB9-8FDD-002C7E502B45}" destId="{8B1AE6BE-FC4A-4FC6-B7A8-E8779EDE1B46}" srcOrd="0" destOrd="0" presId="urn:microsoft.com/office/officeart/2005/8/layout/hierarchy1"/>
    <dgm:cxn modelId="{0DD35A06-1E3E-4316-B732-5106919BE34F}" type="presOf" srcId="{ABEF2C87-7CD5-48BE-B978-11FA8E190310}" destId="{6E029196-352A-4F9B-9332-0186DEB6CC9E}" srcOrd="0" destOrd="0" presId="urn:microsoft.com/office/officeart/2005/8/layout/hierarchy1"/>
    <dgm:cxn modelId="{B1F7A009-6B23-4908-AB0F-12D6B3189776}" type="presOf" srcId="{4AA555D7-F411-41A3-AF74-631F46B09F51}" destId="{D3D9D68C-A550-4624-A63C-CC7D8F907263}" srcOrd="0" destOrd="0" presId="urn:microsoft.com/office/officeart/2005/8/layout/hierarchy1"/>
    <dgm:cxn modelId="{07392C1B-6E96-4AB4-99ED-4592388DE4E1}" type="presOf" srcId="{1208414E-9954-45E3-B117-AAEC1443525D}" destId="{4983074B-6F61-43CA-8523-F416BE176BE4}" srcOrd="0" destOrd="0" presId="urn:microsoft.com/office/officeart/2005/8/layout/hierarchy1"/>
    <dgm:cxn modelId="{1F9FA51C-FB7B-4BBD-B73B-3D22F224F056}" type="presOf" srcId="{2D6117A8-33EE-4C97-BB45-CC044C750C84}" destId="{AEDFE4D5-28A7-44EB-94B9-06D4A5615565}" srcOrd="0" destOrd="0" presId="urn:microsoft.com/office/officeart/2005/8/layout/hierarchy1"/>
    <dgm:cxn modelId="{1C1CA65D-DB95-4624-8F3E-D82F93DB095D}" srcId="{DD45E603-685C-4EB9-8FDD-002C7E502B45}" destId="{4AA555D7-F411-41A3-AF74-631F46B09F51}" srcOrd="0" destOrd="0" parTransId="{C473BA1F-8035-42A3-90E4-68CE65DCFAC0}" sibTransId="{C420278D-9059-4950-B3E7-115EC649F738}"/>
    <dgm:cxn modelId="{32A58E65-6CB4-4B21-93FA-EF7B3376AD3A}" srcId="{4AA555D7-F411-41A3-AF74-631F46B09F51}" destId="{ABEF2C87-7CD5-48BE-B978-11FA8E190310}" srcOrd="2" destOrd="0" parTransId="{BB63F97F-5BDD-45E4-A376-A7E6B26E1FE8}" sibTransId="{4C6BE9EA-1E25-43B4-8FFE-8929B7AE0C8B}"/>
    <dgm:cxn modelId="{9504318C-0A85-4624-858C-9CC0280A5C85}" type="presOf" srcId="{C579F1BA-D199-4BA0-AE16-7F5972DF171E}" destId="{CBFD0602-7678-47E0-9C35-6760BAB68B4B}" srcOrd="0" destOrd="0" presId="urn:microsoft.com/office/officeart/2005/8/layout/hierarchy1"/>
    <dgm:cxn modelId="{319B8497-018E-4A34-BA43-638CBDCA0083}" srcId="{4AA555D7-F411-41A3-AF74-631F46B09F51}" destId="{1208414E-9954-45E3-B117-AAEC1443525D}" srcOrd="1" destOrd="0" parTransId="{0C9149EC-C1CD-4208-A8BD-22B9B2B1661F}" sibTransId="{5F73B70A-1E35-4927-A1D5-2C369F67E8E1}"/>
    <dgm:cxn modelId="{4AC728A3-837A-41DC-BA25-31DBD32AEED1}" type="presOf" srcId="{E60E6815-BC48-4D46-863E-42BE45A01605}" destId="{9556F8C8-0DCB-4ECD-B658-5587A696EC82}" srcOrd="0" destOrd="0" presId="urn:microsoft.com/office/officeart/2005/8/layout/hierarchy1"/>
    <dgm:cxn modelId="{85D852AD-51B0-4F4E-B3C4-A728A5AF320C}" type="presOf" srcId="{0C9149EC-C1CD-4208-A8BD-22B9B2B1661F}" destId="{B5B7B7B1-B3EC-43A8-83C1-BC05E20C31B6}" srcOrd="0" destOrd="0" presId="urn:microsoft.com/office/officeart/2005/8/layout/hierarchy1"/>
    <dgm:cxn modelId="{1B266FB1-C658-40F1-9DC5-B9CAA2794B46}" type="presOf" srcId="{7FF569DB-310C-4705-A0FE-3D724BC353DB}" destId="{E70013E7-5AC0-417E-BE7A-ADF4E80A24E1}" srcOrd="0" destOrd="0" presId="urn:microsoft.com/office/officeart/2005/8/layout/hierarchy1"/>
    <dgm:cxn modelId="{790FEDB1-7127-4F6D-A401-33D4D17E7458}" srcId="{1208414E-9954-45E3-B117-AAEC1443525D}" destId="{E60E6815-BC48-4D46-863E-42BE45A01605}" srcOrd="0" destOrd="0" parTransId="{2D6117A8-33EE-4C97-BB45-CC044C750C84}" sibTransId="{8620D244-06BD-4913-BD77-8811C0E9FBAB}"/>
    <dgm:cxn modelId="{D9A9B9B5-AD0B-4066-A0E2-8181510DB050}" srcId="{4AA555D7-F411-41A3-AF74-631F46B09F51}" destId="{7FF569DB-310C-4705-A0FE-3D724BC353DB}" srcOrd="0" destOrd="0" parTransId="{C579F1BA-D199-4BA0-AE16-7F5972DF171E}" sibTransId="{85E87292-211A-447C-AC4B-533D5F02F940}"/>
    <dgm:cxn modelId="{C77D0AC6-760C-4D00-A8C8-6AF0DFC18837}" type="presOf" srcId="{BB6B0D79-2F98-4F79-B384-51E67C896D28}" destId="{1A3DC105-1A73-4C2B-87FE-ED608C119DCE}" srcOrd="0" destOrd="0" presId="urn:microsoft.com/office/officeart/2005/8/layout/hierarchy1"/>
    <dgm:cxn modelId="{578706E3-88B8-436D-8D29-75398F5F6944}" type="presOf" srcId="{BB63F97F-5BDD-45E4-A376-A7E6B26E1FE8}" destId="{60A83860-95C2-4B32-9AAA-2B080FA45731}" srcOrd="0" destOrd="0" presId="urn:microsoft.com/office/officeart/2005/8/layout/hierarchy1"/>
    <dgm:cxn modelId="{9E2CCBE6-0067-4C25-93FE-D232BAF540C5}" type="presOf" srcId="{C078E345-071C-4940-AEEA-C82B43BEB101}" destId="{37C213D9-2C3D-4B47-BE9C-D09380D0528F}" srcOrd="0" destOrd="0" presId="urn:microsoft.com/office/officeart/2005/8/layout/hierarchy1"/>
    <dgm:cxn modelId="{E43E1DEA-7452-4BA6-B2D0-F5C8770CD272}" type="presParOf" srcId="{8B1AE6BE-FC4A-4FC6-B7A8-E8779EDE1B46}" destId="{4763E1EA-8EE5-4738-AA07-3A2288E2D0DF}" srcOrd="0" destOrd="0" presId="urn:microsoft.com/office/officeart/2005/8/layout/hierarchy1"/>
    <dgm:cxn modelId="{BD8DD9CB-F67A-40D4-912B-74114B7F827D}" type="presParOf" srcId="{4763E1EA-8EE5-4738-AA07-3A2288E2D0DF}" destId="{F2E005D6-B4F6-4715-9A7B-197540B3CC0E}" srcOrd="0" destOrd="0" presId="urn:microsoft.com/office/officeart/2005/8/layout/hierarchy1"/>
    <dgm:cxn modelId="{130FA1FD-951F-46ED-9E98-08F4F50513D1}" type="presParOf" srcId="{F2E005D6-B4F6-4715-9A7B-197540B3CC0E}" destId="{D5D9DBD9-F46F-441E-86CD-679ED429DC16}" srcOrd="0" destOrd="0" presId="urn:microsoft.com/office/officeart/2005/8/layout/hierarchy1"/>
    <dgm:cxn modelId="{F0A1CA8F-EB49-4739-8F03-1A46AF52D1BE}" type="presParOf" srcId="{F2E005D6-B4F6-4715-9A7B-197540B3CC0E}" destId="{D3D9D68C-A550-4624-A63C-CC7D8F907263}" srcOrd="1" destOrd="0" presId="urn:microsoft.com/office/officeart/2005/8/layout/hierarchy1"/>
    <dgm:cxn modelId="{3710D9A2-15F3-484F-807F-6621CE9BD951}" type="presParOf" srcId="{4763E1EA-8EE5-4738-AA07-3A2288E2D0DF}" destId="{3ED65B7B-C1FA-424D-BC75-2F7C902E1BE0}" srcOrd="1" destOrd="0" presId="urn:microsoft.com/office/officeart/2005/8/layout/hierarchy1"/>
    <dgm:cxn modelId="{0C00BCC7-EB0B-4238-8C90-AD959C593CC0}" type="presParOf" srcId="{3ED65B7B-C1FA-424D-BC75-2F7C902E1BE0}" destId="{CBFD0602-7678-47E0-9C35-6760BAB68B4B}" srcOrd="0" destOrd="0" presId="urn:microsoft.com/office/officeart/2005/8/layout/hierarchy1"/>
    <dgm:cxn modelId="{6CA17A2E-1AE6-44C5-9F46-DBDB1C033959}" type="presParOf" srcId="{3ED65B7B-C1FA-424D-BC75-2F7C902E1BE0}" destId="{4F845684-BFEC-4575-B21C-26DBF497E1EA}" srcOrd="1" destOrd="0" presId="urn:microsoft.com/office/officeart/2005/8/layout/hierarchy1"/>
    <dgm:cxn modelId="{FA76066E-CAF0-46F8-9991-B2FA0E0F149D}" type="presParOf" srcId="{4F845684-BFEC-4575-B21C-26DBF497E1EA}" destId="{DC12883B-85AA-4C71-8693-AC4BCDF40D4F}" srcOrd="0" destOrd="0" presId="urn:microsoft.com/office/officeart/2005/8/layout/hierarchy1"/>
    <dgm:cxn modelId="{53888B24-EF3A-47BC-84AF-15610CDB128A}" type="presParOf" srcId="{DC12883B-85AA-4C71-8693-AC4BCDF40D4F}" destId="{6B519CFA-F35D-491B-A682-9BAF6EDCB211}" srcOrd="0" destOrd="0" presId="urn:microsoft.com/office/officeart/2005/8/layout/hierarchy1"/>
    <dgm:cxn modelId="{02486A6B-D904-49F0-B69D-661208ED78AF}" type="presParOf" srcId="{DC12883B-85AA-4C71-8693-AC4BCDF40D4F}" destId="{E70013E7-5AC0-417E-BE7A-ADF4E80A24E1}" srcOrd="1" destOrd="0" presId="urn:microsoft.com/office/officeart/2005/8/layout/hierarchy1"/>
    <dgm:cxn modelId="{E145CD81-6DCC-48DA-8E6C-6778303FE2A2}" type="presParOf" srcId="{4F845684-BFEC-4575-B21C-26DBF497E1EA}" destId="{2EF8971C-FC06-43D6-B762-BDCA17308A01}" srcOrd="1" destOrd="0" presId="urn:microsoft.com/office/officeart/2005/8/layout/hierarchy1"/>
    <dgm:cxn modelId="{419F6396-7605-443A-9B86-0377CA7FEC45}" type="presParOf" srcId="{3ED65B7B-C1FA-424D-BC75-2F7C902E1BE0}" destId="{B5B7B7B1-B3EC-43A8-83C1-BC05E20C31B6}" srcOrd="2" destOrd="0" presId="urn:microsoft.com/office/officeart/2005/8/layout/hierarchy1"/>
    <dgm:cxn modelId="{EBAF29B0-585A-4104-B280-E5E38003E015}" type="presParOf" srcId="{3ED65B7B-C1FA-424D-BC75-2F7C902E1BE0}" destId="{CB671B60-C5D5-4677-9D6F-B4C8641CD295}" srcOrd="3" destOrd="0" presId="urn:microsoft.com/office/officeart/2005/8/layout/hierarchy1"/>
    <dgm:cxn modelId="{B5CB5F22-B95B-4E86-874E-D52840A4DF67}" type="presParOf" srcId="{CB671B60-C5D5-4677-9D6F-B4C8641CD295}" destId="{E0833360-A35A-41FE-9130-EE7E76EE65A3}" srcOrd="0" destOrd="0" presId="urn:microsoft.com/office/officeart/2005/8/layout/hierarchy1"/>
    <dgm:cxn modelId="{57832D9E-78E9-4B52-999A-2C0433A68364}" type="presParOf" srcId="{E0833360-A35A-41FE-9130-EE7E76EE65A3}" destId="{05AF5C61-1E1E-4F6E-889A-6A826DB24DBB}" srcOrd="0" destOrd="0" presId="urn:microsoft.com/office/officeart/2005/8/layout/hierarchy1"/>
    <dgm:cxn modelId="{0CF4775D-D778-4B81-A840-301882D07B54}" type="presParOf" srcId="{E0833360-A35A-41FE-9130-EE7E76EE65A3}" destId="{4983074B-6F61-43CA-8523-F416BE176BE4}" srcOrd="1" destOrd="0" presId="urn:microsoft.com/office/officeart/2005/8/layout/hierarchy1"/>
    <dgm:cxn modelId="{5814B15F-9DD0-4F55-8ADF-052DA27AA539}" type="presParOf" srcId="{CB671B60-C5D5-4677-9D6F-B4C8641CD295}" destId="{50BD97EF-EFCB-4422-A9D5-3BF3BA0F393F}" srcOrd="1" destOrd="0" presId="urn:microsoft.com/office/officeart/2005/8/layout/hierarchy1"/>
    <dgm:cxn modelId="{4544AF7B-A865-4398-8D8B-7A84AE1A82C2}" type="presParOf" srcId="{50BD97EF-EFCB-4422-A9D5-3BF3BA0F393F}" destId="{AEDFE4D5-28A7-44EB-94B9-06D4A5615565}" srcOrd="0" destOrd="0" presId="urn:microsoft.com/office/officeart/2005/8/layout/hierarchy1"/>
    <dgm:cxn modelId="{3D6FB102-B885-40D7-BB87-E04A29129DDE}" type="presParOf" srcId="{50BD97EF-EFCB-4422-A9D5-3BF3BA0F393F}" destId="{7E97289E-71BC-4206-AB07-F76D9C7380EE}" srcOrd="1" destOrd="0" presId="urn:microsoft.com/office/officeart/2005/8/layout/hierarchy1"/>
    <dgm:cxn modelId="{C96392DC-108B-4AC8-BE69-0055C0312262}" type="presParOf" srcId="{7E97289E-71BC-4206-AB07-F76D9C7380EE}" destId="{04CF99FA-90D9-4816-945B-F90827D4C43D}" srcOrd="0" destOrd="0" presId="urn:microsoft.com/office/officeart/2005/8/layout/hierarchy1"/>
    <dgm:cxn modelId="{8DD82E5E-610B-4139-8BF5-33C60BCD7F63}" type="presParOf" srcId="{04CF99FA-90D9-4816-945B-F90827D4C43D}" destId="{25E8D562-4E9E-490F-BEF6-E248A6317880}" srcOrd="0" destOrd="0" presId="urn:microsoft.com/office/officeart/2005/8/layout/hierarchy1"/>
    <dgm:cxn modelId="{FBE8A8CD-E40A-4EEE-806D-3DF21B0078E1}" type="presParOf" srcId="{04CF99FA-90D9-4816-945B-F90827D4C43D}" destId="{9556F8C8-0DCB-4ECD-B658-5587A696EC82}" srcOrd="1" destOrd="0" presId="urn:microsoft.com/office/officeart/2005/8/layout/hierarchy1"/>
    <dgm:cxn modelId="{CB7D3103-9093-427A-B7A9-1DF3422DE270}" type="presParOf" srcId="{7E97289E-71BC-4206-AB07-F76D9C7380EE}" destId="{5FA94089-AF37-4B83-9F53-18214D5F8F37}" srcOrd="1" destOrd="0" presId="urn:microsoft.com/office/officeart/2005/8/layout/hierarchy1"/>
    <dgm:cxn modelId="{69FAC713-2C93-4BEC-94D0-1875F69EF197}" type="presParOf" srcId="{3ED65B7B-C1FA-424D-BC75-2F7C902E1BE0}" destId="{60A83860-95C2-4B32-9AAA-2B080FA45731}" srcOrd="4" destOrd="0" presId="urn:microsoft.com/office/officeart/2005/8/layout/hierarchy1"/>
    <dgm:cxn modelId="{C9174D74-FF83-4B9A-9302-09392DEC92BE}" type="presParOf" srcId="{3ED65B7B-C1FA-424D-BC75-2F7C902E1BE0}" destId="{DA0DE42C-A175-4AC2-AD0E-5B1B685A2C43}" srcOrd="5" destOrd="0" presId="urn:microsoft.com/office/officeart/2005/8/layout/hierarchy1"/>
    <dgm:cxn modelId="{8FFB7DF1-DBFE-4A87-92FF-6B3CAC203251}" type="presParOf" srcId="{DA0DE42C-A175-4AC2-AD0E-5B1B685A2C43}" destId="{794AB651-60F5-453B-B01A-10862A6E69D5}" srcOrd="0" destOrd="0" presId="urn:microsoft.com/office/officeart/2005/8/layout/hierarchy1"/>
    <dgm:cxn modelId="{1554BEE7-6DEF-4216-9F79-43748009D762}" type="presParOf" srcId="{794AB651-60F5-453B-B01A-10862A6E69D5}" destId="{1B914C48-F5DA-468E-AFA9-B40629C9F866}" srcOrd="0" destOrd="0" presId="urn:microsoft.com/office/officeart/2005/8/layout/hierarchy1"/>
    <dgm:cxn modelId="{ACA3F37E-2524-4986-8199-930F6A80FC59}" type="presParOf" srcId="{794AB651-60F5-453B-B01A-10862A6E69D5}" destId="{6E029196-352A-4F9B-9332-0186DEB6CC9E}" srcOrd="1" destOrd="0" presId="urn:microsoft.com/office/officeart/2005/8/layout/hierarchy1"/>
    <dgm:cxn modelId="{E0642EE1-147A-4653-87C7-1D2011589E3A}" type="presParOf" srcId="{DA0DE42C-A175-4AC2-AD0E-5B1B685A2C43}" destId="{06C22078-51D4-4CF4-BFF0-BBCB95FAE375}" srcOrd="1" destOrd="0" presId="urn:microsoft.com/office/officeart/2005/8/layout/hierarchy1"/>
    <dgm:cxn modelId="{2373AD50-69BD-4D21-B680-CC20A553A061}" type="presParOf" srcId="{06C22078-51D4-4CF4-BFF0-BBCB95FAE375}" destId="{37C213D9-2C3D-4B47-BE9C-D09380D0528F}" srcOrd="0" destOrd="0" presId="urn:microsoft.com/office/officeart/2005/8/layout/hierarchy1"/>
    <dgm:cxn modelId="{922EC45F-6D69-4E41-8D77-61D5EA393132}" type="presParOf" srcId="{06C22078-51D4-4CF4-BFF0-BBCB95FAE375}" destId="{1CDAE8E2-6139-401B-BDF8-4901EB6B9085}" srcOrd="1" destOrd="0" presId="urn:microsoft.com/office/officeart/2005/8/layout/hierarchy1"/>
    <dgm:cxn modelId="{009A89A3-038A-41B8-9BDA-CF1CDCFD3D07}" type="presParOf" srcId="{1CDAE8E2-6139-401B-BDF8-4901EB6B9085}" destId="{6A847E28-0939-4A9E-87B5-F6BB1FD60B0F}" srcOrd="0" destOrd="0" presId="urn:microsoft.com/office/officeart/2005/8/layout/hierarchy1"/>
    <dgm:cxn modelId="{2BCC6D25-0837-4E40-9965-F54E20E35219}" type="presParOf" srcId="{6A847E28-0939-4A9E-87B5-F6BB1FD60B0F}" destId="{DBB308DE-DB8E-45C3-B9C3-1E0C356A7ED7}" srcOrd="0" destOrd="0" presId="urn:microsoft.com/office/officeart/2005/8/layout/hierarchy1"/>
    <dgm:cxn modelId="{8F4EBF7C-9AD4-4191-9360-590C8BD239A8}" type="presParOf" srcId="{6A847E28-0939-4A9E-87B5-F6BB1FD60B0F}" destId="{1A3DC105-1A73-4C2B-87FE-ED608C119DCE}" srcOrd="1" destOrd="0" presId="urn:microsoft.com/office/officeart/2005/8/layout/hierarchy1"/>
    <dgm:cxn modelId="{3D7661FB-42BE-40F8-9849-21D1D972D107}" type="presParOf" srcId="{1CDAE8E2-6139-401B-BDF8-4901EB6B9085}" destId="{6228297A-8A79-464E-BEBB-368274E5C3BB}"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4E8F79-9F9F-4BF3-B99A-8E316F0640FB}"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IN"/>
        </a:p>
      </dgm:t>
    </dgm:pt>
    <dgm:pt modelId="{2B241A4F-0AC6-4B0E-A19C-70AA168B6A6A}">
      <dgm:prSet phldrT="[Text]"/>
      <dgm:spPr/>
      <dgm:t>
        <a:bodyPr/>
        <a:lstStyle/>
        <a:p>
          <a:r>
            <a:rPr lang="en-US" b="1" dirty="0">
              <a:solidFill>
                <a:schemeClr val="tx1"/>
              </a:solidFill>
            </a:rPr>
            <a:t>Management</a:t>
          </a:r>
          <a:endParaRPr lang="en-IN" b="1" dirty="0">
            <a:solidFill>
              <a:schemeClr val="tx1"/>
            </a:solidFill>
          </a:endParaRPr>
        </a:p>
      </dgm:t>
    </dgm:pt>
    <dgm:pt modelId="{8A052746-6063-42EA-B2F1-B57CD22F27A4}" type="parTrans" cxnId="{579608B5-F603-4766-A8F1-1E83A7D9A99D}">
      <dgm:prSet/>
      <dgm:spPr/>
      <dgm:t>
        <a:bodyPr/>
        <a:lstStyle/>
        <a:p>
          <a:endParaRPr lang="en-IN"/>
        </a:p>
      </dgm:t>
    </dgm:pt>
    <dgm:pt modelId="{ED9033D9-905B-4AB7-B1F9-4F280D59972F}" type="sibTrans" cxnId="{579608B5-F603-4766-A8F1-1E83A7D9A99D}">
      <dgm:prSet/>
      <dgm:spPr/>
      <dgm:t>
        <a:bodyPr/>
        <a:lstStyle/>
        <a:p>
          <a:endParaRPr lang="en-IN"/>
        </a:p>
      </dgm:t>
    </dgm:pt>
    <dgm:pt modelId="{84BF11DE-CCC6-41CE-AA5B-033DE8361ACB}">
      <dgm:prSet phldrT="[Text]"/>
      <dgm:spPr/>
      <dgm:t>
        <a:bodyPr/>
        <a:lstStyle/>
        <a:p>
          <a:endParaRPr lang="en-US" b="1" dirty="0">
            <a:solidFill>
              <a:schemeClr val="tx1"/>
            </a:solidFill>
          </a:endParaRPr>
        </a:p>
        <a:p>
          <a:r>
            <a:rPr lang="en-US" b="1" dirty="0">
              <a:solidFill>
                <a:schemeClr val="tx1"/>
              </a:solidFill>
            </a:rPr>
            <a:t>Organization		</a:t>
          </a:r>
          <a:endParaRPr lang="en-IN" b="1" dirty="0">
            <a:solidFill>
              <a:schemeClr val="tx1"/>
            </a:solidFill>
          </a:endParaRPr>
        </a:p>
      </dgm:t>
    </dgm:pt>
    <dgm:pt modelId="{0104DDBC-0F73-40AC-AC26-6DCD08D3FF3B}" type="parTrans" cxnId="{37E1BC72-62BD-47AE-826A-91F78058AE36}">
      <dgm:prSet/>
      <dgm:spPr/>
      <dgm:t>
        <a:bodyPr/>
        <a:lstStyle/>
        <a:p>
          <a:endParaRPr lang="en-IN"/>
        </a:p>
      </dgm:t>
    </dgm:pt>
    <dgm:pt modelId="{24512009-A4D6-4C80-A4A0-C227962E6681}" type="sibTrans" cxnId="{37E1BC72-62BD-47AE-826A-91F78058AE36}">
      <dgm:prSet/>
      <dgm:spPr/>
      <dgm:t>
        <a:bodyPr/>
        <a:lstStyle/>
        <a:p>
          <a:endParaRPr lang="en-IN"/>
        </a:p>
      </dgm:t>
    </dgm:pt>
    <dgm:pt modelId="{3D14461E-F249-404B-A65D-3EBD1084306A}">
      <dgm:prSet phldrT="[Text]"/>
      <dgm:spPr/>
      <dgm:t>
        <a:bodyPr/>
        <a:lstStyle/>
        <a:p>
          <a:r>
            <a:rPr lang="en-US" b="1" dirty="0">
              <a:solidFill>
                <a:schemeClr val="tx1"/>
              </a:solidFill>
            </a:rPr>
            <a:t>Oversight</a:t>
          </a:r>
        </a:p>
        <a:p>
          <a:endParaRPr lang="en-IN" b="1" dirty="0">
            <a:solidFill>
              <a:schemeClr val="tx1"/>
            </a:solidFill>
          </a:endParaRPr>
        </a:p>
      </dgm:t>
    </dgm:pt>
    <dgm:pt modelId="{C32770FF-4F49-4C60-9F41-B6B42D5941BD}" type="parTrans" cxnId="{6B01D3D9-0A19-4DED-B250-6ACA0530DCF1}">
      <dgm:prSet/>
      <dgm:spPr/>
      <dgm:t>
        <a:bodyPr/>
        <a:lstStyle/>
        <a:p>
          <a:endParaRPr lang="en-IN"/>
        </a:p>
      </dgm:t>
    </dgm:pt>
    <dgm:pt modelId="{89D005DF-574A-4C28-A317-EF5BCE2DF4AA}" type="sibTrans" cxnId="{6B01D3D9-0A19-4DED-B250-6ACA0530DCF1}">
      <dgm:prSet/>
      <dgm:spPr/>
      <dgm:t>
        <a:bodyPr/>
        <a:lstStyle/>
        <a:p>
          <a:endParaRPr lang="en-IN"/>
        </a:p>
      </dgm:t>
    </dgm:pt>
    <dgm:pt modelId="{2AE9899C-9A4E-4909-9D09-B64842CFB79B}" type="pres">
      <dgm:prSet presAssocID="{1B4E8F79-9F9F-4BF3-B99A-8E316F0640FB}" presName="Name0" presStyleCnt="0">
        <dgm:presLayoutVars>
          <dgm:chMax val="11"/>
          <dgm:chPref val="11"/>
          <dgm:dir/>
          <dgm:resizeHandles/>
        </dgm:presLayoutVars>
      </dgm:prSet>
      <dgm:spPr/>
    </dgm:pt>
    <dgm:pt modelId="{E2593BA9-4437-4A7D-81C9-2648A4A9E71E}" type="pres">
      <dgm:prSet presAssocID="{3D14461E-F249-404B-A65D-3EBD1084306A}" presName="Accent3" presStyleCnt="0"/>
      <dgm:spPr/>
    </dgm:pt>
    <dgm:pt modelId="{E232A31E-5CEC-499A-A63D-B58B96522978}" type="pres">
      <dgm:prSet presAssocID="{3D14461E-F249-404B-A65D-3EBD1084306A}" presName="Accent" presStyleLbl="node1" presStyleIdx="0" presStyleCnt="3"/>
      <dgm:spPr/>
    </dgm:pt>
    <dgm:pt modelId="{5DDFD275-907F-43C2-A031-51D4820DE64D}" type="pres">
      <dgm:prSet presAssocID="{3D14461E-F249-404B-A65D-3EBD1084306A}" presName="ParentBackground3" presStyleCnt="0"/>
      <dgm:spPr/>
    </dgm:pt>
    <dgm:pt modelId="{9FC7A1FF-33A6-443B-939A-26F3E933F632}" type="pres">
      <dgm:prSet presAssocID="{3D14461E-F249-404B-A65D-3EBD1084306A}" presName="ParentBackground" presStyleLbl="fgAcc1" presStyleIdx="0" presStyleCnt="3"/>
      <dgm:spPr/>
    </dgm:pt>
    <dgm:pt modelId="{1F9C9EFA-0AF3-4701-AC89-770A684A45DC}" type="pres">
      <dgm:prSet presAssocID="{3D14461E-F249-404B-A65D-3EBD1084306A}" presName="Parent3" presStyleLbl="revTx" presStyleIdx="0" presStyleCnt="0">
        <dgm:presLayoutVars>
          <dgm:chMax val="1"/>
          <dgm:chPref val="1"/>
          <dgm:bulletEnabled val="1"/>
        </dgm:presLayoutVars>
      </dgm:prSet>
      <dgm:spPr/>
    </dgm:pt>
    <dgm:pt modelId="{EBB41F71-B666-470A-AA5F-FFD09DFBB711}" type="pres">
      <dgm:prSet presAssocID="{84BF11DE-CCC6-41CE-AA5B-033DE8361ACB}" presName="Accent2" presStyleCnt="0"/>
      <dgm:spPr/>
    </dgm:pt>
    <dgm:pt modelId="{9DA7B65F-525E-4946-B628-541F5BAAE743}" type="pres">
      <dgm:prSet presAssocID="{84BF11DE-CCC6-41CE-AA5B-033DE8361ACB}" presName="Accent" presStyleLbl="node1" presStyleIdx="1" presStyleCnt="3"/>
      <dgm:spPr/>
    </dgm:pt>
    <dgm:pt modelId="{2FE906F5-461D-4A17-A8A6-9B221D7207F3}" type="pres">
      <dgm:prSet presAssocID="{84BF11DE-CCC6-41CE-AA5B-033DE8361ACB}" presName="ParentBackground2" presStyleCnt="0"/>
      <dgm:spPr/>
    </dgm:pt>
    <dgm:pt modelId="{32411561-9336-4306-8256-45AE982E3A67}" type="pres">
      <dgm:prSet presAssocID="{84BF11DE-CCC6-41CE-AA5B-033DE8361ACB}" presName="ParentBackground" presStyleLbl="fgAcc1" presStyleIdx="1" presStyleCnt="3"/>
      <dgm:spPr/>
    </dgm:pt>
    <dgm:pt modelId="{3E5EE64F-33F9-42AD-BAB2-E66784DE6EC7}" type="pres">
      <dgm:prSet presAssocID="{84BF11DE-CCC6-41CE-AA5B-033DE8361ACB}" presName="Parent2" presStyleLbl="revTx" presStyleIdx="0" presStyleCnt="0">
        <dgm:presLayoutVars>
          <dgm:chMax val="1"/>
          <dgm:chPref val="1"/>
          <dgm:bulletEnabled val="1"/>
        </dgm:presLayoutVars>
      </dgm:prSet>
      <dgm:spPr/>
    </dgm:pt>
    <dgm:pt modelId="{8FF9095E-B3CF-486F-B1D2-D83CF151DC2C}" type="pres">
      <dgm:prSet presAssocID="{2B241A4F-0AC6-4B0E-A19C-70AA168B6A6A}" presName="Accent1" presStyleCnt="0"/>
      <dgm:spPr/>
    </dgm:pt>
    <dgm:pt modelId="{D78E1EC8-1CA4-41F2-83C2-BB121D98D67B}" type="pres">
      <dgm:prSet presAssocID="{2B241A4F-0AC6-4B0E-A19C-70AA168B6A6A}" presName="Accent" presStyleLbl="node1" presStyleIdx="2" presStyleCnt="3"/>
      <dgm:spPr/>
    </dgm:pt>
    <dgm:pt modelId="{05724D1D-5440-4DD3-9AD7-D4D5DECE571F}" type="pres">
      <dgm:prSet presAssocID="{2B241A4F-0AC6-4B0E-A19C-70AA168B6A6A}" presName="ParentBackground1" presStyleCnt="0"/>
      <dgm:spPr/>
    </dgm:pt>
    <dgm:pt modelId="{2D7101CE-614A-4831-B32E-EF7B96A6626C}" type="pres">
      <dgm:prSet presAssocID="{2B241A4F-0AC6-4B0E-A19C-70AA168B6A6A}" presName="ParentBackground" presStyleLbl="fgAcc1" presStyleIdx="2" presStyleCnt="3"/>
      <dgm:spPr/>
    </dgm:pt>
    <dgm:pt modelId="{EF4A740C-66A3-418F-A586-820FD4BEEBD9}" type="pres">
      <dgm:prSet presAssocID="{2B241A4F-0AC6-4B0E-A19C-70AA168B6A6A}" presName="Parent1" presStyleLbl="revTx" presStyleIdx="0" presStyleCnt="0">
        <dgm:presLayoutVars>
          <dgm:chMax val="1"/>
          <dgm:chPref val="1"/>
          <dgm:bulletEnabled val="1"/>
        </dgm:presLayoutVars>
      </dgm:prSet>
      <dgm:spPr/>
    </dgm:pt>
  </dgm:ptLst>
  <dgm:cxnLst>
    <dgm:cxn modelId="{4E195122-956D-4213-95BD-BFE4422B46FD}" type="presOf" srcId="{3D14461E-F249-404B-A65D-3EBD1084306A}" destId="{9FC7A1FF-33A6-443B-939A-26F3E933F632}" srcOrd="0" destOrd="0" presId="urn:microsoft.com/office/officeart/2011/layout/CircleProcess"/>
    <dgm:cxn modelId="{14C7CC31-4524-497C-8218-939A342511CB}" type="presOf" srcId="{2B241A4F-0AC6-4B0E-A19C-70AA168B6A6A}" destId="{EF4A740C-66A3-418F-A586-820FD4BEEBD9}" srcOrd="1" destOrd="0" presId="urn:microsoft.com/office/officeart/2011/layout/CircleProcess"/>
    <dgm:cxn modelId="{5C9B2864-6302-4EF3-A15E-C167EBA7EF6F}" type="presOf" srcId="{2B241A4F-0AC6-4B0E-A19C-70AA168B6A6A}" destId="{2D7101CE-614A-4831-B32E-EF7B96A6626C}" srcOrd="0" destOrd="0" presId="urn:microsoft.com/office/officeart/2011/layout/CircleProcess"/>
    <dgm:cxn modelId="{37E1BC72-62BD-47AE-826A-91F78058AE36}" srcId="{1B4E8F79-9F9F-4BF3-B99A-8E316F0640FB}" destId="{84BF11DE-CCC6-41CE-AA5B-033DE8361ACB}" srcOrd="1" destOrd="0" parTransId="{0104DDBC-0F73-40AC-AC26-6DCD08D3FF3B}" sibTransId="{24512009-A4D6-4C80-A4A0-C227962E6681}"/>
    <dgm:cxn modelId="{C5290A8C-72BC-4D6F-9BBF-246617C3D012}" type="presOf" srcId="{84BF11DE-CCC6-41CE-AA5B-033DE8361ACB}" destId="{3E5EE64F-33F9-42AD-BAB2-E66784DE6EC7}" srcOrd="1" destOrd="0" presId="urn:microsoft.com/office/officeart/2011/layout/CircleProcess"/>
    <dgm:cxn modelId="{72CAA1AE-FD61-4011-A4AD-5DB9AF803699}" type="presOf" srcId="{3D14461E-F249-404B-A65D-3EBD1084306A}" destId="{1F9C9EFA-0AF3-4701-AC89-770A684A45DC}" srcOrd="1" destOrd="0" presId="urn:microsoft.com/office/officeart/2011/layout/CircleProcess"/>
    <dgm:cxn modelId="{579608B5-F603-4766-A8F1-1E83A7D9A99D}" srcId="{1B4E8F79-9F9F-4BF3-B99A-8E316F0640FB}" destId="{2B241A4F-0AC6-4B0E-A19C-70AA168B6A6A}" srcOrd="0" destOrd="0" parTransId="{8A052746-6063-42EA-B2F1-B57CD22F27A4}" sibTransId="{ED9033D9-905B-4AB7-B1F9-4F280D59972F}"/>
    <dgm:cxn modelId="{B78344C2-1EE2-45D2-888A-6967C496E44C}" type="presOf" srcId="{1B4E8F79-9F9F-4BF3-B99A-8E316F0640FB}" destId="{2AE9899C-9A4E-4909-9D09-B64842CFB79B}" srcOrd="0" destOrd="0" presId="urn:microsoft.com/office/officeart/2011/layout/CircleProcess"/>
    <dgm:cxn modelId="{6B01D3D9-0A19-4DED-B250-6ACA0530DCF1}" srcId="{1B4E8F79-9F9F-4BF3-B99A-8E316F0640FB}" destId="{3D14461E-F249-404B-A65D-3EBD1084306A}" srcOrd="2" destOrd="0" parTransId="{C32770FF-4F49-4C60-9F41-B6B42D5941BD}" sibTransId="{89D005DF-574A-4C28-A317-EF5BCE2DF4AA}"/>
    <dgm:cxn modelId="{8C10CAE2-54F8-4AC3-8A5C-44EDEA5A3C70}" type="presOf" srcId="{84BF11DE-CCC6-41CE-AA5B-033DE8361ACB}" destId="{32411561-9336-4306-8256-45AE982E3A67}" srcOrd="0" destOrd="0" presId="urn:microsoft.com/office/officeart/2011/layout/CircleProcess"/>
    <dgm:cxn modelId="{1030FFCC-2ADB-4083-BDE9-79B73C097F32}" type="presParOf" srcId="{2AE9899C-9A4E-4909-9D09-B64842CFB79B}" destId="{E2593BA9-4437-4A7D-81C9-2648A4A9E71E}" srcOrd="0" destOrd="0" presId="urn:microsoft.com/office/officeart/2011/layout/CircleProcess"/>
    <dgm:cxn modelId="{E24E73C6-3AE0-4E1C-BA9D-C4D1F10783D3}" type="presParOf" srcId="{E2593BA9-4437-4A7D-81C9-2648A4A9E71E}" destId="{E232A31E-5CEC-499A-A63D-B58B96522978}" srcOrd="0" destOrd="0" presId="urn:microsoft.com/office/officeart/2011/layout/CircleProcess"/>
    <dgm:cxn modelId="{F4BB41E1-1A29-499E-A41D-84740BB97E19}" type="presParOf" srcId="{2AE9899C-9A4E-4909-9D09-B64842CFB79B}" destId="{5DDFD275-907F-43C2-A031-51D4820DE64D}" srcOrd="1" destOrd="0" presId="urn:microsoft.com/office/officeart/2011/layout/CircleProcess"/>
    <dgm:cxn modelId="{AF864FB5-AB7A-49D2-ACCF-6D1BF8523E80}" type="presParOf" srcId="{5DDFD275-907F-43C2-A031-51D4820DE64D}" destId="{9FC7A1FF-33A6-443B-939A-26F3E933F632}" srcOrd="0" destOrd="0" presId="urn:microsoft.com/office/officeart/2011/layout/CircleProcess"/>
    <dgm:cxn modelId="{8C1EB209-BE43-4C41-A8E0-0D105CA4229B}" type="presParOf" srcId="{2AE9899C-9A4E-4909-9D09-B64842CFB79B}" destId="{1F9C9EFA-0AF3-4701-AC89-770A684A45DC}" srcOrd="2" destOrd="0" presId="urn:microsoft.com/office/officeart/2011/layout/CircleProcess"/>
    <dgm:cxn modelId="{6BC900C6-8E93-4E1D-8842-20CEB4750982}" type="presParOf" srcId="{2AE9899C-9A4E-4909-9D09-B64842CFB79B}" destId="{EBB41F71-B666-470A-AA5F-FFD09DFBB711}" srcOrd="3" destOrd="0" presId="urn:microsoft.com/office/officeart/2011/layout/CircleProcess"/>
    <dgm:cxn modelId="{E270BAAB-AD96-4317-ADC3-C40F0AA12A85}" type="presParOf" srcId="{EBB41F71-B666-470A-AA5F-FFD09DFBB711}" destId="{9DA7B65F-525E-4946-B628-541F5BAAE743}" srcOrd="0" destOrd="0" presId="urn:microsoft.com/office/officeart/2011/layout/CircleProcess"/>
    <dgm:cxn modelId="{7421F686-712E-4FE6-A27A-30A55DC244FA}" type="presParOf" srcId="{2AE9899C-9A4E-4909-9D09-B64842CFB79B}" destId="{2FE906F5-461D-4A17-A8A6-9B221D7207F3}" srcOrd="4" destOrd="0" presId="urn:microsoft.com/office/officeart/2011/layout/CircleProcess"/>
    <dgm:cxn modelId="{BE725264-F6F1-4C69-B2A6-A5CEB32E83D1}" type="presParOf" srcId="{2FE906F5-461D-4A17-A8A6-9B221D7207F3}" destId="{32411561-9336-4306-8256-45AE982E3A67}" srcOrd="0" destOrd="0" presId="urn:microsoft.com/office/officeart/2011/layout/CircleProcess"/>
    <dgm:cxn modelId="{7667A9F9-A7C3-48FA-8409-DB456777E44C}" type="presParOf" srcId="{2AE9899C-9A4E-4909-9D09-B64842CFB79B}" destId="{3E5EE64F-33F9-42AD-BAB2-E66784DE6EC7}" srcOrd="5" destOrd="0" presId="urn:microsoft.com/office/officeart/2011/layout/CircleProcess"/>
    <dgm:cxn modelId="{3EAB2ABD-6239-4F81-977C-D6E44E75CCED}" type="presParOf" srcId="{2AE9899C-9A4E-4909-9D09-B64842CFB79B}" destId="{8FF9095E-B3CF-486F-B1D2-D83CF151DC2C}" srcOrd="6" destOrd="0" presId="urn:microsoft.com/office/officeart/2011/layout/CircleProcess"/>
    <dgm:cxn modelId="{D07B25B7-E6BF-4A54-BF1A-B76421A3CB14}" type="presParOf" srcId="{8FF9095E-B3CF-486F-B1D2-D83CF151DC2C}" destId="{D78E1EC8-1CA4-41F2-83C2-BB121D98D67B}" srcOrd="0" destOrd="0" presId="urn:microsoft.com/office/officeart/2011/layout/CircleProcess"/>
    <dgm:cxn modelId="{06374C92-1956-4F17-84AB-67E8EB3C9502}" type="presParOf" srcId="{2AE9899C-9A4E-4909-9D09-B64842CFB79B}" destId="{05724D1D-5440-4DD3-9AD7-D4D5DECE571F}" srcOrd="7" destOrd="0" presId="urn:microsoft.com/office/officeart/2011/layout/CircleProcess"/>
    <dgm:cxn modelId="{686E58CB-D45E-443D-90A1-3049A644CAB4}" type="presParOf" srcId="{05724D1D-5440-4DD3-9AD7-D4D5DECE571F}" destId="{2D7101CE-614A-4831-B32E-EF7B96A6626C}" srcOrd="0" destOrd="0" presId="urn:microsoft.com/office/officeart/2011/layout/CircleProcess"/>
    <dgm:cxn modelId="{7AAD59E6-DFE2-4F53-94BA-988D2D1A4BB8}" type="presParOf" srcId="{2AE9899C-9A4E-4909-9D09-B64842CFB79B}" destId="{EF4A740C-66A3-418F-A586-820FD4BEEBD9}" srcOrd="8" destOrd="0" presId="urn:microsoft.com/office/officeart/2011/layout/Circle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4E8F79-9F9F-4BF3-B99A-8E316F0640FB}"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IN"/>
        </a:p>
      </dgm:t>
    </dgm:pt>
    <dgm:pt modelId="{2B241A4F-0AC6-4B0E-A19C-70AA168B6A6A}">
      <dgm:prSet phldrT="[Text]"/>
      <dgm:spPr/>
      <dgm:t>
        <a:bodyPr/>
        <a:lstStyle/>
        <a:p>
          <a:endParaRPr lang="en-US" b="1" dirty="0">
            <a:solidFill>
              <a:schemeClr val="tx1"/>
            </a:solidFill>
          </a:endParaRPr>
        </a:p>
        <a:p>
          <a:r>
            <a:rPr lang="en-US" b="1" dirty="0">
              <a:solidFill>
                <a:schemeClr val="tx1"/>
              </a:solidFill>
            </a:rPr>
            <a:t>Production		</a:t>
          </a:r>
          <a:endParaRPr lang="en-IN" b="1" dirty="0">
            <a:solidFill>
              <a:schemeClr val="tx1"/>
            </a:solidFill>
          </a:endParaRPr>
        </a:p>
      </dgm:t>
    </dgm:pt>
    <dgm:pt modelId="{8A052746-6063-42EA-B2F1-B57CD22F27A4}" type="parTrans" cxnId="{579608B5-F603-4766-A8F1-1E83A7D9A99D}">
      <dgm:prSet/>
      <dgm:spPr/>
      <dgm:t>
        <a:bodyPr/>
        <a:lstStyle/>
        <a:p>
          <a:endParaRPr lang="en-IN"/>
        </a:p>
      </dgm:t>
    </dgm:pt>
    <dgm:pt modelId="{ED9033D9-905B-4AB7-B1F9-4F280D59972F}" type="sibTrans" cxnId="{579608B5-F603-4766-A8F1-1E83A7D9A99D}">
      <dgm:prSet/>
      <dgm:spPr/>
      <dgm:t>
        <a:bodyPr/>
        <a:lstStyle/>
        <a:p>
          <a:endParaRPr lang="en-IN"/>
        </a:p>
      </dgm:t>
    </dgm:pt>
    <dgm:pt modelId="{84BF11DE-CCC6-41CE-AA5B-033DE8361ACB}">
      <dgm:prSet phldrT="[Text]"/>
      <dgm:spPr/>
      <dgm:t>
        <a:bodyPr/>
        <a:lstStyle/>
        <a:p>
          <a:endParaRPr lang="en-US" b="1" dirty="0">
            <a:solidFill>
              <a:schemeClr val="tx1"/>
            </a:solidFill>
          </a:endParaRPr>
        </a:p>
        <a:p>
          <a:r>
            <a:rPr lang="en-US" b="1" dirty="0">
              <a:solidFill>
                <a:schemeClr val="tx1"/>
              </a:solidFill>
            </a:rPr>
            <a:t>Testing</a:t>
          </a:r>
        </a:p>
        <a:p>
          <a:r>
            <a:rPr lang="en-US" b="1" dirty="0">
              <a:solidFill>
                <a:schemeClr val="tx1"/>
              </a:solidFill>
            </a:rPr>
            <a:t>	</a:t>
          </a:r>
          <a:endParaRPr lang="en-IN" b="1" dirty="0">
            <a:solidFill>
              <a:schemeClr val="tx1"/>
            </a:solidFill>
          </a:endParaRPr>
        </a:p>
      </dgm:t>
    </dgm:pt>
    <dgm:pt modelId="{0104DDBC-0F73-40AC-AC26-6DCD08D3FF3B}" type="parTrans" cxnId="{37E1BC72-62BD-47AE-826A-91F78058AE36}">
      <dgm:prSet/>
      <dgm:spPr/>
      <dgm:t>
        <a:bodyPr/>
        <a:lstStyle/>
        <a:p>
          <a:endParaRPr lang="en-IN"/>
        </a:p>
      </dgm:t>
    </dgm:pt>
    <dgm:pt modelId="{24512009-A4D6-4C80-A4A0-C227962E6681}" type="sibTrans" cxnId="{37E1BC72-62BD-47AE-826A-91F78058AE36}">
      <dgm:prSet/>
      <dgm:spPr/>
      <dgm:t>
        <a:bodyPr/>
        <a:lstStyle/>
        <a:p>
          <a:endParaRPr lang="en-IN"/>
        </a:p>
      </dgm:t>
    </dgm:pt>
    <dgm:pt modelId="{3D14461E-F249-404B-A65D-3EBD1084306A}">
      <dgm:prSet phldrT="[Text]"/>
      <dgm:spPr/>
      <dgm:t>
        <a:bodyPr/>
        <a:lstStyle/>
        <a:p>
          <a:r>
            <a:rPr lang="en-US" b="1" dirty="0">
              <a:solidFill>
                <a:schemeClr val="tx1"/>
              </a:solidFill>
            </a:rPr>
            <a:t>Distribution</a:t>
          </a:r>
        </a:p>
        <a:p>
          <a:endParaRPr lang="en-IN" b="1" dirty="0">
            <a:solidFill>
              <a:schemeClr val="tx1"/>
            </a:solidFill>
          </a:endParaRPr>
        </a:p>
      </dgm:t>
    </dgm:pt>
    <dgm:pt modelId="{C32770FF-4F49-4C60-9F41-B6B42D5941BD}" type="parTrans" cxnId="{6B01D3D9-0A19-4DED-B250-6ACA0530DCF1}">
      <dgm:prSet/>
      <dgm:spPr/>
      <dgm:t>
        <a:bodyPr/>
        <a:lstStyle/>
        <a:p>
          <a:endParaRPr lang="en-IN"/>
        </a:p>
      </dgm:t>
    </dgm:pt>
    <dgm:pt modelId="{89D005DF-574A-4C28-A317-EF5BCE2DF4AA}" type="sibTrans" cxnId="{6B01D3D9-0A19-4DED-B250-6ACA0530DCF1}">
      <dgm:prSet/>
      <dgm:spPr/>
      <dgm:t>
        <a:bodyPr/>
        <a:lstStyle/>
        <a:p>
          <a:endParaRPr lang="en-IN"/>
        </a:p>
      </dgm:t>
    </dgm:pt>
    <dgm:pt modelId="{2AE9899C-9A4E-4909-9D09-B64842CFB79B}" type="pres">
      <dgm:prSet presAssocID="{1B4E8F79-9F9F-4BF3-B99A-8E316F0640FB}" presName="Name0" presStyleCnt="0">
        <dgm:presLayoutVars>
          <dgm:chMax val="11"/>
          <dgm:chPref val="11"/>
          <dgm:dir/>
          <dgm:resizeHandles/>
        </dgm:presLayoutVars>
      </dgm:prSet>
      <dgm:spPr/>
    </dgm:pt>
    <dgm:pt modelId="{E2593BA9-4437-4A7D-81C9-2648A4A9E71E}" type="pres">
      <dgm:prSet presAssocID="{3D14461E-F249-404B-A65D-3EBD1084306A}" presName="Accent3" presStyleCnt="0"/>
      <dgm:spPr/>
    </dgm:pt>
    <dgm:pt modelId="{E232A31E-5CEC-499A-A63D-B58B96522978}" type="pres">
      <dgm:prSet presAssocID="{3D14461E-F249-404B-A65D-3EBD1084306A}" presName="Accent" presStyleLbl="node1" presStyleIdx="0" presStyleCnt="3"/>
      <dgm:spPr/>
    </dgm:pt>
    <dgm:pt modelId="{5DDFD275-907F-43C2-A031-51D4820DE64D}" type="pres">
      <dgm:prSet presAssocID="{3D14461E-F249-404B-A65D-3EBD1084306A}" presName="ParentBackground3" presStyleCnt="0"/>
      <dgm:spPr/>
    </dgm:pt>
    <dgm:pt modelId="{9FC7A1FF-33A6-443B-939A-26F3E933F632}" type="pres">
      <dgm:prSet presAssocID="{3D14461E-F249-404B-A65D-3EBD1084306A}" presName="ParentBackground" presStyleLbl="fgAcc1" presStyleIdx="0" presStyleCnt="3"/>
      <dgm:spPr/>
    </dgm:pt>
    <dgm:pt modelId="{1F9C9EFA-0AF3-4701-AC89-770A684A45DC}" type="pres">
      <dgm:prSet presAssocID="{3D14461E-F249-404B-A65D-3EBD1084306A}" presName="Parent3" presStyleLbl="revTx" presStyleIdx="0" presStyleCnt="0">
        <dgm:presLayoutVars>
          <dgm:chMax val="1"/>
          <dgm:chPref val="1"/>
          <dgm:bulletEnabled val="1"/>
        </dgm:presLayoutVars>
      </dgm:prSet>
      <dgm:spPr/>
    </dgm:pt>
    <dgm:pt modelId="{EBB41F71-B666-470A-AA5F-FFD09DFBB711}" type="pres">
      <dgm:prSet presAssocID="{84BF11DE-CCC6-41CE-AA5B-033DE8361ACB}" presName="Accent2" presStyleCnt="0"/>
      <dgm:spPr/>
    </dgm:pt>
    <dgm:pt modelId="{9DA7B65F-525E-4946-B628-541F5BAAE743}" type="pres">
      <dgm:prSet presAssocID="{84BF11DE-CCC6-41CE-AA5B-033DE8361ACB}" presName="Accent" presStyleLbl="node1" presStyleIdx="1" presStyleCnt="3"/>
      <dgm:spPr/>
    </dgm:pt>
    <dgm:pt modelId="{2FE906F5-461D-4A17-A8A6-9B221D7207F3}" type="pres">
      <dgm:prSet presAssocID="{84BF11DE-CCC6-41CE-AA5B-033DE8361ACB}" presName="ParentBackground2" presStyleCnt="0"/>
      <dgm:spPr/>
    </dgm:pt>
    <dgm:pt modelId="{32411561-9336-4306-8256-45AE982E3A67}" type="pres">
      <dgm:prSet presAssocID="{84BF11DE-CCC6-41CE-AA5B-033DE8361ACB}" presName="ParentBackground" presStyleLbl="fgAcc1" presStyleIdx="1" presStyleCnt="3"/>
      <dgm:spPr/>
    </dgm:pt>
    <dgm:pt modelId="{3E5EE64F-33F9-42AD-BAB2-E66784DE6EC7}" type="pres">
      <dgm:prSet presAssocID="{84BF11DE-CCC6-41CE-AA5B-033DE8361ACB}" presName="Parent2" presStyleLbl="revTx" presStyleIdx="0" presStyleCnt="0">
        <dgm:presLayoutVars>
          <dgm:chMax val="1"/>
          <dgm:chPref val="1"/>
          <dgm:bulletEnabled val="1"/>
        </dgm:presLayoutVars>
      </dgm:prSet>
      <dgm:spPr/>
    </dgm:pt>
    <dgm:pt modelId="{8FF9095E-B3CF-486F-B1D2-D83CF151DC2C}" type="pres">
      <dgm:prSet presAssocID="{2B241A4F-0AC6-4B0E-A19C-70AA168B6A6A}" presName="Accent1" presStyleCnt="0"/>
      <dgm:spPr/>
    </dgm:pt>
    <dgm:pt modelId="{D78E1EC8-1CA4-41F2-83C2-BB121D98D67B}" type="pres">
      <dgm:prSet presAssocID="{2B241A4F-0AC6-4B0E-A19C-70AA168B6A6A}" presName="Accent" presStyleLbl="node1" presStyleIdx="2" presStyleCnt="3"/>
      <dgm:spPr/>
    </dgm:pt>
    <dgm:pt modelId="{05724D1D-5440-4DD3-9AD7-D4D5DECE571F}" type="pres">
      <dgm:prSet presAssocID="{2B241A4F-0AC6-4B0E-A19C-70AA168B6A6A}" presName="ParentBackground1" presStyleCnt="0"/>
      <dgm:spPr/>
    </dgm:pt>
    <dgm:pt modelId="{2D7101CE-614A-4831-B32E-EF7B96A6626C}" type="pres">
      <dgm:prSet presAssocID="{2B241A4F-0AC6-4B0E-A19C-70AA168B6A6A}" presName="ParentBackground" presStyleLbl="fgAcc1" presStyleIdx="2" presStyleCnt="3"/>
      <dgm:spPr/>
    </dgm:pt>
    <dgm:pt modelId="{EF4A740C-66A3-418F-A586-820FD4BEEBD9}" type="pres">
      <dgm:prSet presAssocID="{2B241A4F-0AC6-4B0E-A19C-70AA168B6A6A}" presName="Parent1" presStyleLbl="revTx" presStyleIdx="0" presStyleCnt="0">
        <dgm:presLayoutVars>
          <dgm:chMax val="1"/>
          <dgm:chPref val="1"/>
          <dgm:bulletEnabled val="1"/>
        </dgm:presLayoutVars>
      </dgm:prSet>
      <dgm:spPr/>
    </dgm:pt>
  </dgm:ptLst>
  <dgm:cxnLst>
    <dgm:cxn modelId="{4E195122-956D-4213-95BD-BFE4422B46FD}" type="presOf" srcId="{3D14461E-F249-404B-A65D-3EBD1084306A}" destId="{9FC7A1FF-33A6-443B-939A-26F3E933F632}" srcOrd="0" destOrd="0" presId="urn:microsoft.com/office/officeart/2011/layout/CircleProcess"/>
    <dgm:cxn modelId="{14C7CC31-4524-497C-8218-939A342511CB}" type="presOf" srcId="{2B241A4F-0AC6-4B0E-A19C-70AA168B6A6A}" destId="{EF4A740C-66A3-418F-A586-820FD4BEEBD9}" srcOrd="1" destOrd="0" presId="urn:microsoft.com/office/officeart/2011/layout/CircleProcess"/>
    <dgm:cxn modelId="{5C9B2864-6302-4EF3-A15E-C167EBA7EF6F}" type="presOf" srcId="{2B241A4F-0AC6-4B0E-A19C-70AA168B6A6A}" destId="{2D7101CE-614A-4831-B32E-EF7B96A6626C}" srcOrd="0" destOrd="0" presId="urn:microsoft.com/office/officeart/2011/layout/CircleProcess"/>
    <dgm:cxn modelId="{37E1BC72-62BD-47AE-826A-91F78058AE36}" srcId="{1B4E8F79-9F9F-4BF3-B99A-8E316F0640FB}" destId="{84BF11DE-CCC6-41CE-AA5B-033DE8361ACB}" srcOrd="1" destOrd="0" parTransId="{0104DDBC-0F73-40AC-AC26-6DCD08D3FF3B}" sibTransId="{24512009-A4D6-4C80-A4A0-C227962E6681}"/>
    <dgm:cxn modelId="{C5290A8C-72BC-4D6F-9BBF-246617C3D012}" type="presOf" srcId="{84BF11DE-CCC6-41CE-AA5B-033DE8361ACB}" destId="{3E5EE64F-33F9-42AD-BAB2-E66784DE6EC7}" srcOrd="1" destOrd="0" presId="urn:microsoft.com/office/officeart/2011/layout/CircleProcess"/>
    <dgm:cxn modelId="{72CAA1AE-FD61-4011-A4AD-5DB9AF803699}" type="presOf" srcId="{3D14461E-F249-404B-A65D-3EBD1084306A}" destId="{1F9C9EFA-0AF3-4701-AC89-770A684A45DC}" srcOrd="1" destOrd="0" presId="urn:microsoft.com/office/officeart/2011/layout/CircleProcess"/>
    <dgm:cxn modelId="{579608B5-F603-4766-A8F1-1E83A7D9A99D}" srcId="{1B4E8F79-9F9F-4BF3-B99A-8E316F0640FB}" destId="{2B241A4F-0AC6-4B0E-A19C-70AA168B6A6A}" srcOrd="0" destOrd="0" parTransId="{8A052746-6063-42EA-B2F1-B57CD22F27A4}" sibTransId="{ED9033D9-905B-4AB7-B1F9-4F280D59972F}"/>
    <dgm:cxn modelId="{B78344C2-1EE2-45D2-888A-6967C496E44C}" type="presOf" srcId="{1B4E8F79-9F9F-4BF3-B99A-8E316F0640FB}" destId="{2AE9899C-9A4E-4909-9D09-B64842CFB79B}" srcOrd="0" destOrd="0" presId="urn:microsoft.com/office/officeart/2011/layout/CircleProcess"/>
    <dgm:cxn modelId="{6B01D3D9-0A19-4DED-B250-6ACA0530DCF1}" srcId="{1B4E8F79-9F9F-4BF3-B99A-8E316F0640FB}" destId="{3D14461E-F249-404B-A65D-3EBD1084306A}" srcOrd="2" destOrd="0" parTransId="{C32770FF-4F49-4C60-9F41-B6B42D5941BD}" sibTransId="{89D005DF-574A-4C28-A317-EF5BCE2DF4AA}"/>
    <dgm:cxn modelId="{8C10CAE2-54F8-4AC3-8A5C-44EDEA5A3C70}" type="presOf" srcId="{84BF11DE-CCC6-41CE-AA5B-033DE8361ACB}" destId="{32411561-9336-4306-8256-45AE982E3A67}" srcOrd="0" destOrd="0" presId="urn:microsoft.com/office/officeart/2011/layout/CircleProcess"/>
    <dgm:cxn modelId="{1030FFCC-2ADB-4083-BDE9-79B73C097F32}" type="presParOf" srcId="{2AE9899C-9A4E-4909-9D09-B64842CFB79B}" destId="{E2593BA9-4437-4A7D-81C9-2648A4A9E71E}" srcOrd="0" destOrd="0" presId="urn:microsoft.com/office/officeart/2011/layout/CircleProcess"/>
    <dgm:cxn modelId="{E24E73C6-3AE0-4E1C-BA9D-C4D1F10783D3}" type="presParOf" srcId="{E2593BA9-4437-4A7D-81C9-2648A4A9E71E}" destId="{E232A31E-5CEC-499A-A63D-B58B96522978}" srcOrd="0" destOrd="0" presId="urn:microsoft.com/office/officeart/2011/layout/CircleProcess"/>
    <dgm:cxn modelId="{F4BB41E1-1A29-499E-A41D-84740BB97E19}" type="presParOf" srcId="{2AE9899C-9A4E-4909-9D09-B64842CFB79B}" destId="{5DDFD275-907F-43C2-A031-51D4820DE64D}" srcOrd="1" destOrd="0" presId="urn:microsoft.com/office/officeart/2011/layout/CircleProcess"/>
    <dgm:cxn modelId="{AF864FB5-AB7A-49D2-ACCF-6D1BF8523E80}" type="presParOf" srcId="{5DDFD275-907F-43C2-A031-51D4820DE64D}" destId="{9FC7A1FF-33A6-443B-939A-26F3E933F632}" srcOrd="0" destOrd="0" presId="urn:microsoft.com/office/officeart/2011/layout/CircleProcess"/>
    <dgm:cxn modelId="{8C1EB209-BE43-4C41-A8E0-0D105CA4229B}" type="presParOf" srcId="{2AE9899C-9A4E-4909-9D09-B64842CFB79B}" destId="{1F9C9EFA-0AF3-4701-AC89-770A684A45DC}" srcOrd="2" destOrd="0" presId="urn:microsoft.com/office/officeart/2011/layout/CircleProcess"/>
    <dgm:cxn modelId="{6BC900C6-8E93-4E1D-8842-20CEB4750982}" type="presParOf" srcId="{2AE9899C-9A4E-4909-9D09-B64842CFB79B}" destId="{EBB41F71-B666-470A-AA5F-FFD09DFBB711}" srcOrd="3" destOrd="0" presId="urn:microsoft.com/office/officeart/2011/layout/CircleProcess"/>
    <dgm:cxn modelId="{E270BAAB-AD96-4317-ADC3-C40F0AA12A85}" type="presParOf" srcId="{EBB41F71-B666-470A-AA5F-FFD09DFBB711}" destId="{9DA7B65F-525E-4946-B628-541F5BAAE743}" srcOrd="0" destOrd="0" presId="urn:microsoft.com/office/officeart/2011/layout/CircleProcess"/>
    <dgm:cxn modelId="{7421F686-712E-4FE6-A27A-30A55DC244FA}" type="presParOf" srcId="{2AE9899C-9A4E-4909-9D09-B64842CFB79B}" destId="{2FE906F5-461D-4A17-A8A6-9B221D7207F3}" srcOrd="4" destOrd="0" presId="urn:microsoft.com/office/officeart/2011/layout/CircleProcess"/>
    <dgm:cxn modelId="{BE725264-F6F1-4C69-B2A6-A5CEB32E83D1}" type="presParOf" srcId="{2FE906F5-461D-4A17-A8A6-9B221D7207F3}" destId="{32411561-9336-4306-8256-45AE982E3A67}" srcOrd="0" destOrd="0" presId="urn:microsoft.com/office/officeart/2011/layout/CircleProcess"/>
    <dgm:cxn modelId="{7667A9F9-A7C3-48FA-8409-DB456777E44C}" type="presParOf" srcId="{2AE9899C-9A4E-4909-9D09-B64842CFB79B}" destId="{3E5EE64F-33F9-42AD-BAB2-E66784DE6EC7}" srcOrd="5" destOrd="0" presId="urn:microsoft.com/office/officeart/2011/layout/CircleProcess"/>
    <dgm:cxn modelId="{3EAB2ABD-6239-4F81-977C-D6E44E75CCED}" type="presParOf" srcId="{2AE9899C-9A4E-4909-9D09-B64842CFB79B}" destId="{8FF9095E-B3CF-486F-B1D2-D83CF151DC2C}" srcOrd="6" destOrd="0" presId="urn:microsoft.com/office/officeart/2011/layout/CircleProcess"/>
    <dgm:cxn modelId="{D07B25B7-E6BF-4A54-BF1A-B76421A3CB14}" type="presParOf" srcId="{8FF9095E-B3CF-486F-B1D2-D83CF151DC2C}" destId="{D78E1EC8-1CA4-41F2-83C2-BB121D98D67B}" srcOrd="0" destOrd="0" presId="urn:microsoft.com/office/officeart/2011/layout/CircleProcess"/>
    <dgm:cxn modelId="{06374C92-1956-4F17-84AB-67E8EB3C9502}" type="presParOf" srcId="{2AE9899C-9A4E-4909-9D09-B64842CFB79B}" destId="{05724D1D-5440-4DD3-9AD7-D4D5DECE571F}" srcOrd="7" destOrd="0" presId="urn:microsoft.com/office/officeart/2011/layout/CircleProcess"/>
    <dgm:cxn modelId="{686E58CB-D45E-443D-90A1-3049A644CAB4}" type="presParOf" srcId="{05724D1D-5440-4DD3-9AD7-D4D5DECE571F}" destId="{2D7101CE-614A-4831-B32E-EF7B96A6626C}" srcOrd="0" destOrd="0" presId="urn:microsoft.com/office/officeart/2011/layout/CircleProcess"/>
    <dgm:cxn modelId="{7AAD59E6-DFE2-4F53-94BA-988D2D1A4BB8}" type="presParOf" srcId="{2AE9899C-9A4E-4909-9D09-B64842CFB79B}" destId="{EF4A740C-66A3-418F-A586-820FD4BEEBD9}" srcOrd="8" destOrd="0" presId="urn:microsoft.com/office/officeart/2011/layout/CircleProcess"/>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C213D9-2C3D-4B47-BE9C-D09380D0528F}">
      <dsp:nvSpPr>
        <dsp:cNvPr id="0" name=""/>
        <dsp:cNvSpPr/>
      </dsp:nvSpPr>
      <dsp:spPr>
        <a:xfrm>
          <a:off x="7692973" y="2718985"/>
          <a:ext cx="91440" cy="764378"/>
        </a:xfrm>
        <a:custGeom>
          <a:avLst/>
          <a:gdLst/>
          <a:ahLst/>
          <a:cxnLst/>
          <a:rect l="0" t="0" r="0" b="0"/>
          <a:pathLst>
            <a:path>
              <a:moveTo>
                <a:pt x="45720" y="0"/>
              </a:moveTo>
              <a:lnTo>
                <a:pt x="45720" y="7643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A83860-95C2-4B32-9AAA-2B080FA45731}">
      <dsp:nvSpPr>
        <dsp:cNvPr id="0" name=""/>
        <dsp:cNvSpPr/>
      </dsp:nvSpPr>
      <dsp:spPr>
        <a:xfrm>
          <a:off x="4526405" y="1028418"/>
          <a:ext cx="3212287" cy="764378"/>
        </a:xfrm>
        <a:custGeom>
          <a:avLst/>
          <a:gdLst/>
          <a:ahLst/>
          <a:cxnLst/>
          <a:rect l="0" t="0" r="0" b="0"/>
          <a:pathLst>
            <a:path>
              <a:moveTo>
                <a:pt x="0" y="0"/>
              </a:moveTo>
              <a:lnTo>
                <a:pt x="0" y="520901"/>
              </a:lnTo>
              <a:lnTo>
                <a:pt x="3212287" y="520901"/>
              </a:lnTo>
              <a:lnTo>
                <a:pt x="3212287" y="7643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DFE4D5-28A7-44EB-94B9-06D4A5615565}">
      <dsp:nvSpPr>
        <dsp:cNvPr id="0" name=""/>
        <dsp:cNvSpPr/>
      </dsp:nvSpPr>
      <dsp:spPr>
        <a:xfrm>
          <a:off x="4480685" y="2718985"/>
          <a:ext cx="91440" cy="764378"/>
        </a:xfrm>
        <a:custGeom>
          <a:avLst/>
          <a:gdLst/>
          <a:ahLst/>
          <a:cxnLst/>
          <a:rect l="0" t="0" r="0" b="0"/>
          <a:pathLst>
            <a:path>
              <a:moveTo>
                <a:pt x="45720" y="0"/>
              </a:moveTo>
              <a:lnTo>
                <a:pt x="45720" y="7643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B7B7B1-B3EC-43A8-83C1-BC05E20C31B6}">
      <dsp:nvSpPr>
        <dsp:cNvPr id="0" name=""/>
        <dsp:cNvSpPr/>
      </dsp:nvSpPr>
      <dsp:spPr>
        <a:xfrm>
          <a:off x="4480685" y="1028418"/>
          <a:ext cx="91440" cy="764378"/>
        </a:xfrm>
        <a:custGeom>
          <a:avLst/>
          <a:gdLst/>
          <a:ahLst/>
          <a:cxnLst/>
          <a:rect l="0" t="0" r="0" b="0"/>
          <a:pathLst>
            <a:path>
              <a:moveTo>
                <a:pt x="45720" y="0"/>
              </a:moveTo>
              <a:lnTo>
                <a:pt x="45720" y="7643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FD0602-7678-47E0-9C35-6760BAB68B4B}">
      <dsp:nvSpPr>
        <dsp:cNvPr id="0" name=""/>
        <dsp:cNvSpPr/>
      </dsp:nvSpPr>
      <dsp:spPr>
        <a:xfrm>
          <a:off x="1314117" y="1028418"/>
          <a:ext cx="3212287" cy="764378"/>
        </a:xfrm>
        <a:custGeom>
          <a:avLst/>
          <a:gdLst/>
          <a:ahLst/>
          <a:cxnLst/>
          <a:rect l="0" t="0" r="0" b="0"/>
          <a:pathLst>
            <a:path>
              <a:moveTo>
                <a:pt x="3212287" y="0"/>
              </a:moveTo>
              <a:lnTo>
                <a:pt x="3212287" y="520901"/>
              </a:lnTo>
              <a:lnTo>
                <a:pt x="0" y="520901"/>
              </a:lnTo>
              <a:lnTo>
                <a:pt x="0" y="7643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D9DBD9-F46F-441E-86CD-679ED429DC16}">
      <dsp:nvSpPr>
        <dsp:cNvPr id="0" name=""/>
        <dsp:cNvSpPr/>
      </dsp:nvSpPr>
      <dsp:spPr>
        <a:xfrm>
          <a:off x="3018954" y="179216"/>
          <a:ext cx="3014901" cy="8492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D9D68C-A550-4624-A63C-CC7D8F907263}">
      <dsp:nvSpPr>
        <dsp:cNvPr id="0" name=""/>
        <dsp:cNvSpPr/>
      </dsp:nvSpPr>
      <dsp:spPr>
        <a:xfrm>
          <a:off x="3310980" y="456641"/>
          <a:ext cx="3014901" cy="84920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Documentation</a:t>
          </a:r>
          <a:endParaRPr lang="en-IN" sz="2400" b="1" kern="1200" dirty="0"/>
        </a:p>
      </dsp:txBody>
      <dsp:txXfrm>
        <a:off x="3335852" y="481513"/>
        <a:ext cx="2965157" cy="799457"/>
      </dsp:txXfrm>
    </dsp:sp>
    <dsp:sp modelId="{6B519CFA-F35D-491B-A682-9BAF6EDCB211}">
      <dsp:nvSpPr>
        <dsp:cNvPr id="0" name=""/>
        <dsp:cNvSpPr/>
      </dsp:nvSpPr>
      <dsp:spPr>
        <a:xfrm>
          <a:off x="0" y="1792796"/>
          <a:ext cx="2628235" cy="926189"/>
        </a:xfrm>
        <a:prstGeom prst="roundRect">
          <a:avLst>
            <a:gd name="adj" fmla="val 10000"/>
          </a:avLst>
        </a:prstGeom>
        <a:solidFill>
          <a:srgbClr val="C1D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0013E7-5AC0-417E-BE7A-ADF4E80A24E1}">
      <dsp:nvSpPr>
        <dsp:cNvPr id="0" name=""/>
        <dsp:cNvSpPr/>
      </dsp:nvSpPr>
      <dsp:spPr>
        <a:xfrm>
          <a:off x="292026" y="2070221"/>
          <a:ext cx="2628235" cy="92618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Site Maser File</a:t>
          </a:r>
          <a:endParaRPr lang="en-IN" sz="1600" b="1" kern="1200" dirty="0"/>
        </a:p>
      </dsp:txBody>
      <dsp:txXfrm>
        <a:off x="319153" y="2097348"/>
        <a:ext cx="2573981" cy="871935"/>
      </dsp:txXfrm>
    </dsp:sp>
    <dsp:sp modelId="{05AF5C61-1E1E-4F6E-889A-6A826DB24DBB}">
      <dsp:nvSpPr>
        <dsp:cNvPr id="0" name=""/>
        <dsp:cNvSpPr/>
      </dsp:nvSpPr>
      <dsp:spPr>
        <a:xfrm>
          <a:off x="3212287" y="1792796"/>
          <a:ext cx="2628235" cy="926189"/>
        </a:xfrm>
        <a:prstGeom prst="roundRect">
          <a:avLst>
            <a:gd name="adj" fmla="val 10000"/>
          </a:avLst>
        </a:prstGeom>
        <a:solidFill>
          <a:srgbClr val="C1D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83074B-6F61-43CA-8523-F416BE176BE4}">
      <dsp:nvSpPr>
        <dsp:cNvPr id="0" name=""/>
        <dsp:cNvSpPr/>
      </dsp:nvSpPr>
      <dsp:spPr>
        <a:xfrm>
          <a:off x="3504313" y="2070221"/>
          <a:ext cx="2628235" cy="92618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Instructions</a:t>
          </a:r>
          <a:endParaRPr lang="en-IN" sz="1600" b="1" kern="1200" dirty="0"/>
        </a:p>
      </dsp:txBody>
      <dsp:txXfrm>
        <a:off x="3531440" y="2097348"/>
        <a:ext cx="2573981" cy="871935"/>
      </dsp:txXfrm>
    </dsp:sp>
    <dsp:sp modelId="{25E8D562-4E9E-490F-BEF6-E248A6317880}">
      <dsp:nvSpPr>
        <dsp:cNvPr id="0" name=""/>
        <dsp:cNvSpPr/>
      </dsp:nvSpPr>
      <dsp:spPr>
        <a:xfrm>
          <a:off x="3212287" y="3483364"/>
          <a:ext cx="2628235" cy="1668929"/>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56F8C8-0DCB-4ECD-B658-5587A696EC82}">
      <dsp:nvSpPr>
        <dsp:cNvPr id="0" name=""/>
        <dsp:cNvSpPr/>
      </dsp:nvSpPr>
      <dsp:spPr>
        <a:xfrm>
          <a:off x="3504313" y="3760788"/>
          <a:ext cx="2628235" cy="166892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SOPs</a:t>
          </a:r>
        </a:p>
        <a:p>
          <a:pPr marL="0" lvl="0" indent="0" algn="ctr" defTabSz="533400">
            <a:lnSpc>
              <a:spcPct val="90000"/>
            </a:lnSpc>
            <a:spcBef>
              <a:spcPct val="0"/>
            </a:spcBef>
            <a:spcAft>
              <a:spcPct val="35000"/>
            </a:spcAft>
            <a:buNone/>
          </a:pPr>
          <a:r>
            <a:rPr lang="en-US" sz="1200" b="1" kern="1200" dirty="0"/>
            <a:t>Protocols</a:t>
          </a:r>
        </a:p>
        <a:p>
          <a:pPr marL="0" lvl="0" indent="0" algn="ctr" defTabSz="533400">
            <a:lnSpc>
              <a:spcPct val="90000"/>
            </a:lnSpc>
            <a:spcBef>
              <a:spcPct val="0"/>
            </a:spcBef>
            <a:spcAft>
              <a:spcPct val="35000"/>
            </a:spcAft>
            <a:buNone/>
          </a:pPr>
          <a:r>
            <a:rPr lang="en-US" sz="1200" b="1" kern="1200" dirty="0"/>
            <a:t>Analytical Procedures</a:t>
          </a:r>
        </a:p>
        <a:p>
          <a:pPr marL="0" lvl="0" indent="0" algn="ctr" defTabSz="533400">
            <a:lnSpc>
              <a:spcPct val="90000"/>
            </a:lnSpc>
            <a:spcBef>
              <a:spcPct val="0"/>
            </a:spcBef>
            <a:spcAft>
              <a:spcPct val="35000"/>
            </a:spcAft>
            <a:buNone/>
          </a:pPr>
          <a:r>
            <a:rPr lang="en-US" sz="1200" b="1" kern="1200" dirty="0"/>
            <a:t>Manufacturing Formulae, Processing, Packaging and Testing Instructions</a:t>
          </a:r>
        </a:p>
        <a:p>
          <a:pPr marL="0" lvl="0" indent="0" algn="ctr" defTabSz="533400">
            <a:lnSpc>
              <a:spcPct val="90000"/>
            </a:lnSpc>
            <a:spcBef>
              <a:spcPct val="0"/>
            </a:spcBef>
            <a:spcAft>
              <a:spcPct val="35000"/>
            </a:spcAft>
            <a:buNone/>
          </a:pPr>
          <a:r>
            <a:rPr lang="en-US" sz="1200" b="1" kern="1200" dirty="0"/>
            <a:t>Specifications</a:t>
          </a:r>
          <a:endParaRPr lang="en-US" sz="1400" b="1" kern="1200" dirty="0"/>
        </a:p>
      </dsp:txBody>
      <dsp:txXfrm>
        <a:off x="3553194" y="3809669"/>
        <a:ext cx="2530473" cy="1571167"/>
      </dsp:txXfrm>
    </dsp:sp>
    <dsp:sp modelId="{1B914C48-F5DA-468E-AFA9-B40629C9F866}">
      <dsp:nvSpPr>
        <dsp:cNvPr id="0" name=""/>
        <dsp:cNvSpPr/>
      </dsp:nvSpPr>
      <dsp:spPr>
        <a:xfrm>
          <a:off x="6424575" y="1792796"/>
          <a:ext cx="2628235" cy="926189"/>
        </a:xfrm>
        <a:prstGeom prst="roundRect">
          <a:avLst>
            <a:gd name="adj" fmla="val 10000"/>
          </a:avLst>
        </a:prstGeom>
        <a:solidFill>
          <a:srgbClr val="C1D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029196-352A-4F9B-9332-0186DEB6CC9E}">
      <dsp:nvSpPr>
        <dsp:cNvPr id="0" name=""/>
        <dsp:cNvSpPr/>
      </dsp:nvSpPr>
      <dsp:spPr>
        <a:xfrm>
          <a:off x="6716601" y="2070221"/>
          <a:ext cx="2628235" cy="92618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Records and Reports</a:t>
          </a:r>
          <a:endParaRPr lang="en-IN" sz="1600" b="1" kern="1200" dirty="0"/>
        </a:p>
      </dsp:txBody>
      <dsp:txXfrm>
        <a:off x="6743728" y="2097348"/>
        <a:ext cx="2573981" cy="871935"/>
      </dsp:txXfrm>
    </dsp:sp>
    <dsp:sp modelId="{DBB308DE-DB8E-45C3-B9C3-1E0C356A7ED7}">
      <dsp:nvSpPr>
        <dsp:cNvPr id="0" name=""/>
        <dsp:cNvSpPr/>
      </dsp:nvSpPr>
      <dsp:spPr>
        <a:xfrm>
          <a:off x="6424575" y="3483364"/>
          <a:ext cx="2628235" cy="1668929"/>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3DC105-1A73-4C2B-87FE-ED608C119DCE}">
      <dsp:nvSpPr>
        <dsp:cNvPr id="0" name=""/>
        <dsp:cNvSpPr/>
      </dsp:nvSpPr>
      <dsp:spPr>
        <a:xfrm>
          <a:off x="6716601" y="3760788"/>
          <a:ext cx="2628235" cy="166892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Observed values</a:t>
          </a:r>
        </a:p>
        <a:p>
          <a:pPr marL="0" lvl="0" indent="0" algn="ctr" defTabSz="622300">
            <a:lnSpc>
              <a:spcPct val="90000"/>
            </a:lnSpc>
            <a:spcBef>
              <a:spcPct val="0"/>
            </a:spcBef>
            <a:spcAft>
              <a:spcPct val="35000"/>
            </a:spcAft>
            <a:buNone/>
          </a:pPr>
          <a:r>
            <a:rPr lang="en-US" sz="1400" b="1" kern="1200" dirty="0"/>
            <a:t>Instrument Printouts</a:t>
          </a:r>
        </a:p>
        <a:p>
          <a:pPr marL="0" lvl="0" indent="0" algn="ctr" defTabSz="622300">
            <a:lnSpc>
              <a:spcPct val="90000"/>
            </a:lnSpc>
            <a:spcBef>
              <a:spcPct val="0"/>
            </a:spcBef>
            <a:spcAft>
              <a:spcPct val="35000"/>
            </a:spcAft>
            <a:buNone/>
          </a:pPr>
          <a:r>
            <a:rPr lang="en-US" sz="1400" b="1" kern="1200" dirty="0"/>
            <a:t>Electronic records</a:t>
          </a:r>
        </a:p>
        <a:p>
          <a:pPr marL="0" lvl="0" indent="0" algn="ctr" defTabSz="622300">
            <a:lnSpc>
              <a:spcPct val="90000"/>
            </a:lnSpc>
            <a:spcBef>
              <a:spcPct val="0"/>
            </a:spcBef>
            <a:spcAft>
              <a:spcPct val="35000"/>
            </a:spcAft>
            <a:buNone/>
          </a:pPr>
          <a:r>
            <a:rPr lang="en-US" sz="1400" b="1" kern="1200" dirty="0"/>
            <a:t>Metadata or audit Trails</a:t>
          </a:r>
        </a:p>
        <a:p>
          <a:pPr marL="0" lvl="0" indent="0" algn="ctr" defTabSz="622300">
            <a:lnSpc>
              <a:spcPct val="90000"/>
            </a:lnSpc>
            <a:spcBef>
              <a:spcPct val="0"/>
            </a:spcBef>
            <a:spcAft>
              <a:spcPct val="35000"/>
            </a:spcAft>
            <a:buNone/>
          </a:pPr>
          <a:r>
            <a:rPr lang="en-US" sz="1400" b="1" kern="1200" dirty="0"/>
            <a:t>COAs</a:t>
          </a:r>
        </a:p>
        <a:p>
          <a:pPr marL="0" lvl="0" indent="0" algn="ctr" defTabSz="622300">
            <a:lnSpc>
              <a:spcPct val="90000"/>
            </a:lnSpc>
            <a:spcBef>
              <a:spcPct val="0"/>
            </a:spcBef>
            <a:spcAft>
              <a:spcPct val="35000"/>
            </a:spcAft>
            <a:buNone/>
          </a:pPr>
          <a:r>
            <a:rPr lang="en-US" sz="1400" b="1" kern="1200" dirty="0"/>
            <a:t>Reports</a:t>
          </a:r>
          <a:endParaRPr lang="en-IN" sz="1200" b="1" kern="1200" dirty="0"/>
        </a:p>
      </dsp:txBody>
      <dsp:txXfrm>
        <a:off x="6765482" y="3809669"/>
        <a:ext cx="2530473" cy="15711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2A31E-5CEC-499A-A63D-B58B96522978}">
      <dsp:nvSpPr>
        <dsp:cNvPr id="0" name=""/>
        <dsp:cNvSpPr/>
      </dsp:nvSpPr>
      <dsp:spPr>
        <a:xfrm>
          <a:off x="4626821" y="575083"/>
          <a:ext cx="1523381" cy="152366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C7A1FF-33A6-443B-939A-26F3E933F632}">
      <dsp:nvSpPr>
        <dsp:cNvPr id="0" name=""/>
        <dsp:cNvSpPr/>
      </dsp:nvSpPr>
      <dsp:spPr>
        <a:xfrm>
          <a:off x="4677402" y="625881"/>
          <a:ext cx="1422219" cy="1422068"/>
        </a:xfrm>
        <a:prstGeom prst="ellipse">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Oversight</a:t>
          </a:r>
        </a:p>
        <a:p>
          <a:pPr marL="0" lvl="0" indent="0" algn="ctr" defTabSz="533400">
            <a:lnSpc>
              <a:spcPct val="90000"/>
            </a:lnSpc>
            <a:spcBef>
              <a:spcPct val="0"/>
            </a:spcBef>
            <a:spcAft>
              <a:spcPct val="35000"/>
            </a:spcAft>
            <a:buNone/>
          </a:pPr>
          <a:endParaRPr lang="en-IN" sz="1200" b="1" kern="1200" dirty="0">
            <a:solidFill>
              <a:schemeClr val="tx1"/>
            </a:solidFill>
          </a:endParaRPr>
        </a:p>
      </dsp:txBody>
      <dsp:txXfrm>
        <a:off x="4880718" y="829071"/>
        <a:ext cx="1015587" cy="1015686"/>
      </dsp:txXfrm>
    </dsp:sp>
    <dsp:sp modelId="{9DA7B65F-525E-4946-B628-541F5BAAE743}">
      <dsp:nvSpPr>
        <dsp:cNvPr id="0" name=""/>
        <dsp:cNvSpPr/>
      </dsp:nvSpPr>
      <dsp:spPr>
        <a:xfrm rot="2700000">
          <a:off x="3054197" y="576925"/>
          <a:ext cx="1519712" cy="1519712"/>
        </a:xfrm>
        <a:prstGeom prst="teardrop">
          <a:avLst>
            <a:gd name="adj" fmla="val 1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411561-9336-4306-8256-45AE982E3A67}">
      <dsp:nvSpPr>
        <dsp:cNvPr id="0" name=""/>
        <dsp:cNvSpPr/>
      </dsp:nvSpPr>
      <dsp:spPr>
        <a:xfrm>
          <a:off x="3102944" y="625881"/>
          <a:ext cx="1422219" cy="1422068"/>
        </a:xfrm>
        <a:prstGeom prst="ellipse">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endParaRPr lang="en-US" sz="1200" b="1" kern="1200" dirty="0">
            <a:solidFill>
              <a:schemeClr val="tx1"/>
            </a:solidFill>
          </a:endParaRPr>
        </a:p>
        <a:p>
          <a:pPr marL="0" lvl="0" indent="0" algn="ctr" defTabSz="533400">
            <a:lnSpc>
              <a:spcPct val="90000"/>
            </a:lnSpc>
            <a:spcBef>
              <a:spcPct val="0"/>
            </a:spcBef>
            <a:spcAft>
              <a:spcPct val="35000"/>
            </a:spcAft>
            <a:buNone/>
          </a:pPr>
          <a:r>
            <a:rPr lang="en-US" sz="1200" b="1" kern="1200" dirty="0">
              <a:solidFill>
                <a:schemeClr val="tx1"/>
              </a:solidFill>
            </a:rPr>
            <a:t>Organization		</a:t>
          </a:r>
          <a:endParaRPr lang="en-IN" sz="1200" b="1" kern="1200" dirty="0">
            <a:solidFill>
              <a:schemeClr val="tx1"/>
            </a:solidFill>
          </a:endParaRPr>
        </a:p>
      </dsp:txBody>
      <dsp:txXfrm>
        <a:off x="3306260" y="829071"/>
        <a:ext cx="1015587" cy="1015686"/>
      </dsp:txXfrm>
    </dsp:sp>
    <dsp:sp modelId="{D78E1EC8-1CA4-41F2-83C2-BB121D98D67B}">
      <dsp:nvSpPr>
        <dsp:cNvPr id="0" name=""/>
        <dsp:cNvSpPr/>
      </dsp:nvSpPr>
      <dsp:spPr>
        <a:xfrm rot="2700000">
          <a:off x="1479739" y="576925"/>
          <a:ext cx="1519712" cy="1519712"/>
        </a:xfrm>
        <a:prstGeom prst="teardrop">
          <a:avLst>
            <a:gd name="adj" fmla="val 1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7101CE-614A-4831-B32E-EF7B96A6626C}">
      <dsp:nvSpPr>
        <dsp:cNvPr id="0" name=""/>
        <dsp:cNvSpPr/>
      </dsp:nvSpPr>
      <dsp:spPr>
        <a:xfrm>
          <a:off x="1528485" y="625881"/>
          <a:ext cx="1422219" cy="1422068"/>
        </a:xfrm>
        <a:prstGeom prst="ellipse">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Management</a:t>
          </a:r>
          <a:endParaRPr lang="en-IN" sz="1200" b="1" kern="1200" dirty="0">
            <a:solidFill>
              <a:schemeClr val="tx1"/>
            </a:solidFill>
          </a:endParaRPr>
        </a:p>
      </dsp:txBody>
      <dsp:txXfrm>
        <a:off x="1731801" y="829071"/>
        <a:ext cx="1015587" cy="10156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2A31E-5CEC-499A-A63D-B58B96522978}">
      <dsp:nvSpPr>
        <dsp:cNvPr id="0" name=""/>
        <dsp:cNvSpPr/>
      </dsp:nvSpPr>
      <dsp:spPr>
        <a:xfrm>
          <a:off x="4626821" y="575083"/>
          <a:ext cx="1523381" cy="152366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C7A1FF-33A6-443B-939A-26F3E933F632}">
      <dsp:nvSpPr>
        <dsp:cNvPr id="0" name=""/>
        <dsp:cNvSpPr/>
      </dsp:nvSpPr>
      <dsp:spPr>
        <a:xfrm>
          <a:off x="4677402" y="625881"/>
          <a:ext cx="1422219" cy="1422068"/>
        </a:xfrm>
        <a:prstGeom prst="ellipse">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b="1" kern="1200" dirty="0">
              <a:solidFill>
                <a:schemeClr val="tx1"/>
              </a:solidFill>
            </a:rPr>
            <a:t>Distribution</a:t>
          </a:r>
        </a:p>
        <a:p>
          <a:pPr marL="0" lvl="0" indent="0" algn="ctr" defTabSz="577850">
            <a:lnSpc>
              <a:spcPct val="90000"/>
            </a:lnSpc>
            <a:spcBef>
              <a:spcPct val="0"/>
            </a:spcBef>
            <a:spcAft>
              <a:spcPct val="35000"/>
            </a:spcAft>
            <a:buNone/>
          </a:pPr>
          <a:endParaRPr lang="en-IN" sz="1300" b="1" kern="1200" dirty="0">
            <a:solidFill>
              <a:schemeClr val="tx1"/>
            </a:solidFill>
          </a:endParaRPr>
        </a:p>
      </dsp:txBody>
      <dsp:txXfrm>
        <a:off x="4880718" y="829071"/>
        <a:ext cx="1015587" cy="1015686"/>
      </dsp:txXfrm>
    </dsp:sp>
    <dsp:sp modelId="{9DA7B65F-525E-4946-B628-541F5BAAE743}">
      <dsp:nvSpPr>
        <dsp:cNvPr id="0" name=""/>
        <dsp:cNvSpPr/>
      </dsp:nvSpPr>
      <dsp:spPr>
        <a:xfrm rot="2700000">
          <a:off x="3054197" y="576925"/>
          <a:ext cx="1519712" cy="1519712"/>
        </a:xfrm>
        <a:prstGeom prst="teardrop">
          <a:avLst>
            <a:gd name="adj" fmla="val 1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411561-9336-4306-8256-45AE982E3A67}">
      <dsp:nvSpPr>
        <dsp:cNvPr id="0" name=""/>
        <dsp:cNvSpPr/>
      </dsp:nvSpPr>
      <dsp:spPr>
        <a:xfrm>
          <a:off x="3102944" y="625881"/>
          <a:ext cx="1422219" cy="1422068"/>
        </a:xfrm>
        <a:prstGeom prst="ellipse">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endParaRPr lang="en-US" sz="1300" b="1" kern="1200" dirty="0">
            <a:solidFill>
              <a:schemeClr val="tx1"/>
            </a:solidFill>
          </a:endParaRPr>
        </a:p>
        <a:p>
          <a:pPr marL="0" lvl="0" indent="0" algn="ctr" defTabSz="577850">
            <a:lnSpc>
              <a:spcPct val="90000"/>
            </a:lnSpc>
            <a:spcBef>
              <a:spcPct val="0"/>
            </a:spcBef>
            <a:spcAft>
              <a:spcPct val="35000"/>
            </a:spcAft>
            <a:buNone/>
          </a:pPr>
          <a:r>
            <a:rPr lang="en-US" sz="1300" b="1" kern="1200" dirty="0">
              <a:solidFill>
                <a:schemeClr val="tx1"/>
              </a:solidFill>
            </a:rPr>
            <a:t>Testing</a:t>
          </a:r>
        </a:p>
        <a:p>
          <a:pPr marL="0" lvl="0" indent="0" algn="ctr" defTabSz="577850">
            <a:lnSpc>
              <a:spcPct val="90000"/>
            </a:lnSpc>
            <a:spcBef>
              <a:spcPct val="0"/>
            </a:spcBef>
            <a:spcAft>
              <a:spcPct val="35000"/>
            </a:spcAft>
            <a:buNone/>
          </a:pPr>
          <a:r>
            <a:rPr lang="en-US" sz="1300" b="1" kern="1200" dirty="0">
              <a:solidFill>
                <a:schemeClr val="tx1"/>
              </a:solidFill>
            </a:rPr>
            <a:t>	</a:t>
          </a:r>
          <a:endParaRPr lang="en-IN" sz="1300" b="1" kern="1200" dirty="0">
            <a:solidFill>
              <a:schemeClr val="tx1"/>
            </a:solidFill>
          </a:endParaRPr>
        </a:p>
      </dsp:txBody>
      <dsp:txXfrm>
        <a:off x="3306260" y="829071"/>
        <a:ext cx="1015587" cy="1015686"/>
      </dsp:txXfrm>
    </dsp:sp>
    <dsp:sp modelId="{D78E1EC8-1CA4-41F2-83C2-BB121D98D67B}">
      <dsp:nvSpPr>
        <dsp:cNvPr id="0" name=""/>
        <dsp:cNvSpPr/>
      </dsp:nvSpPr>
      <dsp:spPr>
        <a:xfrm rot="2700000">
          <a:off x="1479739" y="576925"/>
          <a:ext cx="1519712" cy="1519712"/>
        </a:xfrm>
        <a:prstGeom prst="teardrop">
          <a:avLst>
            <a:gd name="adj" fmla="val 1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7101CE-614A-4831-B32E-EF7B96A6626C}">
      <dsp:nvSpPr>
        <dsp:cNvPr id="0" name=""/>
        <dsp:cNvSpPr/>
      </dsp:nvSpPr>
      <dsp:spPr>
        <a:xfrm>
          <a:off x="1528485" y="625881"/>
          <a:ext cx="1422219" cy="1422068"/>
        </a:xfrm>
        <a:prstGeom prst="ellipse">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endParaRPr lang="en-US" sz="1300" b="1" kern="1200" dirty="0">
            <a:solidFill>
              <a:schemeClr val="tx1"/>
            </a:solidFill>
          </a:endParaRPr>
        </a:p>
        <a:p>
          <a:pPr marL="0" lvl="0" indent="0" algn="ctr" defTabSz="577850">
            <a:lnSpc>
              <a:spcPct val="90000"/>
            </a:lnSpc>
            <a:spcBef>
              <a:spcPct val="0"/>
            </a:spcBef>
            <a:spcAft>
              <a:spcPct val="35000"/>
            </a:spcAft>
            <a:buNone/>
          </a:pPr>
          <a:r>
            <a:rPr lang="en-US" sz="1300" b="1" kern="1200" dirty="0">
              <a:solidFill>
                <a:schemeClr val="tx1"/>
              </a:solidFill>
            </a:rPr>
            <a:t>Production		</a:t>
          </a:r>
          <a:endParaRPr lang="en-IN" sz="1300" b="1" kern="1200" dirty="0">
            <a:solidFill>
              <a:schemeClr val="tx1"/>
            </a:solidFill>
          </a:endParaRPr>
        </a:p>
      </dsp:txBody>
      <dsp:txXfrm>
        <a:off x="1731801" y="829071"/>
        <a:ext cx="1015587" cy="101568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B42581-49D7-47B9-95D8-BA65304E2D3F}" type="datetimeFigureOut">
              <a:rPr lang="en-IN" smtClean="0"/>
              <a:t>24-02-2026</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358B8F-7A79-4F99-884C-1A93EFDBF18B}" type="slidenum">
              <a:rPr lang="en-IN" smtClean="0"/>
              <a:t>‹#›</a:t>
            </a:fld>
            <a:endParaRPr lang="en-IN" dirty="0"/>
          </a:p>
        </p:txBody>
      </p:sp>
    </p:spTree>
    <p:extLst>
      <p:ext uri="{BB962C8B-B14F-4D97-AF65-F5344CB8AC3E}">
        <p14:creationId xmlns:p14="http://schemas.microsoft.com/office/powerpoint/2010/main" val="2015500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b="0" i="0" dirty="0">
                <a:solidFill>
                  <a:srgbClr val="424242"/>
                </a:solidFill>
                <a:effectLst/>
                <a:latin typeface="Segoe Sans"/>
              </a:rPr>
              <a:t>The presentation outlines a global corrective action plan initiated by Sun Pharmaceutical in response to a USFDA observation at its Dadra site, where multiple </a:t>
            </a:r>
            <a:r>
              <a:rPr lang="en-US" b="1" i="0" dirty="0">
                <a:solidFill>
                  <a:srgbClr val="424242"/>
                </a:solidFill>
                <a:effectLst/>
                <a:latin typeface="Segoe Sans"/>
              </a:rPr>
              <a:t>unaddressed deviations related to missing GMP documents were found</a:t>
            </a:r>
            <a:r>
              <a:rPr lang="en-US" b="0" i="0" dirty="0">
                <a:solidFill>
                  <a:srgbClr val="424242"/>
                </a:solidFill>
                <a:effectLst/>
                <a:latin typeface="Segoe Sans"/>
              </a:rPr>
              <a:t>. </a:t>
            </a:r>
            <a:r>
              <a:rPr lang="en-US" b="1" i="0" dirty="0">
                <a:solidFill>
                  <a:srgbClr val="424242"/>
                </a:solidFill>
                <a:effectLst/>
                <a:latin typeface="Segoe Sans"/>
              </a:rPr>
              <a:t>The core issue was inadequate documentation practices and limited training, which prompted the development of a comprehensive training module on documentation control.</a:t>
            </a:r>
            <a:r>
              <a:rPr lang="en-US" b="0" i="0" dirty="0">
                <a:solidFill>
                  <a:srgbClr val="424242"/>
                </a:solidFill>
                <a:effectLst/>
                <a:latin typeface="Segoe Sans"/>
              </a:rPr>
              <a:t> </a:t>
            </a:r>
          </a:p>
          <a:p>
            <a:r>
              <a:rPr lang="en-US" b="1" i="0" dirty="0">
                <a:solidFill>
                  <a:srgbClr val="424242"/>
                </a:solidFill>
                <a:effectLst/>
                <a:latin typeface="Segoe Sans"/>
              </a:rPr>
              <a:t>This module will be extended to all departments across all US supply sites, covering topics like document handling, error correction, and logbook maintenance. </a:t>
            </a:r>
          </a:p>
          <a:p>
            <a:r>
              <a:rPr lang="en-US" b="1" i="0" dirty="0">
                <a:solidFill>
                  <a:srgbClr val="424242"/>
                </a:solidFill>
                <a:effectLst/>
                <a:latin typeface="Segoe Sans"/>
              </a:rPr>
              <a:t>The training will be delivered through instructor-led sessions and online modules, with a completion timeline of 240 days and oversight by Corporate Quality to ensure compliance and consistency.</a:t>
            </a:r>
            <a:endParaRPr lang="en-IN" b="1" dirty="0"/>
          </a:p>
        </p:txBody>
      </p:sp>
      <p:sp>
        <p:nvSpPr>
          <p:cNvPr id="4" name="Slide Number Placeholder 3"/>
          <p:cNvSpPr>
            <a:spLocks noGrp="1"/>
          </p:cNvSpPr>
          <p:nvPr>
            <p:ph type="sldNum" sz="quarter" idx="5"/>
          </p:nvPr>
        </p:nvSpPr>
        <p:spPr/>
        <p:txBody>
          <a:bodyPr/>
          <a:lstStyle/>
          <a:p>
            <a:fld id="{FC358B8F-7A79-4F99-884C-1A93EFDBF18B}" type="slidenum">
              <a:rPr lang="en-IN" smtClean="0"/>
              <a:t>1</a:t>
            </a:fld>
            <a:endParaRPr lang="en-IN" dirty="0"/>
          </a:p>
        </p:txBody>
      </p:sp>
    </p:spTree>
    <p:extLst>
      <p:ext uri="{BB962C8B-B14F-4D97-AF65-F5344CB8AC3E}">
        <p14:creationId xmlns:p14="http://schemas.microsoft.com/office/powerpoint/2010/main" val="2117946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lgn="l"/>
            <a:r>
              <a:rPr lang="en-US" b="0" i="0" dirty="0">
                <a:solidFill>
                  <a:srgbClr val="242424"/>
                </a:solidFill>
                <a:effectLst/>
                <a:latin typeface="Segoe UI" panose="020B0502040204020203" pitchFamily="34" charset="0"/>
              </a:rPr>
              <a:t>Welcome to this module on documentation control in a regulated pharmaceutical organization. By the end of this module, you will have a comprehensive understanding of the following key areas:</a:t>
            </a:r>
          </a:p>
          <a:p>
            <a:pPr algn="l">
              <a:buFont typeface="+mj-lt"/>
              <a:buAutoNum type="arabicPeriod"/>
            </a:pPr>
            <a:r>
              <a:rPr lang="en-US" b="1" i="0" dirty="0">
                <a:solidFill>
                  <a:srgbClr val="242424"/>
                </a:solidFill>
                <a:effectLst/>
                <a:latin typeface="Segoe UI" panose="020B0502040204020203" pitchFamily="34" charset="0"/>
              </a:rPr>
              <a:t>Documents and Their Control</a:t>
            </a:r>
            <a:r>
              <a:rPr lang="en-US" b="0" i="0" dirty="0">
                <a:solidFill>
                  <a:srgbClr val="242424"/>
                </a:solidFill>
                <a:effectLst/>
                <a:latin typeface="Segoe UI" panose="020B0502040204020203" pitchFamily="34" charset="0"/>
              </a:rPr>
              <a:t>: Learn the importance of controlling documents to ensure compliance and maintain quality standards.</a:t>
            </a:r>
          </a:p>
          <a:p>
            <a:pPr algn="l">
              <a:buFont typeface="+mj-lt"/>
              <a:buAutoNum type="arabicPeriod"/>
            </a:pPr>
            <a:r>
              <a:rPr lang="en-US" b="1" i="0" dirty="0">
                <a:solidFill>
                  <a:srgbClr val="242424"/>
                </a:solidFill>
                <a:effectLst/>
                <a:latin typeface="Segoe UI" panose="020B0502040204020203" pitchFamily="34" charset="0"/>
              </a:rPr>
              <a:t>Basics of Documentation - Do's and Don'ts</a:t>
            </a:r>
            <a:r>
              <a:rPr lang="en-US" b="0" i="0" dirty="0">
                <a:solidFill>
                  <a:srgbClr val="242424"/>
                </a:solidFill>
                <a:effectLst/>
                <a:latin typeface="Segoe UI" panose="020B0502040204020203" pitchFamily="34" charset="0"/>
              </a:rPr>
              <a:t>: Understand the fundamental principles of documentation, including best practices and common pitfalls to avoid.</a:t>
            </a:r>
          </a:p>
          <a:p>
            <a:pPr algn="l">
              <a:buFont typeface="+mj-lt"/>
              <a:buAutoNum type="arabicPeriod"/>
            </a:pPr>
            <a:r>
              <a:rPr lang="en-US" b="1" i="0" dirty="0">
                <a:solidFill>
                  <a:srgbClr val="242424"/>
                </a:solidFill>
                <a:effectLst/>
                <a:latin typeface="Segoe UI" panose="020B0502040204020203" pitchFamily="34" charset="0"/>
              </a:rPr>
              <a:t>Handling of Paper Records</a:t>
            </a:r>
            <a:r>
              <a:rPr lang="en-US" b="0" i="0" dirty="0">
                <a:solidFill>
                  <a:srgbClr val="242424"/>
                </a:solidFill>
                <a:effectLst/>
                <a:latin typeface="Segoe UI" panose="020B0502040204020203" pitchFamily="34" charset="0"/>
              </a:rPr>
              <a:t>: Gain insights into the proper management and storage of paper records to ensure their integrity and accessibility.</a:t>
            </a:r>
          </a:p>
          <a:p>
            <a:pPr algn="l">
              <a:buFont typeface="+mj-lt"/>
              <a:buAutoNum type="arabicPeriod"/>
            </a:pPr>
            <a:r>
              <a:rPr lang="en-US" b="1" i="0" dirty="0">
                <a:solidFill>
                  <a:srgbClr val="242424"/>
                </a:solidFill>
                <a:effectLst/>
                <a:latin typeface="Segoe UI" panose="020B0502040204020203" pitchFamily="34" charset="0"/>
              </a:rPr>
              <a:t>Correction of Errors and Handling of Missed Entries</a:t>
            </a:r>
            <a:r>
              <a:rPr lang="en-US" b="0" i="0" dirty="0">
                <a:solidFill>
                  <a:srgbClr val="242424"/>
                </a:solidFill>
                <a:effectLst/>
                <a:latin typeface="Segoe UI" panose="020B0502040204020203" pitchFamily="34" charset="0"/>
              </a:rPr>
              <a:t>: Discover the correct procedures for correcting errors and managing missed entries in documentation.</a:t>
            </a:r>
          </a:p>
          <a:p>
            <a:pPr algn="l"/>
            <a:r>
              <a:rPr lang="en-US" b="0" i="0" dirty="0">
                <a:solidFill>
                  <a:srgbClr val="242424"/>
                </a:solidFill>
                <a:effectLst/>
                <a:latin typeface="Segoe UI" panose="020B0502040204020203" pitchFamily="34" charset="0"/>
              </a:rPr>
              <a:t>Let's begin our journey towards mastering the essentials of documentation control.</a:t>
            </a:r>
          </a:p>
        </p:txBody>
      </p:sp>
      <p:sp>
        <p:nvSpPr>
          <p:cNvPr id="4" name="Slide Number Placeholder 3"/>
          <p:cNvSpPr>
            <a:spLocks noGrp="1"/>
          </p:cNvSpPr>
          <p:nvPr>
            <p:ph type="sldNum" sz="quarter" idx="10"/>
          </p:nvPr>
        </p:nvSpPr>
        <p:spPr/>
        <p:txBody>
          <a:bodyPr/>
          <a:lstStyle/>
          <a:p>
            <a:fld id="{FC358B8F-7A79-4F99-884C-1A93EFDBF18B}" type="slidenum">
              <a:rPr lang="en-IN" smtClean="0"/>
              <a:t>2</a:t>
            </a:fld>
            <a:endParaRPr lang="en-IN" dirty="0"/>
          </a:p>
        </p:txBody>
      </p:sp>
    </p:spTree>
    <p:extLst>
      <p:ext uri="{BB962C8B-B14F-4D97-AF65-F5344CB8AC3E}">
        <p14:creationId xmlns:p14="http://schemas.microsoft.com/office/powerpoint/2010/main" val="1378528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lgn="l"/>
            <a:r>
              <a:rPr lang="en-US" b="0" i="0" dirty="0">
                <a:solidFill>
                  <a:srgbClr val="242424"/>
                </a:solidFill>
                <a:effectLst/>
                <a:latin typeface="Segoe UI" panose="020B0502040204020203" pitchFamily="34" charset="0"/>
              </a:rPr>
              <a:t>In this module, we will cover the following topics:</a:t>
            </a:r>
          </a:p>
          <a:p>
            <a:pPr algn="l">
              <a:buFont typeface="+mj-lt"/>
              <a:buAutoNum type="arabicPeriod"/>
            </a:pPr>
            <a:r>
              <a:rPr lang="en-US" b="1" i="0" dirty="0">
                <a:solidFill>
                  <a:srgbClr val="242424"/>
                </a:solidFill>
                <a:effectLst/>
                <a:latin typeface="Segoe UI" panose="020B0502040204020203" pitchFamily="34" charset="0"/>
              </a:rPr>
              <a:t> Principle</a:t>
            </a:r>
            <a:r>
              <a:rPr lang="en-US" b="0" i="0" dirty="0">
                <a:solidFill>
                  <a:srgbClr val="242424"/>
                </a:solidFill>
                <a:effectLst/>
                <a:latin typeface="Segoe UI" panose="020B0502040204020203" pitchFamily="34" charset="0"/>
              </a:rPr>
              <a:t>: Understanding the fundamental principles of Good Manufacturing Practice (GMP) and its importance in documentation control.</a:t>
            </a:r>
          </a:p>
          <a:p>
            <a:pPr algn="l">
              <a:buFont typeface="+mj-lt"/>
              <a:buAutoNum type="arabicPeriod"/>
            </a:pPr>
            <a:r>
              <a:rPr lang="en-US" b="1" i="0" dirty="0">
                <a:solidFill>
                  <a:srgbClr val="242424"/>
                </a:solidFill>
                <a:effectLst/>
                <a:latin typeface="Segoe UI" panose="020B0502040204020203" pitchFamily="34" charset="0"/>
              </a:rPr>
              <a:t> Basics of Documentation</a:t>
            </a:r>
            <a:r>
              <a:rPr lang="en-US" b="0" i="0" dirty="0">
                <a:solidFill>
                  <a:srgbClr val="242424"/>
                </a:solidFill>
                <a:effectLst/>
                <a:latin typeface="Segoe UI" panose="020B0502040204020203" pitchFamily="34" charset="0"/>
              </a:rPr>
              <a:t>: Learning the essential elements of documentation, including the do's and don'ts to ensure accuracy and compliance.</a:t>
            </a:r>
          </a:p>
          <a:p>
            <a:pPr algn="l">
              <a:buFont typeface="+mj-lt"/>
              <a:buAutoNum type="arabicPeriod"/>
            </a:pPr>
            <a:r>
              <a:rPr lang="en-US" b="1" i="0" dirty="0">
                <a:solidFill>
                  <a:srgbClr val="242424"/>
                </a:solidFill>
                <a:effectLst/>
                <a:latin typeface="Segoe UI" panose="020B0502040204020203" pitchFamily="34" charset="0"/>
              </a:rPr>
              <a:t> Handling of Paper Records</a:t>
            </a:r>
            <a:r>
              <a:rPr lang="en-US" b="0" i="0" dirty="0">
                <a:solidFill>
                  <a:srgbClr val="242424"/>
                </a:solidFill>
                <a:effectLst/>
                <a:latin typeface="Segoe UI" panose="020B0502040204020203" pitchFamily="34" charset="0"/>
              </a:rPr>
              <a:t>: Exploring the proper methods for managing and storing paper records to maintain their integrity.</a:t>
            </a:r>
          </a:p>
          <a:p>
            <a:pPr algn="l">
              <a:buFont typeface="+mj-lt"/>
              <a:buAutoNum type="arabicPeriod"/>
            </a:pPr>
            <a:r>
              <a:rPr lang="en-US" b="1" i="0" dirty="0">
                <a:solidFill>
                  <a:srgbClr val="242424"/>
                </a:solidFill>
                <a:effectLst/>
                <a:latin typeface="Segoe UI" panose="020B0502040204020203" pitchFamily="34" charset="0"/>
              </a:rPr>
              <a:t> Correction of Errors and Handling of Missed Entries</a:t>
            </a:r>
            <a:r>
              <a:rPr lang="en-US" b="0" i="0" dirty="0">
                <a:solidFill>
                  <a:srgbClr val="242424"/>
                </a:solidFill>
                <a:effectLst/>
                <a:latin typeface="Segoe UI" panose="020B0502040204020203" pitchFamily="34" charset="0"/>
              </a:rPr>
              <a:t>: Reviewing the correct procedures for correcting errors and managing missed entries in documentation.</a:t>
            </a:r>
          </a:p>
          <a:p>
            <a:pPr algn="l">
              <a:buFont typeface="+mj-lt"/>
              <a:buAutoNum type="arabicPeriod"/>
            </a:pPr>
            <a:r>
              <a:rPr lang="en-US" b="1" i="0" dirty="0">
                <a:solidFill>
                  <a:srgbClr val="242424"/>
                </a:solidFill>
                <a:effectLst/>
                <a:latin typeface="Segoe UI" panose="020B0502040204020203" pitchFamily="34" charset="0"/>
              </a:rPr>
              <a:t> Missing GMP Documents</a:t>
            </a:r>
            <a:r>
              <a:rPr lang="en-US" b="0" i="0" dirty="0">
                <a:solidFill>
                  <a:srgbClr val="242424"/>
                </a:solidFill>
                <a:effectLst/>
                <a:latin typeface="Segoe UI" panose="020B0502040204020203" pitchFamily="34" charset="0"/>
              </a:rPr>
              <a:t>: Discussing the implications and handling of missing GMP documents to ensure compliance.</a:t>
            </a:r>
          </a:p>
          <a:p>
            <a:pPr algn="l">
              <a:buFont typeface="+mj-lt"/>
              <a:buAutoNum type="arabicPeriod"/>
            </a:pPr>
            <a:r>
              <a:rPr lang="en-US" b="1" i="0" dirty="0">
                <a:solidFill>
                  <a:srgbClr val="242424"/>
                </a:solidFill>
                <a:effectLst/>
                <a:latin typeface="Segoe UI" panose="020B0502040204020203" pitchFamily="34" charset="0"/>
              </a:rPr>
              <a:t> Handling of Logbooks</a:t>
            </a:r>
            <a:r>
              <a:rPr lang="en-US" b="0" i="0" dirty="0">
                <a:solidFill>
                  <a:srgbClr val="242424"/>
                </a:solidFill>
                <a:effectLst/>
                <a:latin typeface="Segoe UI" panose="020B0502040204020203" pitchFamily="34" charset="0"/>
              </a:rPr>
              <a:t>: Understanding the proper management of logbooks to ensure accurate and reliable record-keeping.</a:t>
            </a:r>
          </a:p>
          <a:p>
            <a:pPr algn="l"/>
            <a:endParaRPr lang="en-US" b="0" i="0" dirty="0">
              <a:solidFill>
                <a:srgbClr val="242424"/>
              </a:solidFill>
              <a:effectLst/>
              <a:latin typeface="Segoe UI" panose="020B0502040204020203" pitchFamily="34" charset="0"/>
            </a:endParaRPr>
          </a:p>
        </p:txBody>
      </p:sp>
      <p:sp>
        <p:nvSpPr>
          <p:cNvPr id="4" name="Slide Number Placeholder 3"/>
          <p:cNvSpPr>
            <a:spLocks noGrp="1"/>
          </p:cNvSpPr>
          <p:nvPr>
            <p:ph type="sldNum" sz="quarter" idx="10"/>
          </p:nvPr>
        </p:nvSpPr>
        <p:spPr/>
        <p:txBody>
          <a:bodyPr/>
          <a:lstStyle/>
          <a:p>
            <a:fld id="{FC358B8F-7A79-4F99-884C-1A93EFDBF18B}" type="slidenum">
              <a:rPr lang="en-IN" smtClean="0"/>
              <a:t>3</a:t>
            </a:fld>
            <a:endParaRPr lang="en-IN" dirty="0"/>
          </a:p>
        </p:txBody>
      </p:sp>
    </p:spTree>
    <p:extLst>
      <p:ext uri="{BB962C8B-B14F-4D97-AF65-F5344CB8AC3E}">
        <p14:creationId xmlns:p14="http://schemas.microsoft.com/office/powerpoint/2010/main" val="2175021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lgn="l"/>
            <a:r>
              <a:rPr lang="en-US" b="0" i="0" dirty="0">
                <a:solidFill>
                  <a:srgbClr val="242424"/>
                </a:solidFill>
                <a:effectLst/>
                <a:latin typeface="Segoe UI" panose="020B0502040204020203" pitchFamily="34" charset="0"/>
              </a:rPr>
              <a:t>Good Manufacturing Practice, or GMP, is a crucial part of quality assurance that ensures products are consistently produced and controlled according to quality standards. The primary aim of GMP is to diminish the risks inherent in any pharmaceutical production, such as contamination, mix-ups, and errors.</a:t>
            </a:r>
          </a:p>
          <a:p>
            <a:pPr algn="l"/>
            <a:r>
              <a:rPr lang="en-US" b="0" i="0" dirty="0">
                <a:solidFill>
                  <a:srgbClr val="242424"/>
                </a:solidFill>
                <a:effectLst/>
                <a:latin typeface="Segoe UI" panose="020B0502040204020203" pitchFamily="34" charset="0"/>
              </a:rPr>
              <a:t>Documentation plays a key role in operating in compliance with GMP requirements. Proper documentation ensures traceability, accountability, and adherence to quality standards, which are essential for maintaining the integrity and safety of pharmaceutical products.</a:t>
            </a:r>
          </a:p>
        </p:txBody>
      </p:sp>
      <p:sp>
        <p:nvSpPr>
          <p:cNvPr id="4" name="Slide Number Placeholder 3"/>
          <p:cNvSpPr>
            <a:spLocks noGrp="1"/>
          </p:cNvSpPr>
          <p:nvPr>
            <p:ph type="sldNum" sz="quarter" idx="10"/>
          </p:nvPr>
        </p:nvSpPr>
        <p:spPr/>
        <p:txBody>
          <a:bodyPr/>
          <a:lstStyle/>
          <a:p>
            <a:fld id="{FC358B8F-7A79-4F99-884C-1A93EFDBF18B}" type="slidenum">
              <a:rPr lang="en-IN" smtClean="0"/>
              <a:t>4</a:t>
            </a:fld>
            <a:endParaRPr lang="en-IN" dirty="0"/>
          </a:p>
        </p:txBody>
      </p:sp>
    </p:spTree>
    <p:extLst>
      <p:ext uri="{BB962C8B-B14F-4D97-AF65-F5344CB8AC3E}">
        <p14:creationId xmlns:p14="http://schemas.microsoft.com/office/powerpoint/2010/main" val="797691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lgn="l"/>
            <a:r>
              <a:rPr lang="en-US" b="0" i="0" dirty="0">
                <a:solidFill>
                  <a:srgbClr val="242424"/>
                </a:solidFill>
                <a:effectLst/>
                <a:latin typeface="Segoe UI" panose="020B0502040204020203" pitchFamily="34" charset="0"/>
              </a:rPr>
              <a:t>In a regulated pharmaceutical organization, documentation is a fundamental principle that ensures compliance with Good Manufacturing Practice (GMP) requirements. The documentation process is divided into three main categories:</a:t>
            </a:r>
          </a:p>
          <a:p>
            <a:pPr algn="l">
              <a:buFont typeface="+mj-lt"/>
              <a:buAutoNum type="arabicPeriod"/>
            </a:pPr>
            <a:r>
              <a:rPr lang="en-US" b="0" i="0" dirty="0">
                <a:solidFill>
                  <a:srgbClr val="242424"/>
                </a:solidFill>
                <a:effectLst/>
                <a:latin typeface="Segoe UI" panose="020B0502040204020203" pitchFamily="34" charset="0"/>
              </a:rPr>
              <a:t>Site Master File: This comprehensive document provides an overview of the facility, its operations, and quality management system.</a:t>
            </a:r>
          </a:p>
          <a:p>
            <a:pPr algn="l">
              <a:buFont typeface="+mj-lt"/>
              <a:buAutoNum type="arabicPeriod"/>
            </a:pPr>
            <a:r>
              <a:rPr lang="en-US" b="0" i="0" dirty="0">
                <a:solidFill>
                  <a:srgbClr val="242424"/>
                </a:solidFill>
                <a:effectLst/>
                <a:latin typeface="Segoe UI" panose="020B0502040204020203" pitchFamily="34" charset="0"/>
              </a:rPr>
              <a:t>Instructions: These include various types of documents that guide the manufacturing process:</a:t>
            </a:r>
          </a:p>
          <a:p>
            <a:pPr marL="742950" lvl="1" indent="-285750" algn="l">
              <a:buFont typeface="+mj-lt"/>
              <a:buAutoNum type="arabicPeriod"/>
            </a:pPr>
            <a:r>
              <a:rPr lang="en-US" b="0" i="0" dirty="0">
                <a:solidFill>
                  <a:srgbClr val="242424"/>
                </a:solidFill>
                <a:effectLst/>
                <a:latin typeface="Segoe UI" panose="020B0502040204020203" pitchFamily="34" charset="0"/>
              </a:rPr>
              <a:t>Standard Operating Procedures (SOPs): Detailed instructions to achieve uniformity in the performance of specific functions.</a:t>
            </a:r>
          </a:p>
          <a:p>
            <a:pPr marL="742950" lvl="1" indent="-285750" algn="l">
              <a:buFont typeface="+mj-lt"/>
              <a:buAutoNum type="arabicPeriod"/>
            </a:pPr>
            <a:r>
              <a:rPr lang="en-US" b="0" i="0" dirty="0">
                <a:solidFill>
                  <a:srgbClr val="242424"/>
                </a:solidFill>
                <a:effectLst/>
                <a:latin typeface="Segoe UI" panose="020B0502040204020203" pitchFamily="34" charset="0"/>
              </a:rPr>
              <a:t>Protocols: Plans for specific studies or experiments.</a:t>
            </a:r>
          </a:p>
          <a:p>
            <a:pPr marL="742950" lvl="1" indent="-285750" algn="l">
              <a:buFont typeface="+mj-lt"/>
              <a:buAutoNum type="arabicPeriod"/>
            </a:pPr>
            <a:r>
              <a:rPr lang="en-US" b="0" i="0" dirty="0">
                <a:solidFill>
                  <a:srgbClr val="242424"/>
                </a:solidFill>
                <a:effectLst/>
                <a:latin typeface="Segoe UI" panose="020B0502040204020203" pitchFamily="34" charset="0"/>
              </a:rPr>
              <a:t>Analytical Procedures: Methods used to analyze the quality of raw materials, intermediates, and finished products.</a:t>
            </a:r>
          </a:p>
          <a:p>
            <a:pPr marL="742950" lvl="1" indent="-285750" algn="l">
              <a:buFont typeface="+mj-lt"/>
              <a:buAutoNum type="arabicPeriod"/>
            </a:pPr>
            <a:r>
              <a:rPr lang="en-US" b="0" i="0" dirty="0">
                <a:solidFill>
                  <a:srgbClr val="242424"/>
                </a:solidFill>
                <a:effectLst/>
                <a:latin typeface="Segoe UI" panose="020B0502040204020203" pitchFamily="34" charset="0"/>
              </a:rPr>
              <a:t>Manufacturing Formulae, Processing, Packaging, and Testing Instructions: Detailed instructions for manufacturing processes, packaging, and testing.</a:t>
            </a:r>
          </a:p>
          <a:p>
            <a:pPr marL="742950" lvl="1" indent="-285750" algn="l">
              <a:buFont typeface="+mj-lt"/>
              <a:buAutoNum type="arabicPeriod"/>
            </a:pPr>
            <a:r>
              <a:rPr lang="en-US" b="0" i="0" dirty="0">
                <a:solidFill>
                  <a:srgbClr val="242424"/>
                </a:solidFill>
                <a:effectLst/>
                <a:latin typeface="Segoe UI" panose="020B0502040204020203" pitchFamily="34" charset="0"/>
              </a:rPr>
              <a:t>Specifications: Defined criteria that materials and products must meet to ensure quality.</a:t>
            </a:r>
          </a:p>
          <a:p>
            <a:pPr algn="l">
              <a:buFont typeface="+mj-lt"/>
              <a:buAutoNum type="arabicPeriod"/>
            </a:pPr>
            <a:r>
              <a:rPr lang="en-US" b="0" i="0" dirty="0">
                <a:solidFill>
                  <a:srgbClr val="242424"/>
                </a:solidFill>
                <a:effectLst/>
                <a:latin typeface="Segoe UI" panose="020B0502040204020203" pitchFamily="34" charset="0"/>
              </a:rPr>
              <a:t>Records and Reports: These documents are generated when instructions are executed and include:</a:t>
            </a:r>
          </a:p>
          <a:p>
            <a:pPr marL="742950" lvl="1" indent="-285750" algn="l">
              <a:buFont typeface="+mj-lt"/>
              <a:buAutoNum type="arabicPeriod"/>
            </a:pPr>
            <a:r>
              <a:rPr lang="en-US" b="0" i="0" dirty="0">
                <a:solidFill>
                  <a:srgbClr val="242424"/>
                </a:solidFill>
                <a:effectLst/>
                <a:latin typeface="Segoe UI" panose="020B0502040204020203" pitchFamily="34" charset="0"/>
              </a:rPr>
              <a:t>Observed Values: Data recorded during manufacturing and testing.</a:t>
            </a:r>
          </a:p>
          <a:p>
            <a:pPr marL="742950" lvl="1" indent="-285750" algn="l">
              <a:buFont typeface="+mj-lt"/>
              <a:buAutoNum type="arabicPeriod"/>
            </a:pPr>
            <a:r>
              <a:rPr lang="en-US" b="0" i="0" dirty="0">
                <a:solidFill>
                  <a:srgbClr val="242424"/>
                </a:solidFill>
                <a:effectLst/>
                <a:latin typeface="Segoe UI" panose="020B0502040204020203" pitchFamily="34" charset="0"/>
              </a:rPr>
              <a:t>Instrument Printouts: Hard copies of data generated by instruments.</a:t>
            </a:r>
          </a:p>
          <a:p>
            <a:pPr marL="742950" lvl="1" indent="-285750" algn="l">
              <a:buFont typeface="+mj-lt"/>
              <a:buAutoNum type="arabicPeriod"/>
            </a:pPr>
            <a:r>
              <a:rPr lang="en-US" b="0" i="0" dirty="0">
                <a:solidFill>
                  <a:srgbClr val="242424"/>
                </a:solidFill>
                <a:effectLst/>
                <a:latin typeface="Segoe UI" panose="020B0502040204020203" pitchFamily="34" charset="0"/>
              </a:rPr>
              <a:t>Electronic Records: Digital data stored in electronic systems.</a:t>
            </a:r>
          </a:p>
          <a:p>
            <a:pPr marL="742950" lvl="1" indent="-285750" algn="l">
              <a:buFont typeface="+mj-lt"/>
              <a:buAutoNum type="arabicPeriod"/>
            </a:pPr>
            <a:r>
              <a:rPr lang="en-US" b="0" i="0" dirty="0">
                <a:solidFill>
                  <a:srgbClr val="242424"/>
                </a:solidFill>
                <a:effectLst/>
                <a:latin typeface="Segoe UI" panose="020B0502040204020203" pitchFamily="34" charset="0"/>
              </a:rPr>
              <a:t>Metadata or Audit Trails: Information that provides a history of changes to electronic records.</a:t>
            </a:r>
          </a:p>
          <a:p>
            <a:pPr marL="742950" lvl="1" indent="-285750" algn="l">
              <a:buFont typeface="+mj-lt"/>
              <a:buAutoNum type="arabicPeriod"/>
            </a:pPr>
            <a:r>
              <a:rPr lang="en-US" b="0" i="0" dirty="0">
                <a:solidFill>
                  <a:srgbClr val="242424"/>
                </a:solidFill>
                <a:effectLst/>
                <a:latin typeface="Segoe UI" panose="020B0502040204020203" pitchFamily="34" charset="0"/>
              </a:rPr>
              <a:t>Certificates of Analysis (COAs): Documents that certify the quality of a batch of product.</a:t>
            </a:r>
          </a:p>
          <a:p>
            <a:pPr marL="742950" lvl="1" indent="-285750" algn="l">
              <a:buFont typeface="+mj-lt"/>
              <a:buAutoNum type="arabicPeriod"/>
            </a:pPr>
            <a:r>
              <a:rPr lang="en-US" b="0" i="0" dirty="0">
                <a:solidFill>
                  <a:srgbClr val="242424"/>
                </a:solidFill>
                <a:effectLst/>
                <a:latin typeface="Segoe UI" panose="020B0502040204020203" pitchFamily="34" charset="0"/>
              </a:rPr>
              <a:t>Reports: Summaries of studies, experiments, or investigations.</a:t>
            </a:r>
          </a:p>
          <a:p>
            <a:pPr algn="l"/>
            <a:r>
              <a:rPr lang="en-US" b="0" i="0" dirty="0">
                <a:solidFill>
                  <a:srgbClr val="242424"/>
                </a:solidFill>
                <a:effectLst/>
                <a:latin typeface="Segoe UI" panose="020B0502040204020203" pitchFamily="34" charset="0"/>
              </a:rPr>
              <a:t>Proper documentation ensures traceability, accountability, and adherence to quality standards, which are essential for maintaining the integrity and safety of pharmaceutical products.</a:t>
            </a:r>
          </a:p>
        </p:txBody>
      </p:sp>
      <p:sp>
        <p:nvSpPr>
          <p:cNvPr id="4" name="Slide Number Placeholder 3"/>
          <p:cNvSpPr>
            <a:spLocks noGrp="1"/>
          </p:cNvSpPr>
          <p:nvPr>
            <p:ph type="sldNum" sz="quarter" idx="10"/>
          </p:nvPr>
        </p:nvSpPr>
        <p:spPr/>
        <p:txBody>
          <a:bodyPr/>
          <a:lstStyle/>
          <a:p>
            <a:fld id="{FC358B8F-7A79-4F99-884C-1A93EFDBF18B}" type="slidenum">
              <a:rPr lang="en-IN" smtClean="0"/>
              <a:t>5</a:t>
            </a:fld>
            <a:endParaRPr lang="en-IN" dirty="0"/>
          </a:p>
        </p:txBody>
      </p:sp>
    </p:spTree>
    <p:extLst>
      <p:ext uri="{BB962C8B-B14F-4D97-AF65-F5344CB8AC3E}">
        <p14:creationId xmlns:p14="http://schemas.microsoft.com/office/powerpoint/2010/main" val="63050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lgn="l"/>
            <a:r>
              <a:rPr lang="en-US" b="0" i="0" dirty="0">
                <a:solidFill>
                  <a:srgbClr val="242424"/>
                </a:solidFill>
                <a:effectLst/>
                <a:latin typeface="Segoe UI" panose="020B0502040204020203" pitchFamily="34" charset="0"/>
              </a:rPr>
              <a:t>Documentation control is a critical aspect of ensuring compliance with Good Manufacturing Practice (GMP) in a regulated pharmaceutical organization. </a:t>
            </a:r>
          </a:p>
          <a:p>
            <a:pPr algn="l"/>
            <a:r>
              <a:rPr lang="en-US" b="0" i="0" dirty="0">
                <a:solidFill>
                  <a:srgbClr val="242424"/>
                </a:solidFill>
                <a:effectLst/>
                <a:latin typeface="Segoe UI" panose="020B0502040204020203" pitchFamily="34" charset="0"/>
              </a:rPr>
              <a:t>This involves three key elements:</a:t>
            </a:r>
          </a:p>
          <a:p>
            <a:pPr algn="l">
              <a:buFont typeface="+mj-lt"/>
              <a:buAutoNum type="arabicPeriod"/>
            </a:pPr>
            <a:r>
              <a:rPr lang="en-US" b="1" i="0" dirty="0">
                <a:solidFill>
                  <a:srgbClr val="242424"/>
                </a:solidFill>
                <a:effectLst/>
                <a:latin typeface="Segoe UI" panose="020B0502040204020203" pitchFamily="34" charset="0"/>
              </a:rPr>
              <a:t>Management</a:t>
            </a:r>
            <a:r>
              <a:rPr lang="en-US" b="0" i="0" dirty="0">
                <a:solidFill>
                  <a:srgbClr val="242424"/>
                </a:solidFill>
                <a:effectLst/>
                <a:latin typeface="Segoe UI" panose="020B0502040204020203" pitchFamily="34" charset="0"/>
              </a:rPr>
              <a:t>: The role of management is to oversee and ensure that all documentation processes are in place and followed correctly.</a:t>
            </a:r>
          </a:p>
          <a:p>
            <a:pPr algn="l">
              <a:buFont typeface="+mj-lt"/>
              <a:buAutoNum type="arabicPeriod"/>
            </a:pPr>
            <a:r>
              <a:rPr lang="en-US" b="1" i="0" dirty="0">
                <a:solidFill>
                  <a:srgbClr val="242424"/>
                </a:solidFill>
                <a:effectLst/>
                <a:latin typeface="Segoe UI" panose="020B0502040204020203" pitchFamily="34" charset="0"/>
              </a:rPr>
              <a:t>Organization</a:t>
            </a:r>
            <a:r>
              <a:rPr lang="en-US" b="0" i="0" dirty="0">
                <a:solidFill>
                  <a:srgbClr val="242424"/>
                </a:solidFill>
                <a:effectLst/>
                <a:latin typeface="Segoe UI" panose="020B0502040204020203" pitchFamily="34" charset="0"/>
              </a:rPr>
              <a:t>: Proper organization of documentation is essential for maintaining order and accessibility of records.</a:t>
            </a:r>
          </a:p>
          <a:p>
            <a:pPr algn="l">
              <a:buFont typeface="+mj-lt"/>
              <a:buAutoNum type="arabicPeriod"/>
            </a:pPr>
            <a:r>
              <a:rPr lang="en-US" b="1" i="0" dirty="0">
                <a:solidFill>
                  <a:srgbClr val="242424"/>
                </a:solidFill>
                <a:effectLst/>
                <a:latin typeface="Segoe UI" panose="020B0502040204020203" pitchFamily="34" charset="0"/>
              </a:rPr>
              <a:t>Oversight</a:t>
            </a:r>
            <a:r>
              <a:rPr lang="en-US" b="0" i="0" dirty="0">
                <a:solidFill>
                  <a:srgbClr val="242424"/>
                </a:solidFill>
                <a:effectLst/>
                <a:latin typeface="Segoe UI" panose="020B0502040204020203" pitchFamily="34" charset="0"/>
              </a:rPr>
              <a:t>: Continuous oversight ensures that documentation practices are adhered to and any discrepancies are promptly addressed.</a:t>
            </a:r>
          </a:p>
          <a:p>
            <a:pPr algn="l"/>
            <a:r>
              <a:rPr lang="en-US" b="0" i="0" dirty="0">
                <a:solidFill>
                  <a:srgbClr val="242424"/>
                </a:solidFill>
                <a:effectLst/>
                <a:latin typeface="Segoe UI" panose="020B0502040204020203" pitchFamily="34" charset="0"/>
              </a:rPr>
              <a:t>These elements collectively support the creation, maintenance, and control of instructions, records, and reports across various stages of production, testing, and distribution.</a:t>
            </a:r>
          </a:p>
          <a:p>
            <a:pPr algn="l">
              <a:buFont typeface="Arial" panose="020B0604020202020204" pitchFamily="34" charset="0"/>
              <a:buChar char="•"/>
            </a:pPr>
            <a:r>
              <a:rPr lang="en-US" b="1" i="0" dirty="0">
                <a:solidFill>
                  <a:srgbClr val="242424"/>
                </a:solidFill>
                <a:effectLst/>
                <a:latin typeface="Segoe UI" panose="020B0502040204020203" pitchFamily="34" charset="0"/>
              </a:rPr>
              <a:t>Production</a:t>
            </a:r>
            <a:r>
              <a:rPr lang="en-US" b="0" i="0" dirty="0">
                <a:solidFill>
                  <a:srgbClr val="242424"/>
                </a:solidFill>
                <a:effectLst/>
                <a:latin typeface="Segoe UI" panose="020B0502040204020203" pitchFamily="34" charset="0"/>
              </a:rPr>
              <a:t>: Ensuring that all production processes are documented accurately.</a:t>
            </a:r>
          </a:p>
          <a:p>
            <a:pPr algn="l">
              <a:buFont typeface="Arial" panose="020B0604020202020204" pitchFamily="34" charset="0"/>
              <a:buChar char="•"/>
            </a:pPr>
            <a:r>
              <a:rPr lang="en-US" b="1" i="0" dirty="0">
                <a:solidFill>
                  <a:srgbClr val="242424"/>
                </a:solidFill>
                <a:effectLst/>
                <a:latin typeface="Segoe UI" panose="020B0502040204020203" pitchFamily="34" charset="0"/>
              </a:rPr>
              <a:t>Testing</a:t>
            </a:r>
            <a:r>
              <a:rPr lang="en-US" b="0" i="0" dirty="0">
                <a:solidFill>
                  <a:srgbClr val="242424"/>
                </a:solidFill>
                <a:effectLst/>
                <a:latin typeface="Segoe UI" panose="020B0502040204020203" pitchFamily="34" charset="0"/>
              </a:rPr>
              <a:t>: Maintaining detailed records of all testing procedures and results.</a:t>
            </a:r>
          </a:p>
          <a:p>
            <a:pPr algn="l">
              <a:buFont typeface="Arial" panose="020B0604020202020204" pitchFamily="34" charset="0"/>
              <a:buChar char="•"/>
            </a:pPr>
            <a:r>
              <a:rPr lang="en-US" b="1" i="0" dirty="0">
                <a:solidFill>
                  <a:srgbClr val="242424"/>
                </a:solidFill>
                <a:effectLst/>
                <a:latin typeface="Segoe UI" panose="020B0502040204020203" pitchFamily="34" charset="0"/>
              </a:rPr>
              <a:t>Distribution</a:t>
            </a:r>
            <a:r>
              <a:rPr lang="en-US" b="0" i="0" dirty="0">
                <a:solidFill>
                  <a:srgbClr val="242424"/>
                </a:solidFill>
                <a:effectLst/>
                <a:latin typeface="Segoe UI" panose="020B0502040204020203" pitchFamily="34" charset="0"/>
              </a:rPr>
              <a:t>: Documenting the distribution process to ensure traceability and compliance.</a:t>
            </a:r>
          </a:p>
          <a:p>
            <a:pPr algn="l"/>
            <a:r>
              <a:rPr lang="en-US" b="0" i="0" dirty="0">
                <a:solidFill>
                  <a:srgbClr val="242424"/>
                </a:solidFill>
                <a:effectLst/>
                <a:latin typeface="Segoe UI" panose="020B0502040204020203" pitchFamily="34" charset="0"/>
              </a:rPr>
              <a:t>Effective documentation control ensures that all processes are transparent, traceable, and compliant with regulatory standards, thereby maintaining the quality and safety of pharmaceutical products.</a:t>
            </a:r>
          </a:p>
        </p:txBody>
      </p:sp>
      <p:sp>
        <p:nvSpPr>
          <p:cNvPr id="4" name="Slide Number Placeholder 3"/>
          <p:cNvSpPr>
            <a:spLocks noGrp="1"/>
          </p:cNvSpPr>
          <p:nvPr>
            <p:ph type="sldNum" sz="quarter" idx="10"/>
          </p:nvPr>
        </p:nvSpPr>
        <p:spPr/>
        <p:txBody>
          <a:bodyPr/>
          <a:lstStyle/>
          <a:p>
            <a:fld id="{FC358B8F-7A79-4F99-884C-1A93EFDBF18B}" type="slidenum">
              <a:rPr lang="en-IN" smtClean="0"/>
              <a:t>6</a:t>
            </a:fld>
            <a:endParaRPr lang="en-IN" dirty="0"/>
          </a:p>
        </p:txBody>
      </p:sp>
    </p:spTree>
    <p:extLst>
      <p:ext uri="{BB962C8B-B14F-4D97-AF65-F5344CB8AC3E}">
        <p14:creationId xmlns:p14="http://schemas.microsoft.com/office/powerpoint/2010/main" val="2858859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lgn="l"/>
            <a:r>
              <a:rPr lang="en-US" b="1" i="0" dirty="0">
                <a:solidFill>
                  <a:srgbClr val="242424"/>
                </a:solidFill>
                <a:effectLst/>
                <a:latin typeface="Segoe UI" panose="020B0502040204020203" pitchFamily="34" charset="0"/>
              </a:rPr>
              <a:t> Consequences of Missing GMP Documents :</a:t>
            </a:r>
            <a:endParaRPr lang="en-US" b="0" i="0" dirty="0">
              <a:solidFill>
                <a:srgbClr val="242424"/>
              </a:solidFill>
              <a:effectLst/>
              <a:latin typeface="Segoe UI" panose="020B0502040204020203" pitchFamily="34" charset="0"/>
            </a:endParaRPr>
          </a:p>
          <a:p>
            <a:pPr algn="l">
              <a:buFont typeface="Arial" panose="020B0604020202020204" pitchFamily="34" charset="0"/>
              <a:buChar char="•"/>
            </a:pPr>
            <a:r>
              <a:rPr lang="en-US" b="1" i="0" dirty="0">
                <a:solidFill>
                  <a:srgbClr val="242424"/>
                </a:solidFill>
                <a:effectLst/>
                <a:latin typeface="Segoe UI" panose="020B0502040204020203" pitchFamily="34" charset="0"/>
              </a:rPr>
              <a:t>Non-compliance:</a:t>
            </a:r>
            <a:r>
              <a:rPr lang="en-US" b="0" i="0" dirty="0">
                <a:solidFill>
                  <a:srgbClr val="242424"/>
                </a:solidFill>
                <a:effectLst/>
                <a:latin typeface="Segoe UI" panose="020B0502040204020203" pitchFamily="34" charset="0"/>
              </a:rPr>
              <a:t> Failing to maintain required GMP documents can break regulatory trust, risking product quality and safety.</a:t>
            </a:r>
          </a:p>
          <a:p>
            <a:pPr algn="l">
              <a:buFont typeface="Arial" panose="020B0604020202020204" pitchFamily="34" charset="0"/>
              <a:buChar char="•"/>
            </a:pPr>
            <a:r>
              <a:rPr lang="en-US" b="1" i="0" dirty="0">
                <a:solidFill>
                  <a:srgbClr val="242424"/>
                </a:solidFill>
                <a:effectLst/>
                <a:latin typeface="Segoe UI" panose="020B0502040204020203" pitchFamily="34" charset="0"/>
              </a:rPr>
              <a:t>Quality Issues:</a:t>
            </a:r>
            <a:r>
              <a:rPr lang="en-US" b="0" i="0" dirty="0">
                <a:solidFill>
                  <a:srgbClr val="242424"/>
                </a:solidFill>
                <a:effectLst/>
                <a:latin typeface="Segoe UI" panose="020B0502040204020203" pitchFamily="34" charset="0"/>
              </a:rPr>
              <a:t> Inadequate documentation makes it difficult to trace and resolve process or method problems and investigations.</a:t>
            </a:r>
          </a:p>
          <a:p>
            <a:pPr algn="l">
              <a:buFont typeface="Arial" panose="020B0604020202020204" pitchFamily="34" charset="0"/>
              <a:buChar char="•"/>
            </a:pPr>
            <a:r>
              <a:rPr lang="en-US" b="1" i="0" dirty="0">
                <a:solidFill>
                  <a:srgbClr val="242424"/>
                </a:solidFill>
                <a:effectLst/>
                <a:latin typeface="Segoe UI" panose="020B0502040204020203" pitchFamily="34" charset="0"/>
              </a:rPr>
              <a:t>Regulatory Consequences:</a:t>
            </a:r>
            <a:r>
              <a:rPr lang="en-US" b="0" i="0" dirty="0">
                <a:solidFill>
                  <a:srgbClr val="242424"/>
                </a:solidFill>
                <a:effectLst/>
                <a:latin typeface="Segoe UI" panose="020B0502040204020203" pitchFamily="34" charset="0"/>
              </a:rPr>
              <a:t> Regulatory agencies may impose fines or shut down facilities that do not adhere to GMP documentation rules, negatively impacting the company's reputation and finances.</a:t>
            </a:r>
          </a:p>
          <a:p>
            <a:pPr algn="l">
              <a:buFont typeface="Arial" panose="020B0604020202020204" pitchFamily="34" charset="0"/>
              <a:buChar char="•"/>
            </a:pPr>
            <a:r>
              <a:rPr lang="en-US" b="1" i="0" dirty="0">
                <a:solidFill>
                  <a:srgbClr val="242424"/>
                </a:solidFill>
                <a:effectLst/>
                <a:latin typeface="Segoe UI" panose="020B0502040204020203" pitchFamily="34" charset="0"/>
              </a:rPr>
              <a:t>Product Recalls:</a:t>
            </a:r>
            <a:r>
              <a:rPr lang="en-US" b="0" i="0" dirty="0">
                <a:solidFill>
                  <a:srgbClr val="242424"/>
                </a:solidFill>
                <a:effectLst/>
                <a:latin typeface="Segoe UI" panose="020B0502040204020203" pitchFamily="34" charset="0"/>
              </a:rPr>
              <a:t> Missing documentation complicates tracking and isolating defects, potentially leading to large-scale product recalls.</a:t>
            </a:r>
          </a:p>
          <a:p>
            <a:pPr algn="l">
              <a:buFont typeface="Arial" panose="020B0604020202020204" pitchFamily="34" charset="0"/>
              <a:buChar char="•"/>
            </a:pPr>
            <a:r>
              <a:rPr lang="en-US" b="1" i="0" dirty="0">
                <a:solidFill>
                  <a:srgbClr val="242424"/>
                </a:solidFill>
                <a:effectLst/>
                <a:latin typeface="Segoe UI" panose="020B0502040204020203" pitchFamily="34" charset="0"/>
              </a:rPr>
              <a:t>Increased Risk of Adverse Events:</a:t>
            </a:r>
            <a:r>
              <a:rPr lang="en-US" b="0" i="0" dirty="0">
                <a:solidFill>
                  <a:srgbClr val="242424"/>
                </a:solidFill>
                <a:effectLst/>
                <a:latin typeface="Segoe UI" panose="020B0502040204020203" pitchFamily="34" charset="0"/>
              </a:rPr>
              <a:t> The absence of documents raises the likelihood of manufacturing errors, increasing the risk of harm to consumers and exposing the company to legal issues.</a:t>
            </a:r>
          </a:p>
        </p:txBody>
      </p:sp>
      <p:sp>
        <p:nvSpPr>
          <p:cNvPr id="4" name="Slide Number Placeholder 3"/>
          <p:cNvSpPr>
            <a:spLocks noGrp="1"/>
          </p:cNvSpPr>
          <p:nvPr>
            <p:ph type="sldNum" sz="quarter" idx="5"/>
          </p:nvPr>
        </p:nvSpPr>
        <p:spPr/>
        <p:txBody>
          <a:bodyPr/>
          <a:lstStyle/>
          <a:p>
            <a:fld id="{FC358B8F-7A79-4F99-884C-1A93EFDBF18B}" type="slidenum">
              <a:rPr lang="en-IN" smtClean="0"/>
              <a:t>7</a:t>
            </a:fld>
            <a:endParaRPr lang="en-IN" dirty="0"/>
          </a:p>
        </p:txBody>
      </p:sp>
    </p:spTree>
    <p:extLst>
      <p:ext uri="{BB962C8B-B14F-4D97-AF65-F5344CB8AC3E}">
        <p14:creationId xmlns:p14="http://schemas.microsoft.com/office/powerpoint/2010/main" val="2548831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IN" sz="1200" dirty="0">
                <a:solidFill>
                  <a:schemeClr val="tx1"/>
                </a:solidFill>
                <a:latin typeface="Arial" panose="020B0604020202020204" pitchFamily="34" charset="0"/>
                <a:ea typeface="+mn-ea"/>
                <a:cs typeface="Arial" panose="020B0604020202020204" pitchFamily="34" charset="0"/>
              </a:rPr>
              <a:t>Missing GMP Documents</a:t>
            </a:r>
            <a:endParaRPr lang="en-US" b="1" i="0" dirty="0">
              <a:solidFill>
                <a:srgbClr val="242424"/>
              </a:solidFill>
              <a:effectLst/>
              <a:latin typeface="Segoe UI" panose="020B0502040204020203" pitchFamily="34" charset="0"/>
            </a:endParaRPr>
          </a:p>
          <a:p>
            <a:pPr algn="l"/>
            <a:r>
              <a:rPr lang="en-US" b="1" i="0" dirty="0">
                <a:solidFill>
                  <a:srgbClr val="242424"/>
                </a:solidFill>
                <a:effectLst/>
                <a:latin typeface="Segoe UI" panose="020B0502040204020203" pitchFamily="34" charset="0"/>
              </a:rPr>
              <a:t>Concerns and Contributing Factors:</a:t>
            </a:r>
            <a:endParaRPr lang="en-US" b="0" i="0" dirty="0">
              <a:solidFill>
                <a:srgbClr val="242424"/>
              </a:solidFill>
              <a:effectLst/>
              <a:latin typeface="Segoe UI" panose="020B0502040204020203" pitchFamily="34" charset="0"/>
            </a:endParaRPr>
          </a:p>
          <a:p>
            <a:pPr algn="l">
              <a:buFont typeface="+mj-lt"/>
              <a:buAutoNum type="arabicPeriod"/>
            </a:pPr>
            <a:r>
              <a:rPr lang="en-US" b="1" i="0" dirty="0">
                <a:solidFill>
                  <a:srgbClr val="242424"/>
                </a:solidFill>
                <a:effectLst/>
                <a:latin typeface="Segoe UI" panose="020B0502040204020203" pitchFamily="34" charset="0"/>
              </a:rPr>
              <a:t>Missing Forms:</a:t>
            </a:r>
            <a:endParaRPr lang="en-US" b="0" i="0" dirty="0">
              <a:solidFill>
                <a:srgbClr val="242424"/>
              </a:solidFill>
              <a:effectLst/>
              <a:latin typeface="Segoe UI" panose="020B0502040204020203" pitchFamily="34" charset="0"/>
            </a:endParaRPr>
          </a:p>
          <a:p>
            <a:pPr marL="742950" lvl="1" indent="-285750" algn="l">
              <a:buFont typeface="+mj-lt"/>
              <a:buAutoNum type="arabicPeriod"/>
            </a:pPr>
            <a:r>
              <a:rPr lang="en-US" b="0" i="0" dirty="0">
                <a:solidFill>
                  <a:srgbClr val="242424"/>
                </a:solidFill>
                <a:effectLst/>
                <a:latin typeface="Segoe UI" panose="020B0502040204020203" pitchFamily="34" charset="0"/>
              </a:rPr>
              <a:t>Inadequate tracking for closure of forms, such as User Access Forms.</a:t>
            </a:r>
          </a:p>
          <a:p>
            <a:pPr marL="742950" lvl="1" indent="-285750" algn="l">
              <a:buFont typeface="+mj-lt"/>
              <a:buAutoNum type="arabicPeriod"/>
            </a:pPr>
            <a:r>
              <a:rPr lang="en-US" b="0" i="0" dirty="0">
                <a:solidFill>
                  <a:srgbClr val="242424"/>
                </a:solidFill>
                <a:effectLst/>
                <a:latin typeface="Segoe UI" panose="020B0502040204020203" pitchFamily="34" charset="0"/>
              </a:rPr>
              <a:t>Handling of documents by multiple persons without tracking.</a:t>
            </a:r>
          </a:p>
          <a:p>
            <a:pPr algn="l">
              <a:buFont typeface="+mj-lt"/>
              <a:buAutoNum type="arabicPeriod"/>
            </a:pPr>
            <a:r>
              <a:rPr lang="en-US" b="1" i="0" dirty="0">
                <a:solidFill>
                  <a:srgbClr val="242424"/>
                </a:solidFill>
                <a:effectLst/>
                <a:latin typeface="Segoe UI" panose="020B0502040204020203" pitchFamily="34" charset="0"/>
              </a:rPr>
              <a:t>Misplacement of Controlled Documents:</a:t>
            </a:r>
            <a:endParaRPr lang="en-US" b="0" i="0" dirty="0">
              <a:solidFill>
                <a:srgbClr val="242424"/>
              </a:solidFill>
              <a:effectLst/>
              <a:latin typeface="Segoe UI" panose="020B0502040204020203" pitchFamily="34" charset="0"/>
            </a:endParaRPr>
          </a:p>
          <a:p>
            <a:pPr marL="742950" lvl="1" indent="-285750" algn="l">
              <a:buFont typeface="+mj-lt"/>
              <a:buAutoNum type="arabicPeriod"/>
            </a:pPr>
            <a:r>
              <a:rPr lang="en-US" b="0" i="0" dirty="0">
                <a:solidFill>
                  <a:srgbClr val="242424"/>
                </a:solidFill>
                <a:effectLst/>
                <a:latin typeface="Segoe UI" panose="020B0502040204020203" pitchFamily="34" charset="0"/>
              </a:rPr>
              <a:t>Lack of communication and systematic handover process.</a:t>
            </a:r>
          </a:p>
          <a:p>
            <a:pPr algn="l">
              <a:buFont typeface="+mj-lt"/>
              <a:buAutoNum type="arabicPeriod"/>
            </a:pPr>
            <a:r>
              <a:rPr lang="en-US" b="1" i="0" dirty="0">
                <a:solidFill>
                  <a:srgbClr val="242424"/>
                </a:solidFill>
                <a:effectLst/>
                <a:latin typeface="Segoe UI" panose="020B0502040204020203" pitchFamily="34" charset="0"/>
              </a:rPr>
              <a:t>Mix-up of Documents (Documents Interchanged):</a:t>
            </a:r>
            <a:endParaRPr lang="en-US" b="0" i="0" dirty="0">
              <a:solidFill>
                <a:srgbClr val="242424"/>
              </a:solidFill>
              <a:effectLst/>
              <a:latin typeface="Segoe UI" panose="020B0502040204020203" pitchFamily="34" charset="0"/>
            </a:endParaRPr>
          </a:p>
          <a:p>
            <a:pPr marL="742950" lvl="1" indent="-285750" algn="l">
              <a:buFont typeface="+mj-lt"/>
              <a:buAutoNum type="arabicPeriod"/>
            </a:pPr>
            <a:r>
              <a:rPr lang="en-US" b="0" i="0" dirty="0">
                <a:solidFill>
                  <a:srgbClr val="242424"/>
                </a:solidFill>
                <a:effectLst/>
                <a:latin typeface="Segoe UI" panose="020B0502040204020203" pitchFamily="34" charset="0"/>
              </a:rPr>
              <a:t>Handling of documents by multiple persons without tracking.</a:t>
            </a:r>
          </a:p>
          <a:p>
            <a:pPr algn="l">
              <a:buFont typeface="+mj-lt"/>
              <a:buAutoNum type="arabicPeriod"/>
            </a:pPr>
            <a:r>
              <a:rPr lang="en-US" b="1" i="0" dirty="0">
                <a:solidFill>
                  <a:srgbClr val="242424"/>
                </a:solidFill>
                <a:effectLst/>
                <a:latin typeface="Segoe UI" panose="020B0502040204020203" pitchFamily="34" charset="0"/>
              </a:rPr>
              <a:t>Delayed Submission of Controlled Documents:</a:t>
            </a:r>
            <a:endParaRPr lang="en-US" b="0" i="0" dirty="0">
              <a:solidFill>
                <a:srgbClr val="242424"/>
              </a:solidFill>
              <a:effectLst/>
              <a:latin typeface="Segoe UI" panose="020B0502040204020203" pitchFamily="34" charset="0"/>
            </a:endParaRPr>
          </a:p>
          <a:p>
            <a:pPr marL="742950" lvl="1" indent="-285750" algn="l">
              <a:buFont typeface="+mj-lt"/>
              <a:buAutoNum type="arabicPeriod"/>
            </a:pPr>
            <a:r>
              <a:rPr lang="en-US" b="0" i="0" dirty="0">
                <a:solidFill>
                  <a:srgbClr val="242424"/>
                </a:solidFill>
                <a:effectLst/>
                <a:latin typeface="Segoe UI" panose="020B0502040204020203" pitchFamily="34" charset="0"/>
              </a:rPr>
              <a:t>Lack of procedures or timelines (in SOP) for timely closure of documents.</a:t>
            </a:r>
          </a:p>
          <a:p>
            <a:pPr algn="l">
              <a:buFont typeface="+mj-lt"/>
              <a:buAutoNum type="arabicPeriod"/>
            </a:pPr>
            <a:r>
              <a:rPr lang="en-US" b="1" i="0" dirty="0">
                <a:solidFill>
                  <a:srgbClr val="242424"/>
                </a:solidFill>
                <a:effectLst/>
                <a:latin typeface="Segoe UI" panose="020B0502040204020203" pitchFamily="34" charset="0"/>
              </a:rPr>
              <a:t>Missing Log Book:</a:t>
            </a:r>
            <a:endParaRPr lang="en-US" b="0" i="0" dirty="0">
              <a:solidFill>
                <a:srgbClr val="242424"/>
              </a:solidFill>
              <a:effectLst/>
              <a:latin typeface="Segoe UI" panose="020B0502040204020203" pitchFamily="34" charset="0"/>
            </a:endParaRPr>
          </a:p>
          <a:p>
            <a:pPr marL="742950" lvl="1" indent="-285750" algn="l">
              <a:buFont typeface="+mj-lt"/>
              <a:buAutoNum type="arabicPeriod"/>
            </a:pPr>
            <a:r>
              <a:rPr lang="en-US" b="0" i="0" dirty="0">
                <a:solidFill>
                  <a:srgbClr val="242424"/>
                </a:solidFill>
                <a:effectLst/>
                <a:latin typeface="Segoe UI" panose="020B0502040204020203" pitchFamily="34" charset="0"/>
              </a:rPr>
              <a:t>Log book not stored in a dedicated area.</a:t>
            </a:r>
          </a:p>
          <a:p>
            <a:pPr marL="742950" lvl="1" indent="-285750" algn="l">
              <a:buFont typeface="+mj-lt"/>
              <a:buAutoNum type="arabicPeriod"/>
            </a:pPr>
            <a:r>
              <a:rPr lang="en-US" b="0" i="0" dirty="0">
                <a:solidFill>
                  <a:srgbClr val="242424"/>
                </a:solidFill>
                <a:effectLst/>
                <a:latin typeface="Segoe UI" panose="020B0502040204020203" pitchFamily="34" charset="0"/>
              </a:rPr>
              <a:t>Lack of awareness or adherence to document handling procedures.</a:t>
            </a:r>
          </a:p>
          <a:p>
            <a:pPr algn="l">
              <a:buFont typeface="+mj-lt"/>
              <a:buAutoNum type="arabicPeriod"/>
            </a:pPr>
            <a:r>
              <a:rPr lang="en-US" b="1" i="0" dirty="0">
                <a:solidFill>
                  <a:srgbClr val="242424"/>
                </a:solidFill>
                <a:effectLst/>
                <a:latin typeface="Segoe UI" panose="020B0502040204020203" pitchFamily="34" charset="0"/>
              </a:rPr>
              <a:t>Any Other GMP Documents:</a:t>
            </a:r>
            <a:endParaRPr lang="en-US" b="0" i="0" dirty="0">
              <a:solidFill>
                <a:srgbClr val="242424"/>
              </a:solidFill>
              <a:effectLst/>
              <a:latin typeface="Segoe UI" panose="020B0502040204020203" pitchFamily="34" charset="0"/>
            </a:endParaRPr>
          </a:p>
          <a:p>
            <a:pPr marL="742950" lvl="1" indent="-285750" algn="l">
              <a:buFont typeface="+mj-lt"/>
              <a:buAutoNum type="arabicPeriod"/>
            </a:pPr>
            <a:r>
              <a:rPr lang="en-US" b="0" i="0" dirty="0">
                <a:solidFill>
                  <a:srgbClr val="242424"/>
                </a:solidFill>
                <a:effectLst/>
                <a:latin typeface="Segoe UI" panose="020B0502040204020203" pitchFamily="34" charset="0"/>
              </a:rPr>
              <a:t>Insufficient training or awareness regarding document handling procedures.</a:t>
            </a:r>
          </a:p>
        </p:txBody>
      </p:sp>
      <p:sp>
        <p:nvSpPr>
          <p:cNvPr id="4" name="Slide Number Placeholder 3"/>
          <p:cNvSpPr>
            <a:spLocks noGrp="1"/>
          </p:cNvSpPr>
          <p:nvPr>
            <p:ph type="sldNum" sz="quarter" idx="5"/>
          </p:nvPr>
        </p:nvSpPr>
        <p:spPr/>
        <p:txBody>
          <a:bodyPr/>
          <a:lstStyle/>
          <a:p>
            <a:fld id="{FC358B8F-7A79-4F99-884C-1A93EFDBF18B}" type="slidenum">
              <a:rPr lang="en-IN" smtClean="0"/>
              <a:t>8</a:t>
            </a:fld>
            <a:endParaRPr lang="en-IN" dirty="0"/>
          </a:p>
        </p:txBody>
      </p:sp>
    </p:spTree>
    <p:extLst>
      <p:ext uri="{BB962C8B-B14F-4D97-AF65-F5344CB8AC3E}">
        <p14:creationId xmlns:p14="http://schemas.microsoft.com/office/powerpoint/2010/main" val="29760352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7.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7" name="Rectangle 6"/>
          <p:cNvSpPr/>
          <p:nvPr/>
        </p:nvSpPr>
        <p:spPr>
          <a:xfrm>
            <a:off x="9550401" y="4790768"/>
            <a:ext cx="2641600" cy="1622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pic>
        <p:nvPicPr>
          <p:cNvPr id="3074" name="Picture 2" descr="D:\Client-Data\Sun Pharma\PPT Library 2013\header-new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5590" y="2143739"/>
            <a:ext cx="10476415" cy="27432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52113" y="304803"/>
            <a:ext cx="1368715" cy="1451499"/>
          </a:xfrm>
          <a:prstGeom prst="rect">
            <a:avLst/>
          </a:prstGeom>
        </p:spPr>
      </p:pic>
      <p:sp>
        <p:nvSpPr>
          <p:cNvPr id="13" name="Rectangle 12"/>
          <p:cNvSpPr/>
          <p:nvPr/>
        </p:nvSpPr>
        <p:spPr>
          <a:xfrm>
            <a:off x="1" y="2133600"/>
            <a:ext cx="7213600" cy="27530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4" name="Rectangle 13"/>
          <p:cNvSpPr/>
          <p:nvPr/>
        </p:nvSpPr>
        <p:spPr>
          <a:xfrm>
            <a:off x="1" y="0"/>
            <a:ext cx="12192000" cy="76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2" name="Title 1"/>
          <p:cNvSpPr>
            <a:spLocks noGrp="1"/>
          </p:cNvSpPr>
          <p:nvPr>
            <p:ph type="ctrTitle"/>
          </p:nvPr>
        </p:nvSpPr>
        <p:spPr>
          <a:xfrm>
            <a:off x="406401" y="2130432"/>
            <a:ext cx="6604000" cy="1908175"/>
          </a:xfrm>
        </p:spPr>
        <p:txBody>
          <a:bodyPr anchor="b" anchorCtr="0">
            <a:normAutofit/>
          </a:bodyPr>
          <a:lstStyle>
            <a:lvl1pPr algn="l">
              <a:defRPr sz="3600">
                <a:solidFill>
                  <a:schemeClr val="bg1"/>
                </a:solidFill>
                <a:effectLst/>
              </a:defRPr>
            </a:lvl1pPr>
          </a:lstStyle>
          <a:p>
            <a:r>
              <a:rPr lang="en-US"/>
              <a:t>Click to edit Master title style</a:t>
            </a:r>
            <a:endParaRPr lang="en-US" dirty="0"/>
          </a:p>
        </p:txBody>
      </p:sp>
      <p:sp>
        <p:nvSpPr>
          <p:cNvPr id="3" name="Subtitle 2"/>
          <p:cNvSpPr>
            <a:spLocks noGrp="1"/>
          </p:cNvSpPr>
          <p:nvPr>
            <p:ph type="subTitle" idx="1"/>
          </p:nvPr>
        </p:nvSpPr>
        <p:spPr>
          <a:xfrm>
            <a:off x="406401" y="4114800"/>
            <a:ext cx="6604000" cy="771832"/>
          </a:xfrm>
        </p:spPr>
        <p:txBody>
          <a:bodyPr>
            <a:normAutofit/>
          </a:bodyPr>
          <a:lstStyle>
            <a:lvl1pPr marL="0" indent="0" algn="l">
              <a:buNone/>
              <a:defRPr sz="2000">
                <a:solidFill>
                  <a:schemeClr val="bg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Tree>
    <p:custDataLst>
      <p:tags r:id="rId1"/>
    </p:custDataLst>
    <p:extLst>
      <p:ext uri="{BB962C8B-B14F-4D97-AF65-F5344CB8AC3E}">
        <p14:creationId xmlns:p14="http://schemas.microsoft.com/office/powerpoint/2010/main" val="875617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04800" y="310896"/>
            <a:ext cx="11277600" cy="908311"/>
          </a:xfrm>
        </p:spPr>
        <p:txBody>
          <a:bodyPr anchor="t" anchorCtr="0">
            <a:normAutofit/>
          </a:bodyPr>
          <a:lstStyle>
            <a:lvl1pPr algn="l" defTabSz="914377" rtl="0" eaLnBrk="1" latinLnBrk="0" hangingPunct="1">
              <a:spcBef>
                <a:spcPct val="0"/>
              </a:spcBef>
              <a:buNone/>
              <a:defRPr lang="en-US" sz="3200" b="1" kern="1200" dirty="0">
                <a:solidFill>
                  <a:schemeClr val="accent1"/>
                </a:solidFill>
                <a:latin typeface="+mj-lt"/>
                <a:ea typeface="+mj-ea"/>
                <a:cs typeface="+mj-cs"/>
              </a:defRPr>
            </a:lvl1pPr>
          </a:lstStyle>
          <a:p>
            <a:r>
              <a:rPr lang="en-US" dirty="0"/>
              <a:t>CLICK TO EDIT MASTER TITLE STYLE</a:t>
            </a:r>
          </a:p>
        </p:txBody>
      </p:sp>
      <p:sp>
        <p:nvSpPr>
          <p:cNvPr id="3" name="Content Placeholder 2"/>
          <p:cNvSpPr>
            <a:spLocks noGrp="1"/>
          </p:cNvSpPr>
          <p:nvPr>
            <p:ph idx="1"/>
          </p:nvPr>
        </p:nvSpPr>
        <p:spPr>
          <a:xfrm>
            <a:off x="304801" y="1371600"/>
            <a:ext cx="11582403" cy="4876800"/>
          </a:xfrm>
        </p:spPr>
        <p:txBody>
          <a:bodyPr>
            <a:normAutofit/>
          </a:bodyPr>
          <a:lstStyle>
            <a:lvl1pPr>
              <a:buClr>
                <a:schemeClr val="accent1"/>
              </a:buClr>
              <a:defRPr sz="2400"/>
            </a:lvl1pPr>
            <a:lvl2pPr>
              <a:buClr>
                <a:schemeClr val="accent1"/>
              </a:buClr>
              <a:defRPr sz="2000"/>
            </a:lvl2pPr>
            <a:lvl3pPr>
              <a:buClr>
                <a:schemeClr val="accent1"/>
              </a:buClr>
              <a:defRPr sz="1800"/>
            </a:lvl3pPr>
            <a:lvl4pPr>
              <a:buClr>
                <a:schemeClr val="accent1"/>
              </a:buClr>
              <a:defRPr sz="1600"/>
            </a:lvl4pPr>
            <a:lvl5pPr>
              <a:buClr>
                <a:schemeClr val="accent1"/>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7721601" y="6477007"/>
            <a:ext cx="3149600" cy="212725"/>
          </a:xfrm>
          <a:prstGeom prst="rect">
            <a:avLst/>
          </a:prstGeom>
        </p:spPr>
        <p:txBody>
          <a:bodyPr/>
          <a:lstStyle>
            <a:lvl1pPr algn="r">
              <a:defRPr sz="1051">
                <a:solidFill>
                  <a:schemeClr val="bg1">
                    <a:lumMod val="50000"/>
                  </a:schemeClr>
                </a:solidFill>
              </a:defRPr>
            </a:lvl1pPr>
          </a:lstStyle>
          <a:p>
            <a:fld id="{8BBC2E70-11D6-44D6-86DB-BE8501B7073F}" type="datetime1">
              <a:rPr lang="en-IN" smtClean="0"/>
              <a:pPr/>
              <a:t>24-02-2026</a:t>
            </a:fld>
            <a:endParaRPr lang="en-IN" dirty="0"/>
          </a:p>
        </p:txBody>
      </p:sp>
      <p:sp>
        <p:nvSpPr>
          <p:cNvPr id="5" name="Footer Placeholder 4"/>
          <p:cNvSpPr>
            <a:spLocks noGrp="1"/>
          </p:cNvSpPr>
          <p:nvPr>
            <p:ph type="ftr" sz="quarter" idx="11"/>
          </p:nvPr>
        </p:nvSpPr>
        <p:spPr>
          <a:xfrm>
            <a:off x="304803" y="6477007"/>
            <a:ext cx="7315200" cy="212725"/>
          </a:xfrm>
          <a:prstGeom prst="rect">
            <a:avLst/>
          </a:prstGeom>
        </p:spPr>
        <p:txBody>
          <a:bodyPr/>
          <a:lstStyle>
            <a:lvl1pPr algn="l">
              <a:defRPr sz="1051">
                <a:solidFill>
                  <a:schemeClr val="bg1">
                    <a:lumMod val="50000"/>
                  </a:schemeClr>
                </a:solidFill>
              </a:defRPr>
            </a:lvl1pPr>
          </a:lstStyle>
          <a:p>
            <a:r>
              <a:rPr lang="en-US" dirty="0"/>
              <a:t>© Sun Pharmaceutical Industries Limited. All Rights Reserved. </a:t>
            </a:r>
          </a:p>
        </p:txBody>
      </p:sp>
      <p:sp>
        <p:nvSpPr>
          <p:cNvPr id="6" name="Slide Number Placeholder 5"/>
          <p:cNvSpPr>
            <a:spLocks noGrp="1"/>
          </p:cNvSpPr>
          <p:nvPr>
            <p:ph type="sldNum" sz="quarter" idx="12"/>
          </p:nvPr>
        </p:nvSpPr>
        <p:spPr>
          <a:xfrm>
            <a:off x="10972800" y="6477007"/>
            <a:ext cx="914400" cy="212725"/>
          </a:xfrm>
          <a:prstGeom prst="rect">
            <a:avLst/>
          </a:prstGeom>
        </p:spPr>
        <p:txBody>
          <a:bodyPr/>
          <a:lstStyle>
            <a:lvl1pPr>
              <a:defRPr sz="1051">
                <a:solidFill>
                  <a:schemeClr val="bg1">
                    <a:lumMod val="50000"/>
                  </a:schemeClr>
                </a:solidFill>
              </a:defRPr>
            </a:lvl1pPr>
          </a:lstStyle>
          <a:p>
            <a:fld id="{9F830BB0-3B24-4246-9A82-95EF09C92565}" type="slidenum">
              <a:rPr lang="en-IN" smtClean="0"/>
              <a:pPr/>
              <a:t>‹#›</a:t>
            </a:fld>
            <a:endParaRPr lang="en-IN"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2844" y="228600"/>
            <a:ext cx="684357" cy="725750"/>
          </a:xfrm>
          <a:prstGeom prst="rect">
            <a:avLst/>
          </a:prstGeom>
        </p:spPr>
      </p:pic>
      <p:sp>
        <p:nvSpPr>
          <p:cNvPr id="8" name="Rectangle 7"/>
          <p:cNvSpPr/>
          <p:nvPr/>
        </p:nvSpPr>
        <p:spPr>
          <a:xfrm>
            <a:off x="1" y="0"/>
            <a:ext cx="12192000" cy="76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cxnSp>
        <p:nvCxnSpPr>
          <p:cNvPr id="10" name="Straight Connector 9"/>
          <p:cNvCxnSpPr/>
          <p:nvPr/>
        </p:nvCxnSpPr>
        <p:spPr>
          <a:xfrm>
            <a:off x="304801" y="6400800"/>
            <a:ext cx="11582403" cy="0"/>
          </a:xfrm>
          <a:prstGeom prst="line">
            <a:avLst/>
          </a:prstGeom>
          <a:ln w="3175">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808485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6" y="4406907"/>
            <a:ext cx="10363199" cy="1362075"/>
          </a:xfrm>
        </p:spPr>
        <p:txBody>
          <a:bodyPr anchor="t">
            <a:normAutofit/>
          </a:bodyPr>
          <a:lstStyle>
            <a:lvl1pPr algn="l" defTabSz="914377" rtl="0" eaLnBrk="1" latinLnBrk="0" hangingPunct="1">
              <a:spcBef>
                <a:spcPct val="0"/>
              </a:spcBef>
              <a:buNone/>
              <a:defRPr lang="en-US" sz="3600" kern="1200" dirty="0">
                <a:solidFill>
                  <a:schemeClr val="accent1"/>
                </a:solidFill>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963086" y="2906713"/>
            <a:ext cx="10363199"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0"/>
          </p:nvPr>
        </p:nvSpPr>
        <p:spPr>
          <a:xfrm>
            <a:off x="7721601" y="6477007"/>
            <a:ext cx="3149600" cy="212725"/>
          </a:xfrm>
          <a:prstGeom prst="rect">
            <a:avLst/>
          </a:prstGeom>
        </p:spPr>
        <p:txBody>
          <a:bodyPr/>
          <a:lstStyle>
            <a:lvl1pPr algn="r">
              <a:defRPr sz="1051">
                <a:solidFill>
                  <a:schemeClr val="bg1">
                    <a:lumMod val="50000"/>
                  </a:schemeClr>
                </a:solidFill>
              </a:defRPr>
            </a:lvl1pPr>
          </a:lstStyle>
          <a:p>
            <a:fld id="{FF196625-C945-43AF-A3C9-650861B1E416}" type="datetime1">
              <a:rPr lang="en-IN" smtClean="0"/>
              <a:pPr/>
              <a:t>24-02-2026</a:t>
            </a:fld>
            <a:endParaRPr lang="en-IN" dirty="0"/>
          </a:p>
        </p:txBody>
      </p:sp>
      <p:sp>
        <p:nvSpPr>
          <p:cNvPr id="8" name="Footer Placeholder 4"/>
          <p:cNvSpPr>
            <a:spLocks noGrp="1"/>
          </p:cNvSpPr>
          <p:nvPr>
            <p:ph type="ftr" sz="quarter" idx="11"/>
          </p:nvPr>
        </p:nvSpPr>
        <p:spPr>
          <a:xfrm>
            <a:off x="304803" y="6477007"/>
            <a:ext cx="7315200" cy="212725"/>
          </a:xfrm>
          <a:prstGeom prst="rect">
            <a:avLst/>
          </a:prstGeom>
        </p:spPr>
        <p:txBody>
          <a:bodyPr/>
          <a:lstStyle>
            <a:lvl1pPr algn="l">
              <a:defRPr sz="1051">
                <a:solidFill>
                  <a:schemeClr val="bg1">
                    <a:lumMod val="50000"/>
                  </a:schemeClr>
                </a:solidFill>
              </a:defRPr>
            </a:lvl1pPr>
          </a:lstStyle>
          <a:p>
            <a:r>
              <a:rPr lang="en-US" dirty="0"/>
              <a:t>© Sun Pharmaceutical Industries Limited. All Rights Reserved. </a:t>
            </a:r>
          </a:p>
        </p:txBody>
      </p:sp>
      <p:sp>
        <p:nvSpPr>
          <p:cNvPr id="9" name="Slide Number Placeholder 5"/>
          <p:cNvSpPr>
            <a:spLocks noGrp="1"/>
          </p:cNvSpPr>
          <p:nvPr>
            <p:ph type="sldNum" sz="quarter" idx="12"/>
          </p:nvPr>
        </p:nvSpPr>
        <p:spPr>
          <a:xfrm>
            <a:off x="10972800" y="6477007"/>
            <a:ext cx="914400" cy="212725"/>
          </a:xfrm>
          <a:prstGeom prst="rect">
            <a:avLst/>
          </a:prstGeom>
        </p:spPr>
        <p:txBody>
          <a:bodyPr/>
          <a:lstStyle>
            <a:lvl1pPr>
              <a:defRPr sz="1051">
                <a:solidFill>
                  <a:schemeClr val="bg1">
                    <a:lumMod val="50000"/>
                  </a:schemeClr>
                </a:solidFill>
              </a:defRPr>
            </a:lvl1pPr>
          </a:lstStyle>
          <a:p>
            <a:fld id="{AB0CBD5B-F613-4710-B19F-03E562BFA14D}" type="slidenum">
              <a:rPr lang="en-IN" smtClean="0"/>
              <a:pPr/>
              <a:t>‹#›</a:t>
            </a:fld>
            <a:endParaRPr lang="en-IN" dirty="0"/>
          </a:p>
        </p:txBody>
      </p:sp>
      <p:cxnSp>
        <p:nvCxnSpPr>
          <p:cNvPr id="10" name="Straight Connector 9"/>
          <p:cNvCxnSpPr/>
          <p:nvPr/>
        </p:nvCxnSpPr>
        <p:spPr>
          <a:xfrm>
            <a:off x="304801" y="6400800"/>
            <a:ext cx="11582403" cy="0"/>
          </a:xfrm>
          <a:prstGeom prst="line">
            <a:avLst/>
          </a:prstGeom>
          <a:ln w="3175">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52005" y="304807"/>
            <a:ext cx="1868825" cy="1981859"/>
          </a:xfrm>
          <a:prstGeom prst="rect">
            <a:avLst/>
          </a:prstGeom>
        </p:spPr>
      </p:pic>
    </p:spTree>
    <p:custDataLst>
      <p:tags r:id="rId1"/>
    </p:custDataLst>
    <p:extLst>
      <p:ext uri="{BB962C8B-B14F-4D97-AF65-F5344CB8AC3E}">
        <p14:creationId xmlns:p14="http://schemas.microsoft.com/office/powerpoint/2010/main" val="595043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2844" y="228600"/>
            <a:ext cx="684357" cy="725750"/>
          </a:xfrm>
          <a:prstGeom prst="rect">
            <a:avLst/>
          </a:prstGeom>
        </p:spPr>
      </p:pic>
      <p:sp>
        <p:nvSpPr>
          <p:cNvPr id="6" name="Rectangle 5"/>
          <p:cNvSpPr/>
          <p:nvPr/>
        </p:nvSpPr>
        <p:spPr>
          <a:xfrm>
            <a:off x="1" y="0"/>
            <a:ext cx="12192000" cy="76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Date Placeholder 3"/>
          <p:cNvSpPr>
            <a:spLocks noGrp="1"/>
          </p:cNvSpPr>
          <p:nvPr>
            <p:ph type="dt" sz="half" idx="10"/>
          </p:nvPr>
        </p:nvSpPr>
        <p:spPr>
          <a:xfrm>
            <a:off x="7721601" y="6477007"/>
            <a:ext cx="3149600" cy="212725"/>
          </a:xfrm>
          <a:prstGeom prst="rect">
            <a:avLst/>
          </a:prstGeom>
        </p:spPr>
        <p:txBody>
          <a:bodyPr/>
          <a:lstStyle>
            <a:lvl1pPr algn="r">
              <a:defRPr sz="1051">
                <a:solidFill>
                  <a:schemeClr val="bg1">
                    <a:lumMod val="50000"/>
                  </a:schemeClr>
                </a:solidFill>
              </a:defRPr>
            </a:lvl1pPr>
          </a:lstStyle>
          <a:p>
            <a:fld id="{C87797EF-3CDF-4C8D-AD69-C020136FB8F9}" type="datetime1">
              <a:rPr lang="en-IN" smtClean="0"/>
              <a:pPr/>
              <a:t>24-02-2026</a:t>
            </a:fld>
            <a:endParaRPr lang="en-IN" dirty="0"/>
          </a:p>
        </p:txBody>
      </p:sp>
      <p:sp>
        <p:nvSpPr>
          <p:cNvPr id="9" name="Footer Placeholder 4"/>
          <p:cNvSpPr>
            <a:spLocks noGrp="1"/>
          </p:cNvSpPr>
          <p:nvPr>
            <p:ph type="ftr" sz="quarter" idx="11"/>
          </p:nvPr>
        </p:nvSpPr>
        <p:spPr>
          <a:xfrm>
            <a:off x="304803" y="6477007"/>
            <a:ext cx="7315200" cy="212725"/>
          </a:xfrm>
          <a:prstGeom prst="rect">
            <a:avLst/>
          </a:prstGeom>
        </p:spPr>
        <p:txBody>
          <a:bodyPr/>
          <a:lstStyle>
            <a:lvl1pPr algn="l">
              <a:defRPr sz="1051">
                <a:solidFill>
                  <a:schemeClr val="bg1">
                    <a:lumMod val="50000"/>
                  </a:schemeClr>
                </a:solidFill>
              </a:defRPr>
            </a:lvl1pPr>
          </a:lstStyle>
          <a:p>
            <a:r>
              <a:rPr lang="en-US" dirty="0"/>
              <a:t>© Sun Pharmaceutical Industries Limited. All Rights Reserved. </a:t>
            </a:r>
          </a:p>
        </p:txBody>
      </p:sp>
      <p:sp>
        <p:nvSpPr>
          <p:cNvPr id="10" name="Slide Number Placeholder 5"/>
          <p:cNvSpPr>
            <a:spLocks noGrp="1"/>
          </p:cNvSpPr>
          <p:nvPr>
            <p:ph type="sldNum" sz="quarter" idx="12"/>
          </p:nvPr>
        </p:nvSpPr>
        <p:spPr>
          <a:xfrm>
            <a:off x="10972800" y="6477007"/>
            <a:ext cx="914400" cy="212725"/>
          </a:xfrm>
          <a:prstGeom prst="rect">
            <a:avLst/>
          </a:prstGeom>
        </p:spPr>
        <p:txBody>
          <a:bodyPr/>
          <a:lstStyle>
            <a:lvl1pPr>
              <a:defRPr sz="1051">
                <a:solidFill>
                  <a:schemeClr val="bg1">
                    <a:lumMod val="50000"/>
                  </a:schemeClr>
                </a:solidFill>
              </a:defRPr>
            </a:lvl1pPr>
          </a:lstStyle>
          <a:p>
            <a:fld id="{AB0CBD5B-F613-4710-B19F-03E562BFA14D}" type="slidenum">
              <a:rPr lang="en-IN" smtClean="0"/>
              <a:pPr/>
              <a:t>‹#›</a:t>
            </a:fld>
            <a:endParaRPr lang="en-IN" dirty="0"/>
          </a:p>
        </p:txBody>
      </p:sp>
      <p:cxnSp>
        <p:nvCxnSpPr>
          <p:cNvPr id="11" name="Straight Connector 10"/>
          <p:cNvCxnSpPr/>
          <p:nvPr/>
        </p:nvCxnSpPr>
        <p:spPr>
          <a:xfrm>
            <a:off x="304801" y="6400800"/>
            <a:ext cx="11582403" cy="0"/>
          </a:xfrm>
          <a:prstGeom prst="line">
            <a:avLst/>
          </a:prstGeom>
          <a:ln w="3175">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026686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Rectangle 5"/>
          <p:cNvSpPr/>
          <p:nvPr/>
        </p:nvSpPr>
        <p:spPr>
          <a:xfrm>
            <a:off x="1" y="0"/>
            <a:ext cx="12192000" cy="76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Date Placeholder 3"/>
          <p:cNvSpPr>
            <a:spLocks noGrp="1"/>
          </p:cNvSpPr>
          <p:nvPr>
            <p:ph type="dt" sz="half" idx="10"/>
          </p:nvPr>
        </p:nvSpPr>
        <p:spPr>
          <a:xfrm>
            <a:off x="7721601" y="6477007"/>
            <a:ext cx="3149600" cy="212725"/>
          </a:xfrm>
          <a:prstGeom prst="rect">
            <a:avLst/>
          </a:prstGeom>
        </p:spPr>
        <p:txBody>
          <a:bodyPr/>
          <a:lstStyle>
            <a:lvl1pPr algn="r">
              <a:defRPr sz="1051"/>
            </a:lvl1pPr>
          </a:lstStyle>
          <a:p>
            <a:fld id="{C5C4E3AB-6B44-4765-8A56-2AF9B47420B5}" type="datetime1">
              <a:rPr lang="en-IN" smtClean="0"/>
              <a:pPr/>
              <a:t>24-02-2026</a:t>
            </a:fld>
            <a:endParaRPr lang="en-IN" dirty="0"/>
          </a:p>
        </p:txBody>
      </p:sp>
      <p:sp>
        <p:nvSpPr>
          <p:cNvPr id="9" name="Footer Placeholder 4"/>
          <p:cNvSpPr>
            <a:spLocks noGrp="1"/>
          </p:cNvSpPr>
          <p:nvPr>
            <p:ph type="ftr" sz="quarter" idx="11"/>
          </p:nvPr>
        </p:nvSpPr>
        <p:spPr>
          <a:xfrm>
            <a:off x="304803" y="6477007"/>
            <a:ext cx="7315200" cy="212725"/>
          </a:xfrm>
          <a:prstGeom prst="rect">
            <a:avLst/>
          </a:prstGeom>
        </p:spPr>
        <p:txBody>
          <a:bodyPr/>
          <a:lstStyle>
            <a:lvl1pPr algn="l">
              <a:defRPr sz="1051"/>
            </a:lvl1pPr>
          </a:lstStyle>
          <a:p>
            <a:r>
              <a:rPr lang="en-US" dirty="0"/>
              <a:t>© Sun Pharmaceutical Industries Limited. All Rights Reserved. </a:t>
            </a:r>
            <a:endParaRPr lang="en-IN" dirty="0"/>
          </a:p>
        </p:txBody>
      </p:sp>
      <p:sp>
        <p:nvSpPr>
          <p:cNvPr id="10" name="Slide Number Placeholder 5"/>
          <p:cNvSpPr>
            <a:spLocks noGrp="1"/>
          </p:cNvSpPr>
          <p:nvPr>
            <p:ph type="sldNum" sz="quarter" idx="12"/>
          </p:nvPr>
        </p:nvSpPr>
        <p:spPr>
          <a:xfrm>
            <a:off x="10972800" y="6477007"/>
            <a:ext cx="914400" cy="212725"/>
          </a:xfrm>
          <a:prstGeom prst="rect">
            <a:avLst/>
          </a:prstGeom>
        </p:spPr>
        <p:txBody>
          <a:bodyPr/>
          <a:lstStyle>
            <a:lvl1pPr>
              <a:defRPr sz="1051"/>
            </a:lvl1pPr>
          </a:lstStyle>
          <a:p>
            <a:fld id="{AB0CBD5B-F613-4710-B19F-03E562BFA14D}" type="slidenum">
              <a:rPr lang="en-IN" smtClean="0"/>
              <a:pPr/>
              <a:t>‹#›</a:t>
            </a:fld>
            <a:endParaRPr lang="en-IN" dirty="0"/>
          </a:p>
        </p:txBody>
      </p:sp>
      <p:cxnSp>
        <p:nvCxnSpPr>
          <p:cNvPr id="11" name="Straight Connector 10"/>
          <p:cNvCxnSpPr/>
          <p:nvPr/>
        </p:nvCxnSpPr>
        <p:spPr>
          <a:xfrm>
            <a:off x="304801" y="6400800"/>
            <a:ext cx="11582403" cy="0"/>
          </a:xfrm>
          <a:prstGeom prst="line">
            <a:avLst/>
          </a:prstGeom>
          <a:ln w="3175">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04801" y="3014838"/>
            <a:ext cx="11582403" cy="584775"/>
          </a:xfrm>
          <a:prstGeom prst="rect">
            <a:avLst/>
          </a:prstGeom>
        </p:spPr>
        <p:txBody>
          <a:bodyPr wrap="square">
            <a:spAutoFit/>
          </a:bodyPr>
          <a:lstStyle/>
          <a:p>
            <a:pPr algn="ctr"/>
            <a:r>
              <a:rPr lang="en-US" sz="3200" dirty="0">
                <a:solidFill>
                  <a:prstClr val="black"/>
                </a:solidFill>
              </a:rPr>
              <a:t>Thank You</a:t>
            </a:r>
          </a:p>
        </p:txBody>
      </p:sp>
      <p:sp>
        <p:nvSpPr>
          <p:cNvPr id="14" name="Rectangle 13"/>
          <p:cNvSpPr/>
          <p:nvPr/>
        </p:nvSpPr>
        <p:spPr>
          <a:xfrm>
            <a:off x="3657601" y="76200"/>
            <a:ext cx="8534400" cy="63246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4052" y="1936579"/>
            <a:ext cx="2455333" cy="2603842"/>
          </a:xfrm>
          <a:prstGeom prst="rect">
            <a:avLst/>
          </a:prstGeom>
        </p:spPr>
      </p:pic>
    </p:spTree>
    <p:custDataLst>
      <p:tags r:id="rId1"/>
    </p:custDataLst>
    <p:extLst>
      <p:ext uri="{BB962C8B-B14F-4D97-AF65-F5344CB8AC3E}">
        <p14:creationId xmlns:p14="http://schemas.microsoft.com/office/powerpoint/2010/main" val="3941540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1" y="274638"/>
            <a:ext cx="10972800" cy="11430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09601"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2"/>
          </p:nvPr>
        </p:nvSpPr>
        <p:spPr>
          <a:xfrm>
            <a:off x="7721601" y="6477007"/>
            <a:ext cx="3149600" cy="212725"/>
          </a:xfrm>
          <a:prstGeom prst="rect">
            <a:avLst/>
          </a:prstGeom>
        </p:spPr>
        <p:txBody>
          <a:bodyPr/>
          <a:lstStyle>
            <a:lvl1pPr algn="r">
              <a:defRPr sz="900"/>
            </a:lvl1pPr>
          </a:lstStyle>
          <a:p>
            <a:fld id="{43C35F87-5D29-498E-AC1D-B5177625E9D9}" type="datetime1">
              <a:rPr lang="en-IN" smtClean="0"/>
              <a:t>24-02-2026</a:t>
            </a:fld>
            <a:endParaRPr lang="en-IN" dirty="0"/>
          </a:p>
        </p:txBody>
      </p:sp>
      <p:sp>
        <p:nvSpPr>
          <p:cNvPr id="8" name="Footer Placeholder 4"/>
          <p:cNvSpPr>
            <a:spLocks noGrp="1"/>
          </p:cNvSpPr>
          <p:nvPr>
            <p:ph type="ftr" sz="quarter" idx="3"/>
          </p:nvPr>
        </p:nvSpPr>
        <p:spPr>
          <a:xfrm>
            <a:off x="304803" y="6477007"/>
            <a:ext cx="7315200" cy="212725"/>
          </a:xfrm>
          <a:prstGeom prst="rect">
            <a:avLst/>
          </a:prstGeom>
        </p:spPr>
        <p:txBody>
          <a:bodyPr/>
          <a:lstStyle>
            <a:lvl1pPr algn="l">
              <a:defRPr sz="900"/>
            </a:lvl1pPr>
          </a:lstStyle>
          <a:p>
            <a:r>
              <a:rPr lang="en-US" dirty="0">
                <a:solidFill>
                  <a:prstClr val="black">
                    <a:tint val="75000"/>
                  </a:prstClr>
                </a:solidFill>
              </a:rPr>
              <a:t>© Sun Pharmaceutical Industries Limited. All Rights Reserved. </a:t>
            </a:r>
          </a:p>
        </p:txBody>
      </p:sp>
      <p:sp>
        <p:nvSpPr>
          <p:cNvPr id="9" name="Slide Number Placeholder 5"/>
          <p:cNvSpPr>
            <a:spLocks noGrp="1"/>
          </p:cNvSpPr>
          <p:nvPr>
            <p:ph type="sldNum" sz="quarter" idx="4"/>
          </p:nvPr>
        </p:nvSpPr>
        <p:spPr>
          <a:xfrm>
            <a:off x="10972800" y="6477007"/>
            <a:ext cx="914400" cy="212725"/>
          </a:xfrm>
          <a:prstGeom prst="rect">
            <a:avLst/>
          </a:prstGeom>
        </p:spPr>
        <p:txBody>
          <a:bodyPr/>
          <a:lstStyle>
            <a:lvl1pPr>
              <a:defRPr sz="900"/>
            </a:lvl1pPr>
          </a:lstStyle>
          <a:p>
            <a:fld id="{9F830BB0-3B24-4246-9A82-95EF09C92565}" type="slidenum">
              <a:rPr lang="en-IN" smtClean="0"/>
              <a:pPr/>
              <a:t>‹#›</a:t>
            </a:fld>
            <a:endParaRPr lang="en-IN" dirty="0"/>
          </a:p>
        </p:txBody>
      </p:sp>
    </p:spTree>
    <p:custDataLst>
      <p:tags r:id="rId7"/>
    </p:custDataLst>
    <p:extLst>
      <p:ext uri="{BB962C8B-B14F-4D97-AF65-F5344CB8AC3E}">
        <p14:creationId xmlns:p14="http://schemas.microsoft.com/office/powerpoint/2010/main" val="2096172213"/>
      </p:ext>
    </p:extLst>
  </p:cSld>
  <p:clrMap bg1="lt1" tx1="dk1" bg2="lt2" tx2="dk2" accent1="accent1" accent2="accent2" accent3="accent3" accent4="accent4" accent5="accent5" accent6="accent6" hlink="hlink" folHlink="folHlink"/>
  <p:sldLayoutIdLst>
    <p:sldLayoutId id="2147483687" r:id="rId1"/>
    <p:sldLayoutId id="2147483690" r:id="rId2"/>
    <p:sldLayoutId id="2147483691" r:id="rId3"/>
    <p:sldLayoutId id="2147483695" r:id="rId4"/>
    <p:sldLayoutId id="2147483696" r:id="rId5"/>
  </p:sldLayoutIdLst>
  <p:hf hdr="0"/>
  <p:txStyles>
    <p:titleStyle>
      <a:lvl1pPr algn="l" defTabSz="914377"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914377"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2" indent="-285744" algn="l" defTabSz="914377"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71" indent="-228594" algn="l" defTabSz="914377"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9"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5.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13" Type="http://schemas.microsoft.com/office/2007/relationships/diagramDrawing" Target="../diagrams/drawing3.xml"/><Relationship Id="rId3" Type="http://schemas.openxmlformats.org/officeDocument/2006/relationships/notesSlide" Target="../notesSlides/notesSlide6.xml"/><Relationship Id="rId7" Type="http://schemas.openxmlformats.org/officeDocument/2006/relationships/diagramColors" Target="../diagrams/colors2.xml"/><Relationship Id="rId12" Type="http://schemas.openxmlformats.org/officeDocument/2006/relationships/diagramColors" Target="../diagrams/colors3.xml"/><Relationship Id="rId2" Type="http://schemas.openxmlformats.org/officeDocument/2006/relationships/slideLayout" Target="../slideLayouts/slideLayout2.xml"/><Relationship Id="rId1" Type="http://schemas.openxmlformats.org/officeDocument/2006/relationships/tags" Target="../tags/tag13.xml"/><Relationship Id="rId6" Type="http://schemas.openxmlformats.org/officeDocument/2006/relationships/diagramQuickStyle" Target="../diagrams/quickStyle2.xml"/><Relationship Id="rId11" Type="http://schemas.openxmlformats.org/officeDocument/2006/relationships/diagramQuickStyle" Target="../diagrams/quickStyle3.xml"/><Relationship Id="rId5" Type="http://schemas.openxmlformats.org/officeDocument/2006/relationships/diagramLayout" Target="../diagrams/layout2.xml"/><Relationship Id="rId10" Type="http://schemas.openxmlformats.org/officeDocument/2006/relationships/diagramLayout" Target="../diagrams/layout3.xml"/><Relationship Id="rId4" Type="http://schemas.openxmlformats.org/officeDocument/2006/relationships/diagramData" Target="../diagrams/data2.xml"/><Relationship Id="rId9"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31"/>
          <p:cNvSpPr>
            <a:spLocks noEditPoints="1"/>
          </p:cNvSpPr>
          <p:nvPr/>
        </p:nvSpPr>
        <p:spPr bwMode="auto">
          <a:xfrm>
            <a:off x="1828801" y="6248400"/>
            <a:ext cx="4046103" cy="293115"/>
          </a:xfrm>
          <a:custGeom>
            <a:avLst/>
            <a:gdLst>
              <a:gd name="T0" fmla="*/ 27109 w 37682"/>
              <a:gd name="T1" fmla="*/ 386 h 2730"/>
              <a:gd name="T2" fmla="*/ 27035 w 37682"/>
              <a:gd name="T3" fmla="*/ 110 h 2730"/>
              <a:gd name="T4" fmla="*/ 31314 w 37682"/>
              <a:gd name="T5" fmla="*/ 232 h 2730"/>
              <a:gd name="T6" fmla="*/ 1016 w 37682"/>
              <a:gd name="T7" fmla="*/ 726 h 2730"/>
              <a:gd name="T8" fmla="*/ 1291 w 37682"/>
              <a:gd name="T9" fmla="*/ 254 h 2730"/>
              <a:gd name="T10" fmla="*/ 3081 w 37682"/>
              <a:gd name="T11" fmla="*/ 650 h 2730"/>
              <a:gd name="T12" fmla="*/ 7807 w 37682"/>
              <a:gd name="T13" fmla="*/ 740 h 2730"/>
              <a:gd name="T14" fmla="*/ 9425 w 37682"/>
              <a:gd name="T15" fmla="*/ 98 h 2730"/>
              <a:gd name="T16" fmla="*/ 9460 w 37682"/>
              <a:gd name="T17" fmla="*/ 300 h 2730"/>
              <a:gd name="T18" fmla="*/ 23403 w 37682"/>
              <a:gd name="T19" fmla="*/ 691 h 2730"/>
              <a:gd name="T20" fmla="*/ 23765 w 37682"/>
              <a:gd name="T21" fmla="*/ 106 h 2730"/>
              <a:gd name="T22" fmla="*/ 33979 w 37682"/>
              <a:gd name="T23" fmla="*/ 386 h 2730"/>
              <a:gd name="T24" fmla="*/ 37577 w 37682"/>
              <a:gd name="T25" fmla="*/ 152 h 2730"/>
              <a:gd name="T26" fmla="*/ 1527 w 37682"/>
              <a:gd name="T27" fmla="*/ 381 h 2730"/>
              <a:gd name="T28" fmla="*/ 2832 w 37682"/>
              <a:gd name="T29" fmla="*/ 558 h 2730"/>
              <a:gd name="T30" fmla="*/ 4184 w 37682"/>
              <a:gd name="T31" fmla="*/ 50 h 2730"/>
              <a:gd name="T32" fmla="*/ 5856 w 37682"/>
              <a:gd name="T33" fmla="*/ 558 h 2730"/>
              <a:gd name="T34" fmla="*/ 7036 w 37682"/>
              <a:gd name="T35" fmla="*/ 797 h 2730"/>
              <a:gd name="T36" fmla="*/ 8473 w 37682"/>
              <a:gd name="T37" fmla="*/ 50 h 2730"/>
              <a:gd name="T38" fmla="*/ 11528 w 37682"/>
              <a:gd name="T39" fmla="*/ 797 h 2730"/>
              <a:gd name="T40" fmla="*/ 12939 w 37682"/>
              <a:gd name="T41" fmla="*/ 797 h 2730"/>
              <a:gd name="T42" fmla="*/ 14299 w 37682"/>
              <a:gd name="T43" fmla="*/ 510 h 2730"/>
              <a:gd name="T44" fmla="*/ 14711 w 37682"/>
              <a:gd name="T45" fmla="*/ 50 h 2730"/>
              <a:gd name="T46" fmla="*/ 23982 w 37682"/>
              <a:gd name="T47" fmla="*/ 50 h 2730"/>
              <a:gd name="T48" fmla="*/ 25436 w 37682"/>
              <a:gd name="T49" fmla="*/ 50 h 2730"/>
              <a:gd name="T50" fmla="*/ 27557 w 37682"/>
              <a:gd name="T51" fmla="*/ 797 h 2730"/>
              <a:gd name="T52" fmla="*/ 29605 w 37682"/>
              <a:gd name="T53" fmla="*/ 50 h 2730"/>
              <a:gd name="T54" fmla="*/ 35714 w 37682"/>
              <a:gd name="T55" fmla="*/ 797 h 2730"/>
              <a:gd name="T56" fmla="*/ 3901 w 37682"/>
              <a:gd name="T57" fmla="*/ 122 h 2730"/>
              <a:gd name="T58" fmla="*/ 12174 w 37682"/>
              <a:gd name="T59" fmla="*/ 172 h 2730"/>
              <a:gd name="T60" fmla="*/ 17318 w 37682"/>
              <a:gd name="T61" fmla="*/ 384 h 2730"/>
              <a:gd name="T62" fmla="*/ 36702 w 37682"/>
              <a:gd name="T63" fmla="*/ 209 h 2730"/>
              <a:gd name="T64" fmla="*/ 18644 w 37682"/>
              <a:gd name="T65" fmla="*/ 308 h 2730"/>
              <a:gd name="T66" fmla="*/ 19846 w 37682"/>
              <a:gd name="T67" fmla="*/ 458 h 2730"/>
              <a:gd name="T68" fmla="*/ 21161 w 37682"/>
              <a:gd name="T69" fmla="*/ 721 h 2730"/>
              <a:gd name="T70" fmla="*/ 22034 w 37682"/>
              <a:gd name="T71" fmla="*/ 308 h 2730"/>
              <a:gd name="T72" fmla="*/ 22576 w 37682"/>
              <a:gd name="T73" fmla="*/ 323 h 2730"/>
              <a:gd name="T74" fmla="*/ 31872 w 37682"/>
              <a:gd name="T75" fmla="*/ 806 h 2730"/>
              <a:gd name="T76" fmla="*/ 32548 w 37682"/>
              <a:gd name="T77" fmla="*/ 308 h 2730"/>
              <a:gd name="T78" fmla="*/ 33076 w 37682"/>
              <a:gd name="T79" fmla="*/ 636 h 2730"/>
              <a:gd name="T80" fmla="*/ 9127 w 37682"/>
              <a:gd name="T81" fmla="*/ 232 h 2730"/>
              <a:gd name="T82" fmla="*/ 30693 w 37682"/>
              <a:gd name="T83" fmla="*/ 559 h 2730"/>
              <a:gd name="T84" fmla="*/ 6429 w 37682"/>
              <a:gd name="T85" fmla="*/ 587 h 2730"/>
              <a:gd name="T86" fmla="*/ 28831 w 37682"/>
              <a:gd name="T87" fmla="*/ 329 h 2730"/>
              <a:gd name="T88" fmla="*/ 20870 w 37682"/>
              <a:gd name="T89" fmla="*/ 364 h 2730"/>
              <a:gd name="T90" fmla="*/ 22186 w 37682"/>
              <a:gd name="T91" fmla="*/ 510 h 2730"/>
              <a:gd name="T92" fmla="*/ 85 w 37682"/>
              <a:gd name="T93" fmla="*/ 717 h 2730"/>
              <a:gd name="T94" fmla="*/ 2206 w 37682"/>
              <a:gd name="T95" fmla="*/ 682 h 2730"/>
              <a:gd name="T96" fmla="*/ 35962 w 37682"/>
              <a:gd name="T97" fmla="*/ 682 h 2730"/>
              <a:gd name="T98" fmla="*/ 5046 w 37682"/>
              <a:gd name="T99" fmla="*/ 2261 h 2730"/>
              <a:gd name="T100" fmla="*/ 15610 w 37682"/>
              <a:gd name="T101" fmla="*/ 2600 h 2730"/>
              <a:gd name="T102" fmla="*/ 0 w 37682"/>
              <a:gd name="T103" fmla="*/ 1930 h 2730"/>
              <a:gd name="T104" fmla="*/ 2436 w 37682"/>
              <a:gd name="T105" fmla="*/ 1930 h 2730"/>
              <a:gd name="T106" fmla="*/ 5812 w 37682"/>
              <a:gd name="T107" fmla="*/ 1930 h 2730"/>
              <a:gd name="T108" fmla="*/ 7617 w 37682"/>
              <a:gd name="T109" fmla="*/ 1930 h 2730"/>
              <a:gd name="T110" fmla="*/ 9732 w 37682"/>
              <a:gd name="T111" fmla="*/ 2720 h 2730"/>
              <a:gd name="T112" fmla="*/ 11803 w 37682"/>
              <a:gd name="T113" fmla="*/ 2720 h 2730"/>
              <a:gd name="T114" fmla="*/ 13786 w 37682"/>
              <a:gd name="T115" fmla="*/ 1930 h 2730"/>
              <a:gd name="T116" fmla="*/ 17360 w 37682"/>
              <a:gd name="T117" fmla="*/ 1930 h 2730"/>
              <a:gd name="T118" fmla="*/ 11803 w 37682"/>
              <a:gd name="T119" fmla="*/ 2177 h 2730"/>
              <a:gd name="T120" fmla="*/ 14683 w 37682"/>
              <a:gd name="T121" fmla="*/ 2599 h 2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682" h="2730">
                <a:moveTo>
                  <a:pt x="26756" y="0"/>
                </a:moveTo>
                <a:cubicBezTo>
                  <a:pt x="26698" y="0"/>
                  <a:pt x="26642" y="13"/>
                  <a:pt x="26585" y="39"/>
                </a:cubicBezTo>
                <a:cubicBezTo>
                  <a:pt x="26527" y="65"/>
                  <a:pt x="26477" y="99"/>
                  <a:pt x="26434" y="142"/>
                </a:cubicBezTo>
                <a:cubicBezTo>
                  <a:pt x="26391" y="186"/>
                  <a:pt x="26356" y="236"/>
                  <a:pt x="26331" y="293"/>
                </a:cubicBezTo>
                <a:cubicBezTo>
                  <a:pt x="26305" y="350"/>
                  <a:pt x="26294" y="407"/>
                  <a:pt x="26294" y="463"/>
                </a:cubicBezTo>
                <a:cubicBezTo>
                  <a:pt x="26294" y="520"/>
                  <a:pt x="26303" y="572"/>
                  <a:pt x="26322" y="618"/>
                </a:cubicBezTo>
                <a:cubicBezTo>
                  <a:pt x="26341" y="664"/>
                  <a:pt x="26367" y="705"/>
                  <a:pt x="26401" y="740"/>
                </a:cubicBezTo>
                <a:cubicBezTo>
                  <a:pt x="26435" y="775"/>
                  <a:pt x="26476" y="803"/>
                  <a:pt x="26524" y="823"/>
                </a:cubicBezTo>
                <a:cubicBezTo>
                  <a:pt x="26571" y="844"/>
                  <a:pt x="26623" y="853"/>
                  <a:pt x="26679" y="853"/>
                </a:cubicBezTo>
                <a:cubicBezTo>
                  <a:pt x="26784" y="853"/>
                  <a:pt x="26876" y="823"/>
                  <a:pt x="26952" y="762"/>
                </a:cubicBezTo>
                <a:lnTo>
                  <a:pt x="26928" y="728"/>
                </a:lnTo>
                <a:cubicBezTo>
                  <a:pt x="26860" y="784"/>
                  <a:pt x="26778" y="812"/>
                  <a:pt x="26681" y="812"/>
                </a:cubicBezTo>
                <a:cubicBezTo>
                  <a:pt x="26584" y="812"/>
                  <a:pt x="26502" y="779"/>
                  <a:pt x="26436" y="714"/>
                </a:cubicBezTo>
                <a:cubicBezTo>
                  <a:pt x="26404" y="684"/>
                  <a:pt x="26379" y="648"/>
                  <a:pt x="26361" y="606"/>
                </a:cubicBezTo>
                <a:cubicBezTo>
                  <a:pt x="26344" y="565"/>
                  <a:pt x="26335" y="518"/>
                  <a:pt x="26335" y="464"/>
                </a:cubicBezTo>
                <a:cubicBezTo>
                  <a:pt x="26335" y="411"/>
                  <a:pt x="26347" y="358"/>
                  <a:pt x="26370" y="306"/>
                </a:cubicBezTo>
                <a:cubicBezTo>
                  <a:pt x="26394" y="254"/>
                  <a:pt x="26426" y="209"/>
                  <a:pt x="26466" y="170"/>
                </a:cubicBezTo>
                <a:cubicBezTo>
                  <a:pt x="26505" y="131"/>
                  <a:pt x="26550" y="99"/>
                  <a:pt x="26602" y="76"/>
                </a:cubicBezTo>
                <a:cubicBezTo>
                  <a:pt x="26654" y="53"/>
                  <a:pt x="26709" y="42"/>
                  <a:pt x="26765" y="42"/>
                </a:cubicBezTo>
                <a:cubicBezTo>
                  <a:pt x="26862" y="42"/>
                  <a:pt x="26943" y="75"/>
                  <a:pt x="27009" y="142"/>
                </a:cubicBezTo>
                <a:cubicBezTo>
                  <a:pt x="27076" y="209"/>
                  <a:pt x="27109" y="290"/>
                  <a:pt x="27109" y="386"/>
                </a:cubicBezTo>
                <a:cubicBezTo>
                  <a:pt x="27109" y="463"/>
                  <a:pt x="27097" y="519"/>
                  <a:pt x="27071" y="554"/>
                </a:cubicBezTo>
                <a:cubicBezTo>
                  <a:pt x="27045" y="590"/>
                  <a:pt x="27012" y="607"/>
                  <a:pt x="26971" y="607"/>
                </a:cubicBezTo>
                <a:cubicBezTo>
                  <a:pt x="26930" y="607"/>
                  <a:pt x="26909" y="587"/>
                  <a:pt x="26909" y="547"/>
                </a:cubicBezTo>
                <a:lnTo>
                  <a:pt x="26909" y="538"/>
                </a:lnTo>
                <a:cubicBezTo>
                  <a:pt x="26909" y="536"/>
                  <a:pt x="26910" y="535"/>
                  <a:pt x="26911" y="533"/>
                </a:cubicBezTo>
                <a:lnTo>
                  <a:pt x="26964" y="203"/>
                </a:lnTo>
                <a:lnTo>
                  <a:pt x="26896" y="203"/>
                </a:lnTo>
                <a:lnTo>
                  <a:pt x="26884" y="276"/>
                </a:lnTo>
                <a:cubicBezTo>
                  <a:pt x="26857" y="223"/>
                  <a:pt x="26807" y="196"/>
                  <a:pt x="26735" y="196"/>
                </a:cubicBezTo>
                <a:cubicBezTo>
                  <a:pt x="26664" y="196"/>
                  <a:pt x="26604" y="222"/>
                  <a:pt x="26555" y="272"/>
                </a:cubicBezTo>
                <a:cubicBezTo>
                  <a:pt x="26506" y="323"/>
                  <a:pt x="26481" y="389"/>
                  <a:pt x="26481" y="471"/>
                </a:cubicBezTo>
                <a:cubicBezTo>
                  <a:pt x="26481" y="526"/>
                  <a:pt x="26497" y="572"/>
                  <a:pt x="26528" y="605"/>
                </a:cubicBezTo>
                <a:cubicBezTo>
                  <a:pt x="26563" y="641"/>
                  <a:pt x="26611" y="658"/>
                  <a:pt x="26673" y="658"/>
                </a:cubicBezTo>
                <a:cubicBezTo>
                  <a:pt x="26739" y="658"/>
                  <a:pt x="26793" y="632"/>
                  <a:pt x="26836" y="579"/>
                </a:cubicBezTo>
                <a:cubicBezTo>
                  <a:pt x="26837" y="594"/>
                  <a:pt x="26843" y="607"/>
                  <a:pt x="26851" y="619"/>
                </a:cubicBezTo>
                <a:cubicBezTo>
                  <a:pt x="26868" y="645"/>
                  <a:pt x="26897" y="658"/>
                  <a:pt x="26941" y="658"/>
                </a:cubicBezTo>
                <a:cubicBezTo>
                  <a:pt x="26999" y="658"/>
                  <a:pt x="27047" y="636"/>
                  <a:pt x="27086" y="591"/>
                </a:cubicBezTo>
                <a:cubicBezTo>
                  <a:pt x="27105" y="569"/>
                  <a:pt x="27121" y="540"/>
                  <a:pt x="27133" y="506"/>
                </a:cubicBezTo>
                <a:cubicBezTo>
                  <a:pt x="27145" y="471"/>
                  <a:pt x="27151" y="428"/>
                  <a:pt x="27151" y="377"/>
                </a:cubicBezTo>
                <a:cubicBezTo>
                  <a:pt x="27151" y="326"/>
                  <a:pt x="27141" y="277"/>
                  <a:pt x="27120" y="231"/>
                </a:cubicBezTo>
                <a:cubicBezTo>
                  <a:pt x="27099" y="184"/>
                  <a:pt x="27071" y="144"/>
                  <a:pt x="27035" y="110"/>
                </a:cubicBezTo>
                <a:cubicBezTo>
                  <a:pt x="27000" y="76"/>
                  <a:pt x="26958" y="49"/>
                  <a:pt x="26912" y="30"/>
                </a:cubicBezTo>
                <a:cubicBezTo>
                  <a:pt x="26865" y="10"/>
                  <a:pt x="26813" y="0"/>
                  <a:pt x="26756" y="0"/>
                </a:cubicBezTo>
                <a:close/>
                <a:moveTo>
                  <a:pt x="17963" y="7"/>
                </a:moveTo>
                <a:lnTo>
                  <a:pt x="17963" y="797"/>
                </a:lnTo>
                <a:lnTo>
                  <a:pt x="18047" y="797"/>
                </a:lnTo>
                <a:lnTo>
                  <a:pt x="18047" y="7"/>
                </a:lnTo>
                <a:lnTo>
                  <a:pt x="17963" y="7"/>
                </a:lnTo>
                <a:close/>
                <a:moveTo>
                  <a:pt x="20447" y="7"/>
                </a:moveTo>
                <a:lnTo>
                  <a:pt x="20447" y="797"/>
                </a:lnTo>
                <a:lnTo>
                  <a:pt x="20532" y="797"/>
                </a:lnTo>
                <a:lnTo>
                  <a:pt x="20532" y="707"/>
                </a:lnTo>
                <a:cubicBezTo>
                  <a:pt x="20577" y="773"/>
                  <a:pt x="20642" y="806"/>
                  <a:pt x="20728" y="806"/>
                </a:cubicBezTo>
                <a:cubicBezTo>
                  <a:pt x="20813" y="806"/>
                  <a:pt x="20881" y="777"/>
                  <a:pt x="20931" y="721"/>
                </a:cubicBezTo>
                <a:cubicBezTo>
                  <a:pt x="20982" y="665"/>
                  <a:pt x="21007" y="597"/>
                  <a:pt x="21007" y="515"/>
                </a:cubicBezTo>
                <a:cubicBezTo>
                  <a:pt x="21007" y="433"/>
                  <a:pt x="20982" y="364"/>
                  <a:pt x="20931" y="308"/>
                </a:cubicBezTo>
                <a:cubicBezTo>
                  <a:pt x="20881" y="252"/>
                  <a:pt x="20815" y="224"/>
                  <a:pt x="20734" y="224"/>
                </a:cubicBezTo>
                <a:cubicBezTo>
                  <a:pt x="20645" y="224"/>
                  <a:pt x="20578" y="257"/>
                  <a:pt x="20532" y="324"/>
                </a:cubicBezTo>
                <a:lnTo>
                  <a:pt x="20532" y="7"/>
                </a:lnTo>
                <a:lnTo>
                  <a:pt x="20447" y="7"/>
                </a:lnTo>
                <a:close/>
                <a:moveTo>
                  <a:pt x="31314" y="30"/>
                </a:moveTo>
                <a:lnTo>
                  <a:pt x="31314" y="232"/>
                </a:lnTo>
                <a:lnTo>
                  <a:pt x="31199" y="232"/>
                </a:lnTo>
                <a:lnTo>
                  <a:pt x="31199" y="307"/>
                </a:lnTo>
                <a:lnTo>
                  <a:pt x="31314" y="307"/>
                </a:lnTo>
                <a:lnTo>
                  <a:pt x="31314" y="797"/>
                </a:lnTo>
                <a:lnTo>
                  <a:pt x="31399" y="797"/>
                </a:lnTo>
                <a:lnTo>
                  <a:pt x="31399" y="307"/>
                </a:lnTo>
                <a:lnTo>
                  <a:pt x="31529" y="307"/>
                </a:lnTo>
                <a:lnTo>
                  <a:pt x="31529" y="232"/>
                </a:lnTo>
                <a:lnTo>
                  <a:pt x="31399" y="232"/>
                </a:lnTo>
                <a:lnTo>
                  <a:pt x="31399" y="30"/>
                </a:lnTo>
                <a:lnTo>
                  <a:pt x="31314" y="30"/>
                </a:lnTo>
                <a:close/>
                <a:moveTo>
                  <a:pt x="996" y="41"/>
                </a:moveTo>
                <a:cubicBezTo>
                  <a:pt x="902" y="41"/>
                  <a:pt x="831" y="60"/>
                  <a:pt x="784" y="98"/>
                </a:cubicBezTo>
                <a:cubicBezTo>
                  <a:pt x="738" y="137"/>
                  <a:pt x="715" y="186"/>
                  <a:pt x="715" y="247"/>
                </a:cubicBezTo>
                <a:cubicBezTo>
                  <a:pt x="715" y="290"/>
                  <a:pt x="727" y="324"/>
                  <a:pt x="752" y="350"/>
                </a:cubicBezTo>
                <a:cubicBezTo>
                  <a:pt x="778" y="375"/>
                  <a:pt x="809" y="395"/>
                  <a:pt x="847" y="411"/>
                </a:cubicBezTo>
                <a:cubicBezTo>
                  <a:pt x="885" y="426"/>
                  <a:pt x="926" y="439"/>
                  <a:pt x="970" y="448"/>
                </a:cubicBezTo>
                <a:cubicBezTo>
                  <a:pt x="1014" y="458"/>
                  <a:pt x="1056" y="469"/>
                  <a:pt x="1094" y="480"/>
                </a:cubicBezTo>
                <a:cubicBezTo>
                  <a:pt x="1132" y="492"/>
                  <a:pt x="1163" y="505"/>
                  <a:pt x="1188" y="523"/>
                </a:cubicBezTo>
                <a:cubicBezTo>
                  <a:pt x="1213" y="540"/>
                  <a:pt x="1226" y="564"/>
                  <a:pt x="1226" y="594"/>
                </a:cubicBezTo>
                <a:cubicBezTo>
                  <a:pt x="1226" y="682"/>
                  <a:pt x="1156" y="726"/>
                  <a:pt x="1016" y="726"/>
                </a:cubicBezTo>
                <a:cubicBezTo>
                  <a:pt x="949" y="726"/>
                  <a:pt x="895" y="714"/>
                  <a:pt x="855" y="691"/>
                </a:cubicBezTo>
                <a:cubicBezTo>
                  <a:pt x="808" y="664"/>
                  <a:pt x="783" y="625"/>
                  <a:pt x="780" y="574"/>
                </a:cubicBezTo>
                <a:lnTo>
                  <a:pt x="692" y="574"/>
                </a:lnTo>
                <a:cubicBezTo>
                  <a:pt x="699" y="646"/>
                  <a:pt x="726" y="701"/>
                  <a:pt x="775" y="740"/>
                </a:cubicBezTo>
                <a:cubicBezTo>
                  <a:pt x="830" y="784"/>
                  <a:pt x="911" y="806"/>
                  <a:pt x="1015" y="806"/>
                </a:cubicBezTo>
                <a:cubicBezTo>
                  <a:pt x="1108" y="806"/>
                  <a:pt x="1180" y="788"/>
                  <a:pt x="1232" y="751"/>
                </a:cubicBezTo>
                <a:cubicBezTo>
                  <a:pt x="1285" y="714"/>
                  <a:pt x="1311" y="660"/>
                  <a:pt x="1311" y="590"/>
                </a:cubicBezTo>
                <a:cubicBezTo>
                  <a:pt x="1311" y="532"/>
                  <a:pt x="1284" y="486"/>
                  <a:pt x="1230" y="452"/>
                </a:cubicBezTo>
                <a:cubicBezTo>
                  <a:pt x="1206" y="436"/>
                  <a:pt x="1179" y="422"/>
                  <a:pt x="1148" y="412"/>
                </a:cubicBezTo>
                <a:cubicBezTo>
                  <a:pt x="1118" y="402"/>
                  <a:pt x="1086" y="394"/>
                  <a:pt x="1054" y="386"/>
                </a:cubicBezTo>
                <a:cubicBezTo>
                  <a:pt x="1022" y="378"/>
                  <a:pt x="991" y="370"/>
                  <a:pt x="960" y="362"/>
                </a:cubicBezTo>
                <a:cubicBezTo>
                  <a:pt x="929" y="355"/>
                  <a:pt x="901" y="346"/>
                  <a:pt x="877" y="336"/>
                </a:cubicBezTo>
                <a:cubicBezTo>
                  <a:pt x="853" y="327"/>
                  <a:pt x="834" y="315"/>
                  <a:pt x="819" y="300"/>
                </a:cubicBezTo>
                <a:cubicBezTo>
                  <a:pt x="805" y="286"/>
                  <a:pt x="797" y="270"/>
                  <a:pt x="797" y="254"/>
                </a:cubicBezTo>
                <a:cubicBezTo>
                  <a:pt x="797" y="237"/>
                  <a:pt x="800" y="221"/>
                  <a:pt x="804" y="206"/>
                </a:cubicBezTo>
                <a:cubicBezTo>
                  <a:pt x="809" y="191"/>
                  <a:pt x="818" y="177"/>
                  <a:pt x="833" y="164"/>
                </a:cubicBezTo>
                <a:cubicBezTo>
                  <a:pt x="847" y="152"/>
                  <a:pt x="868" y="141"/>
                  <a:pt x="894" y="133"/>
                </a:cubicBezTo>
                <a:cubicBezTo>
                  <a:pt x="920" y="124"/>
                  <a:pt x="952" y="120"/>
                  <a:pt x="990" y="120"/>
                </a:cubicBezTo>
                <a:cubicBezTo>
                  <a:pt x="1028" y="120"/>
                  <a:pt x="1059" y="123"/>
                  <a:pt x="1085" y="131"/>
                </a:cubicBezTo>
                <a:cubicBezTo>
                  <a:pt x="1157" y="151"/>
                  <a:pt x="1197" y="193"/>
                  <a:pt x="1205" y="254"/>
                </a:cubicBezTo>
                <a:lnTo>
                  <a:pt x="1291" y="254"/>
                </a:lnTo>
                <a:cubicBezTo>
                  <a:pt x="1288" y="194"/>
                  <a:pt x="1263" y="145"/>
                  <a:pt x="1215" y="106"/>
                </a:cubicBezTo>
                <a:cubicBezTo>
                  <a:pt x="1164" y="63"/>
                  <a:pt x="1091" y="41"/>
                  <a:pt x="996" y="41"/>
                </a:cubicBezTo>
                <a:close/>
                <a:moveTo>
                  <a:pt x="3195" y="41"/>
                </a:moveTo>
                <a:cubicBezTo>
                  <a:pt x="3126" y="41"/>
                  <a:pt x="3067" y="60"/>
                  <a:pt x="3018" y="99"/>
                </a:cubicBezTo>
                <a:cubicBezTo>
                  <a:pt x="2969" y="138"/>
                  <a:pt x="2942" y="189"/>
                  <a:pt x="2936" y="253"/>
                </a:cubicBezTo>
                <a:lnTo>
                  <a:pt x="3021" y="253"/>
                </a:lnTo>
                <a:cubicBezTo>
                  <a:pt x="3027" y="211"/>
                  <a:pt x="3045" y="179"/>
                  <a:pt x="3076" y="157"/>
                </a:cubicBezTo>
                <a:cubicBezTo>
                  <a:pt x="3108" y="134"/>
                  <a:pt x="3149" y="123"/>
                  <a:pt x="3201" y="123"/>
                </a:cubicBezTo>
                <a:cubicBezTo>
                  <a:pt x="3253" y="123"/>
                  <a:pt x="3293" y="135"/>
                  <a:pt x="3322" y="160"/>
                </a:cubicBezTo>
                <a:cubicBezTo>
                  <a:pt x="3351" y="185"/>
                  <a:pt x="3366" y="220"/>
                  <a:pt x="3366" y="263"/>
                </a:cubicBezTo>
                <a:cubicBezTo>
                  <a:pt x="3366" y="292"/>
                  <a:pt x="3355" y="319"/>
                  <a:pt x="3335" y="344"/>
                </a:cubicBezTo>
                <a:cubicBezTo>
                  <a:pt x="3314" y="368"/>
                  <a:pt x="3288" y="393"/>
                  <a:pt x="3257" y="417"/>
                </a:cubicBezTo>
                <a:cubicBezTo>
                  <a:pt x="3226" y="441"/>
                  <a:pt x="3192" y="464"/>
                  <a:pt x="3156" y="488"/>
                </a:cubicBezTo>
                <a:cubicBezTo>
                  <a:pt x="3120" y="512"/>
                  <a:pt x="3086" y="537"/>
                  <a:pt x="3055" y="564"/>
                </a:cubicBezTo>
                <a:cubicBezTo>
                  <a:pt x="3024" y="591"/>
                  <a:pt x="2997" y="619"/>
                  <a:pt x="2977" y="650"/>
                </a:cubicBezTo>
                <a:cubicBezTo>
                  <a:pt x="2956" y="680"/>
                  <a:pt x="2946" y="714"/>
                  <a:pt x="2946" y="751"/>
                </a:cubicBezTo>
                <a:lnTo>
                  <a:pt x="2946" y="797"/>
                </a:lnTo>
                <a:lnTo>
                  <a:pt x="3449" y="797"/>
                </a:lnTo>
                <a:lnTo>
                  <a:pt x="3449" y="716"/>
                </a:lnTo>
                <a:lnTo>
                  <a:pt x="3046" y="716"/>
                </a:lnTo>
                <a:cubicBezTo>
                  <a:pt x="3049" y="694"/>
                  <a:pt x="3060" y="672"/>
                  <a:pt x="3081" y="650"/>
                </a:cubicBezTo>
                <a:cubicBezTo>
                  <a:pt x="3101" y="629"/>
                  <a:pt x="3127" y="607"/>
                  <a:pt x="3157" y="585"/>
                </a:cubicBezTo>
                <a:cubicBezTo>
                  <a:pt x="3187" y="563"/>
                  <a:pt x="3219" y="541"/>
                  <a:pt x="3254" y="517"/>
                </a:cubicBezTo>
                <a:cubicBezTo>
                  <a:pt x="3288" y="494"/>
                  <a:pt x="3320" y="469"/>
                  <a:pt x="3349" y="442"/>
                </a:cubicBezTo>
                <a:cubicBezTo>
                  <a:pt x="3378" y="416"/>
                  <a:pt x="3403" y="388"/>
                  <a:pt x="3422" y="358"/>
                </a:cubicBezTo>
                <a:cubicBezTo>
                  <a:pt x="3441" y="328"/>
                  <a:pt x="3450" y="297"/>
                  <a:pt x="3450" y="264"/>
                </a:cubicBezTo>
                <a:cubicBezTo>
                  <a:pt x="3450" y="198"/>
                  <a:pt x="3429" y="144"/>
                  <a:pt x="3384" y="104"/>
                </a:cubicBezTo>
                <a:cubicBezTo>
                  <a:pt x="3337" y="61"/>
                  <a:pt x="3274" y="41"/>
                  <a:pt x="3195" y="41"/>
                </a:cubicBezTo>
                <a:close/>
                <a:moveTo>
                  <a:pt x="8027" y="41"/>
                </a:moveTo>
                <a:cubicBezTo>
                  <a:pt x="7933" y="41"/>
                  <a:pt x="7863" y="60"/>
                  <a:pt x="7816" y="98"/>
                </a:cubicBezTo>
                <a:cubicBezTo>
                  <a:pt x="7769" y="137"/>
                  <a:pt x="7746" y="186"/>
                  <a:pt x="7746" y="247"/>
                </a:cubicBezTo>
                <a:cubicBezTo>
                  <a:pt x="7746" y="290"/>
                  <a:pt x="7758" y="324"/>
                  <a:pt x="7783" y="350"/>
                </a:cubicBezTo>
                <a:cubicBezTo>
                  <a:pt x="7809" y="375"/>
                  <a:pt x="7841" y="395"/>
                  <a:pt x="7879" y="411"/>
                </a:cubicBezTo>
                <a:cubicBezTo>
                  <a:pt x="7917" y="426"/>
                  <a:pt x="7958" y="439"/>
                  <a:pt x="8002" y="448"/>
                </a:cubicBezTo>
                <a:cubicBezTo>
                  <a:pt x="8046" y="458"/>
                  <a:pt x="8087" y="469"/>
                  <a:pt x="8125" y="480"/>
                </a:cubicBezTo>
                <a:cubicBezTo>
                  <a:pt x="8163" y="492"/>
                  <a:pt x="8195" y="505"/>
                  <a:pt x="8220" y="523"/>
                </a:cubicBezTo>
                <a:cubicBezTo>
                  <a:pt x="8245" y="540"/>
                  <a:pt x="8257" y="564"/>
                  <a:pt x="8257" y="594"/>
                </a:cubicBezTo>
                <a:cubicBezTo>
                  <a:pt x="8257" y="682"/>
                  <a:pt x="8187" y="726"/>
                  <a:pt x="8047" y="726"/>
                </a:cubicBezTo>
                <a:cubicBezTo>
                  <a:pt x="7980" y="726"/>
                  <a:pt x="7926" y="714"/>
                  <a:pt x="7886" y="691"/>
                </a:cubicBezTo>
                <a:cubicBezTo>
                  <a:pt x="7839" y="664"/>
                  <a:pt x="7815" y="625"/>
                  <a:pt x="7812" y="574"/>
                </a:cubicBezTo>
                <a:lnTo>
                  <a:pt x="7723" y="574"/>
                </a:lnTo>
                <a:cubicBezTo>
                  <a:pt x="7730" y="646"/>
                  <a:pt x="7758" y="701"/>
                  <a:pt x="7807" y="740"/>
                </a:cubicBezTo>
                <a:cubicBezTo>
                  <a:pt x="7862" y="784"/>
                  <a:pt x="7942" y="806"/>
                  <a:pt x="8046" y="806"/>
                </a:cubicBezTo>
                <a:cubicBezTo>
                  <a:pt x="8139" y="806"/>
                  <a:pt x="8211" y="788"/>
                  <a:pt x="8263" y="751"/>
                </a:cubicBezTo>
                <a:cubicBezTo>
                  <a:pt x="8315" y="714"/>
                  <a:pt x="8342" y="660"/>
                  <a:pt x="8342" y="590"/>
                </a:cubicBezTo>
                <a:cubicBezTo>
                  <a:pt x="8342" y="532"/>
                  <a:pt x="8316" y="486"/>
                  <a:pt x="8262" y="452"/>
                </a:cubicBezTo>
                <a:cubicBezTo>
                  <a:pt x="8238" y="436"/>
                  <a:pt x="8210" y="422"/>
                  <a:pt x="8179" y="412"/>
                </a:cubicBezTo>
                <a:cubicBezTo>
                  <a:pt x="8148" y="402"/>
                  <a:pt x="8117" y="394"/>
                  <a:pt x="8085" y="386"/>
                </a:cubicBezTo>
                <a:cubicBezTo>
                  <a:pt x="8053" y="378"/>
                  <a:pt x="8021" y="370"/>
                  <a:pt x="7991" y="362"/>
                </a:cubicBezTo>
                <a:cubicBezTo>
                  <a:pt x="7960" y="355"/>
                  <a:pt x="7933" y="346"/>
                  <a:pt x="7909" y="336"/>
                </a:cubicBezTo>
                <a:cubicBezTo>
                  <a:pt x="7884" y="327"/>
                  <a:pt x="7865" y="315"/>
                  <a:pt x="7850" y="300"/>
                </a:cubicBezTo>
                <a:cubicBezTo>
                  <a:pt x="7836" y="286"/>
                  <a:pt x="7828" y="270"/>
                  <a:pt x="7828" y="254"/>
                </a:cubicBezTo>
                <a:cubicBezTo>
                  <a:pt x="7828" y="237"/>
                  <a:pt x="7830" y="221"/>
                  <a:pt x="7835" y="206"/>
                </a:cubicBezTo>
                <a:cubicBezTo>
                  <a:pt x="7840" y="191"/>
                  <a:pt x="7850" y="177"/>
                  <a:pt x="7864" y="164"/>
                </a:cubicBezTo>
                <a:cubicBezTo>
                  <a:pt x="7879" y="152"/>
                  <a:pt x="7898" y="141"/>
                  <a:pt x="7924" y="133"/>
                </a:cubicBezTo>
                <a:cubicBezTo>
                  <a:pt x="7950" y="124"/>
                  <a:pt x="7983" y="120"/>
                  <a:pt x="8021" y="120"/>
                </a:cubicBezTo>
                <a:cubicBezTo>
                  <a:pt x="8059" y="120"/>
                  <a:pt x="8090" y="123"/>
                  <a:pt x="8116" y="131"/>
                </a:cubicBezTo>
                <a:cubicBezTo>
                  <a:pt x="8188" y="151"/>
                  <a:pt x="8228" y="193"/>
                  <a:pt x="8236" y="254"/>
                </a:cubicBezTo>
                <a:lnTo>
                  <a:pt x="8323" y="254"/>
                </a:lnTo>
                <a:cubicBezTo>
                  <a:pt x="8320" y="194"/>
                  <a:pt x="8295" y="145"/>
                  <a:pt x="8247" y="106"/>
                </a:cubicBezTo>
                <a:cubicBezTo>
                  <a:pt x="8195" y="63"/>
                  <a:pt x="8122" y="41"/>
                  <a:pt x="8027" y="41"/>
                </a:cubicBezTo>
                <a:close/>
                <a:moveTo>
                  <a:pt x="9636" y="41"/>
                </a:moveTo>
                <a:cubicBezTo>
                  <a:pt x="9542" y="41"/>
                  <a:pt x="9472" y="60"/>
                  <a:pt x="9425" y="98"/>
                </a:cubicBezTo>
                <a:cubicBezTo>
                  <a:pt x="9379" y="137"/>
                  <a:pt x="9356" y="186"/>
                  <a:pt x="9356" y="247"/>
                </a:cubicBezTo>
                <a:cubicBezTo>
                  <a:pt x="9356" y="290"/>
                  <a:pt x="9368" y="324"/>
                  <a:pt x="9393" y="350"/>
                </a:cubicBezTo>
                <a:cubicBezTo>
                  <a:pt x="9418" y="375"/>
                  <a:pt x="9450" y="395"/>
                  <a:pt x="9488" y="411"/>
                </a:cubicBezTo>
                <a:cubicBezTo>
                  <a:pt x="9526" y="426"/>
                  <a:pt x="9568" y="439"/>
                  <a:pt x="9612" y="448"/>
                </a:cubicBezTo>
                <a:cubicBezTo>
                  <a:pt x="9656" y="458"/>
                  <a:pt x="9696" y="469"/>
                  <a:pt x="9734" y="480"/>
                </a:cubicBezTo>
                <a:cubicBezTo>
                  <a:pt x="9772" y="492"/>
                  <a:pt x="9804" y="505"/>
                  <a:pt x="9829" y="523"/>
                </a:cubicBezTo>
                <a:cubicBezTo>
                  <a:pt x="9855" y="540"/>
                  <a:pt x="9866" y="564"/>
                  <a:pt x="9866" y="594"/>
                </a:cubicBezTo>
                <a:cubicBezTo>
                  <a:pt x="9866" y="682"/>
                  <a:pt x="9797" y="726"/>
                  <a:pt x="9657" y="726"/>
                </a:cubicBezTo>
                <a:cubicBezTo>
                  <a:pt x="9590" y="726"/>
                  <a:pt x="9536" y="714"/>
                  <a:pt x="9495" y="691"/>
                </a:cubicBezTo>
                <a:cubicBezTo>
                  <a:pt x="9449" y="664"/>
                  <a:pt x="9424" y="625"/>
                  <a:pt x="9421" y="574"/>
                </a:cubicBezTo>
                <a:lnTo>
                  <a:pt x="9333" y="574"/>
                </a:lnTo>
                <a:cubicBezTo>
                  <a:pt x="9340" y="646"/>
                  <a:pt x="9368" y="701"/>
                  <a:pt x="9417" y="740"/>
                </a:cubicBezTo>
                <a:cubicBezTo>
                  <a:pt x="9472" y="784"/>
                  <a:pt x="9551" y="806"/>
                  <a:pt x="9656" y="806"/>
                </a:cubicBezTo>
                <a:cubicBezTo>
                  <a:pt x="9748" y="806"/>
                  <a:pt x="9820" y="788"/>
                  <a:pt x="9873" y="751"/>
                </a:cubicBezTo>
                <a:cubicBezTo>
                  <a:pt x="9925" y="714"/>
                  <a:pt x="9951" y="660"/>
                  <a:pt x="9951" y="590"/>
                </a:cubicBezTo>
                <a:cubicBezTo>
                  <a:pt x="9951" y="532"/>
                  <a:pt x="9925" y="486"/>
                  <a:pt x="9872" y="452"/>
                </a:cubicBezTo>
                <a:cubicBezTo>
                  <a:pt x="9848" y="436"/>
                  <a:pt x="9820" y="422"/>
                  <a:pt x="9789" y="412"/>
                </a:cubicBezTo>
                <a:cubicBezTo>
                  <a:pt x="9758" y="402"/>
                  <a:pt x="9726" y="394"/>
                  <a:pt x="9694" y="386"/>
                </a:cubicBezTo>
                <a:cubicBezTo>
                  <a:pt x="9662" y="378"/>
                  <a:pt x="9631" y="370"/>
                  <a:pt x="9600" y="362"/>
                </a:cubicBezTo>
                <a:cubicBezTo>
                  <a:pt x="9569" y="355"/>
                  <a:pt x="9542" y="346"/>
                  <a:pt x="9518" y="336"/>
                </a:cubicBezTo>
                <a:cubicBezTo>
                  <a:pt x="9494" y="327"/>
                  <a:pt x="9475" y="315"/>
                  <a:pt x="9460" y="300"/>
                </a:cubicBezTo>
                <a:cubicBezTo>
                  <a:pt x="9445" y="286"/>
                  <a:pt x="9438" y="270"/>
                  <a:pt x="9438" y="254"/>
                </a:cubicBezTo>
                <a:cubicBezTo>
                  <a:pt x="9438" y="237"/>
                  <a:pt x="9440" y="221"/>
                  <a:pt x="9445" y="206"/>
                </a:cubicBezTo>
                <a:cubicBezTo>
                  <a:pt x="9450" y="191"/>
                  <a:pt x="9460" y="177"/>
                  <a:pt x="9474" y="164"/>
                </a:cubicBezTo>
                <a:cubicBezTo>
                  <a:pt x="9488" y="152"/>
                  <a:pt x="9508" y="141"/>
                  <a:pt x="9534" y="133"/>
                </a:cubicBezTo>
                <a:cubicBezTo>
                  <a:pt x="9560" y="124"/>
                  <a:pt x="9592" y="120"/>
                  <a:pt x="9630" y="120"/>
                </a:cubicBezTo>
                <a:cubicBezTo>
                  <a:pt x="9668" y="120"/>
                  <a:pt x="9700" y="123"/>
                  <a:pt x="9725" y="131"/>
                </a:cubicBezTo>
                <a:cubicBezTo>
                  <a:pt x="9798" y="151"/>
                  <a:pt x="9838" y="193"/>
                  <a:pt x="9845" y="254"/>
                </a:cubicBezTo>
                <a:lnTo>
                  <a:pt x="9933" y="254"/>
                </a:lnTo>
                <a:cubicBezTo>
                  <a:pt x="9930" y="194"/>
                  <a:pt x="9904" y="145"/>
                  <a:pt x="9857" y="106"/>
                </a:cubicBezTo>
                <a:cubicBezTo>
                  <a:pt x="9805" y="63"/>
                  <a:pt x="9731" y="41"/>
                  <a:pt x="9636" y="41"/>
                </a:cubicBezTo>
                <a:close/>
                <a:moveTo>
                  <a:pt x="23545" y="41"/>
                </a:moveTo>
                <a:cubicBezTo>
                  <a:pt x="23450" y="41"/>
                  <a:pt x="23380" y="60"/>
                  <a:pt x="23334" y="98"/>
                </a:cubicBezTo>
                <a:cubicBezTo>
                  <a:pt x="23287" y="137"/>
                  <a:pt x="23264" y="186"/>
                  <a:pt x="23264" y="247"/>
                </a:cubicBezTo>
                <a:cubicBezTo>
                  <a:pt x="23264" y="290"/>
                  <a:pt x="23276" y="324"/>
                  <a:pt x="23301" y="350"/>
                </a:cubicBezTo>
                <a:cubicBezTo>
                  <a:pt x="23326" y="375"/>
                  <a:pt x="23358" y="395"/>
                  <a:pt x="23396" y="411"/>
                </a:cubicBezTo>
                <a:cubicBezTo>
                  <a:pt x="23434" y="426"/>
                  <a:pt x="23476" y="439"/>
                  <a:pt x="23520" y="448"/>
                </a:cubicBezTo>
                <a:cubicBezTo>
                  <a:pt x="23564" y="458"/>
                  <a:pt x="23604" y="469"/>
                  <a:pt x="23642" y="480"/>
                </a:cubicBezTo>
                <a:cubicBezTo>
                  <a:pt x="23680" y="492"/>
                  <a:pt x="23712" y="505"/>
                  <a:pt x="23738" y="523"/>
                </a:cubicBezTo>
                <a:cubicBezTo>
                  <a:pt x="23763" y="540"/>
                  <a:pt x="23775" y="564"/>
                  <a:pt x="23775" y="594"/>
                </a:cubicBezTo>
                <a:cubicBezTo>
                  <a:pt x="23775" y="682"/>
                  <a:pt x="23705" y="726"/>
                  <a:pt x="23565" y="726"/>
                </a:cubicBezTo>
                <a:cubicBezTo>
                  <a:pt x="23498" y="726"/>
                  <a:pt x="23444" y="714"/>
                  <a:pt x="23403" y="691"/>
                </a:cubicBezTo>
                <a:cubicBezTo>
                  <a:pt x="23357" y="664"/>
                  <a:pt x="23332" y="625"/>
                  <a:pt x="23329" y="574"/>
                </a:cubicBezTo>
                <a:lnTo>
                  <a:pt x="23241" y="574"/>
                </a:lnTo>
                <a:cubicBezTo>
                  <a:pt x="23248" y="646"/>
                  <a:pt x="23276" y="701"/>
                  <a:pt x="23325" y="740"/>
                </a:cubicBezTo>
                <a:cubicBezTo>
                  <a:pt x="23380" y="784"/>
                  <a:pt x="23459" y="806"/>
                  <a:pt x="23564" y="806"/>
                </a:cubicBezTo>
                <a:cubicBezTo>
                  <a:pt x="23657" y="806"/>
                  <a:pt x="23729" y="788"/>
                  <a:pt x="23781" y="751"/>
                </a:cubicBezTo>
                <a:cubicBezTo>
                  <a:pt x="23833" y="714"/>
                  <a:pt x="23859" y="660"/>
                  <a:pt x="23859" y="590"/>
                </a:cubicBezTo>
                <a:cubicBezTo>
                  <a:pt x="23859" y="532"/>
                  <a:pt x="23833" y="486"/>
                  <a:pt x="23780" y="452"/>
                </a:cubicBezTo>
                <a:cubicBezTo>
                  <a:pt x="23756" y="436"/>
                  <a:pt x="23728" y="422"/>
                  <a:pt x="23697" y="412"/>
                </a:cubicBezTo>
                <a:cubicBezTo>
                  <a:pt x="23666" y="402"/>
                  <a:pt x="23635" y="394"/>
                  <a:pt x="23603" y="386"/>
                </a:cubicBezTo>
                <a:cubicBezTo>
                  <a:pt x="23571" y="378"/>
                  <a:pt x="23539" y="370"/>
                  <a:pt x="23508" y="362"/>
                </a:cubicBezTo>
                <a:cubicBezTo>
                  <a:pt x="23478" y="355"/>
                  <a:pt x="23450" y="346"/>
                  <a:pt x="23426" y="336"/>
                </a:cubicBezTo>
                <a:cubicBezTo>
                  <a:pt x="23402" y="327"/>
                  <a:pt x="23383" y="315"/>
                  <a:pt x="23368" y="300"/>
                </a:cubicBezTo>
                <a:cubicBezTo>
                  <a:pt x="23353" y="286"/>
                  <a:pt x="23346" y="270"/>
                  <a:pt x="23346" y="254"/>
                </a:cubicBezTo>
                <a:cubicBezTo>
                  <a:pt x="23346" y="237"/>
                  <a:pt x="23348" y="221"/>
                  <a:pt x="23353" y="206"/>
                </a:cubicBezTo>
                <a:cubicBezTo>
                  <a:pt x="23358" y="191"/>
                  <a:pt x="23368" y="177"/>
                  <a:pt x="23382" y="164"/>
                </a:cubicBezTo>
                <a:cubicBezTo>
                  <a:pt x="23397" y="152"/>
                  <a:pt x="23416" y="141"/>
                  <a:pt x="23442" y="133"/>
                </a:cubicBezTo>
                <a:cubicBezTo>
                  <a:pt x="23468" y="124"/>
                  <a:pt x="23500" y="120"/>
                  <a:pt x="23538" y="120"/>
                </a:cubicBezTo>
                <a:cubicBezTo>
                  <a:pt x="23576" y="120"/>
                  <a:pt x="23608" y="123"/>
                  <a:pt x="23634" y="131"/>
                </a:cubicBezTo>
                <a:cubicBezTo>
                  <a:pt x="23706" y="151"/>
                  <a:pt x="23746" y="193"/>
                  <a:pt x="23754" y="254"/>
                </a:cubicBezTo>
                <a:lnTo>
                  <a:pt x="23841" y="254"/>
                </a:lnTo>
                <a:cubicBezTo>
                  <a:pt x="23838" y="194"/>
                  <a:pt x="23812" y="145"/>
                  <a:pt x="23765" y="106"/>
                </a:cubicBezTo>
                <a:cubicBezTo>
                  <a:pt x="23713" y="63"/>
                  <a:pt x="23639" y="41"/>
                  <a:pt x="23545" y="41"/>
                </a:cubicBezTo>
                <a:close/>
                <a:moveTo>
                  <a:pt x="33921" y="41"/>
                </a:moveTo>
                <a:cubicBezTo>
                  <a:pt x="33827" y="41"/>
                  <a:pt x="33756" y="60"/>
                  <a:pt x="33710" y="98"/>
                </a:cubicBezTo>
                <a:cubicBezTo>
                  <a:pt x="33663" y="137"/>
                  <a:pt x="33640" y="186"/>
                  <a:pt x="33640" y="247"/>
                </a:cubicBezTo>
                <a:cubicBezTo>
                  <a:pt x="33640" y="290"/>
                  <a:pt x="33652" y="324"/>
                  <a:pt x="33677" y="350"/>
                </a:cubicBezTo>
                <a:cubicBezTo>
                  <a:pt x="33702" y="375"/>
                  <a:pt x="33734" y="395"/>
                  <a:pt x="33772" y="411"/>
                </a:cubicBezTo>
                <a:cubicBezTo>
                  <a:pt x="33810" y="426"/>
                  <a:pt x="33852" y="439"/>
                  <a:pt x="33896" y="448"/>
                </a:cubicBezTo>
                <a:cubicBezTo>
                  <a:pt x="33940" y="458"/>
                  <a:pt x="33981" y="469"/>
                  <a:pt x="34019" y="480"/>
                </a:cubicBezTo>
                <a:cubicBezTo>
                  <a:pt x="34057" y="492"/>
                  <a:pt x="34089" y="505"/>
                  <a:pt x="34114" y="523"/>
                </a:cubicBezTo>
                <a:cubicBezTo>
                  <a:pt x="34139" y="540"/>
                  <a:pt x="34151" y="564"/>
                  <a:pt x="34151" y="594"/>
                </a:cubicBezTo>
                <a:cubicBezTo>
                  <a:pt x="34151" y="682"/>
                  <a:pt x="34081" y="726"/>
                  <a:pt x="33941" y="726"/>
                </a:cubicBezTo>
                <a:cubicBezTo>
                  <a:pt x="33874" y="726"/>
                  <a:pt x="33820" y="714"/>
                  <a:pt x="33780" y="691"/>
                </a:cubicBezTo>
                <a:cubicBezTo>
                  <a:pt x="33733" y="664"/>
                  <a:pt x="33708" y="625"/>
                  <a:pt x="33705" y="574"/>
                </a:cubicBezTo>
                <a:lnTo>
                  <a:pt x="33617" y="574"/>
                </a:lnTo>
                <a:cubicBezTo>
                  <a:pt x="33624" y="646"/>
                  <a:pt x="33652" y="701"/>
                  <a:pt x="33701" y="740"/>
                </a:cubicBezTo>
                <a:cubicBezTo>
                  <a:pt x="33756" y="784"/>
                  <a:pt x="33835" y="806"/>
                  <a:pt x="33940" y="806"/>
                </a:cubicBezTo>
                <a:cubicBezTo>
                  <a:pt x="34033" y="806"/>
                  <a:pt x="34105" y="788"/>
                  <a:pt x="34157" y="751"/>
                </a:cubicBezTo>
                <a:cubicBezTo>
                  <a:pt x="34209" y="714"/>
                  <a:pt x="34235" y="660"/>
                  <a:pt x="34235" y="590"/>
                </a:cubicBezTo>
                <a:cubicBezTo>
                  <a:pt x="34235" y="532"/>
                  <a:pt x="34210" y="486"/>
                  <a:pt x="34156" y="452"/>
                </a:cubicBezTo>
                <a:cubicBezTo>
                  <a:pt x="34132" y="436"/>
                  <a:pt x="34104" y="422"/>
                  <a:pt x="34073" y="412"/>
                </a:cubicBezTo>
                <a:cubicBezTo>
                  <a:pt x="34042" y="402"/>
                  <a:pt x="34011" y="394"/>
                  <a:pt x="33979" y="386"/>
                </a:cubicBezTo>
                <a:cubicBezTo>
                  <a:pt x="33947" y="378"/>
                  <a:pt x="33915" y="370"/>
                  <a:pt x="33884" y="362"/>
                </a:cubicBezTo>
                <a:cubicBezTo>
                  <a:pt x="33854" y="355"/>
                  <a:pt x="33827" y="346"/>
                  <a:pt x="33802" y="336"/>
                </a:cubicBezTo>
                <a:cubicBezTo>
                  <a:pt x="33778" y="327"/>
                  <a:pt x="33759" y="315"/>
                  <a:pt x="33744" y="300"/>
                </a:cubicBezTo>
                <a:cubicBezTo>
                  <a:pt x="33730" y="286"/>
                  <a:pt x="33722" y="270"/>
                  <a:pt x="33722" y="254"/>
                </a:cubicBezTo>
                <a:cubicBezTo>
                  <a:pt x="33722" y="237"/>
                  <a:pt x="33724" y="221"/>
                  <a:pt x="33729" y="206"/>
                </a:cubicBezTo>
                <a:cubicBezTo>
                  <a:pt x="33734" y="191"/>
                  <a:pt x="33744" y="177"/>
                  <a:pt x="33758" y="164"/>
                </a:cubicBezTo>
                <a:cubicBezTo>
                  <a:pt x="33773" y="152"/>
                  <a:pt x="33792" y="141"/>
                  <a:pt x="33818" y="133"/>
                </a:cubicBezTo>
                <a:cubicBezTo>
                  <a:pt x="33844" y="124"/>
                  <a:pt x="33876" y="120"/>
                  <a:pt x="33914" y="120"/>
                </a:cubicBezTo>
                <a:cubicBezTo>
                  <a:pt x="33952" y="120"/>
                  <a:pt x="33984" y="123"/>
                  <a:pt x="34010" y="131"/>
                </a:cubicBezTo>
                <a:cubicBezTo>
                  <a:pt x="34082" y="151"/>
                  <a:pt x="34122" y="193"/>
                  <a:pt x="34130" y="254"/>
                </a:cubicBezTo>
                <a:lnTo>
                  <a:pt x="34217" y="254"/>
                </a:lnTo>
                <a:cubicBezTo>
                  <a:pt x="34214" y="194"/>
                  <a:pt x="34189" y="145"/>
                  <a:pt x="34141" y="106"/>
                </a:cubicBezTo>
                <a:cubicBezTo>
                  <a:pt x="34089" y="63"/>
                  <a:pt x="34015" y="41"/>
                  <a:pt x="33921" y="41"/>
                </a:cubicBezTo>
                <a:close/>
                <a:moveTo>
                  <a:pt x="37303" y="41"/>
                </a:moveTo>
                <a:cubicBezTo>
                  <a:pt x="37191" y="41"/>
                  <a:pt x="37100" y="78"/>
                  <a:pt x="37029" y="152"/>
                </a:cubicBezTo>
                <a:cubicBezTo>
                  <a:pt x="36959" y="224"/>
                  <a:pt x="36924" y="315"/>
                  <a:pt x="36924" y="424"/>
                </a:cubicBezTo>
                <a:cubicBezTo>
                  <a:pt x="36924" y="532"/>
                  <a:pt x="36959" y="622"/>
                  <a:pt x="37029" y="695"/>
                </a:cubicBezTo>
                <a:cubicBezTo>
                  <a:pt x="37100" y="769"/>
                  <a:pt x="37191" y="806"/>
                  <a:pt x="37303" y="806"/>
                </a:cubicBezTo>
                <a:cubicBezTo>
                  <a:pt x="37414" y="806"/>
                  <a:pt x="37506" y="769"/>
                  <a:pt x="37577" y="695"/>
                </a:cubicBezTo>
                <a:cubicBezTo>
                  <a:pt x="37647" y="622"/>
                  <a:pt x="37682" y="532"/>
                  <a:pt x="37682" y="424"/>
                </a:cubicBezTo>
                <a:cubicBezTo>
                  <a:pt x="37682" y="315"/>
                  <a:pt x="37647" y="224"/>
                  <a:pt x="37577" y="152"/>
                </a:cubicBezTo>
                <a:cubicBezTo>
                  <a:pt x="37506" y="78"/>
                  <a:pt x="37414" y="41"/>
                  <a:pt x="37303" y="41"/>
                </a:cubicBezTo>
                <a:close/>
                <a:moveTo>
                  <a:pt x="0" y="50"/>
                </a:moveTo>
                <a:lnTo>
                  <a:pt x="0" y="797"/>
                </a:lnTo>
                <a:lnTo>
                  <a:pt x="355" y="797"/>
                </a:lnTo>
                <a:cubicBezTo>
                  <a:pt x="398" y="797"/>
                  <a:pt x="434" y="792"/>
                  <a:pt x="466" y="781"/>
                </a:cubicBezTo>
                <a:cubicBezTo>
                  <a:pt x="561" y="751"/>
                  <a:pt x="610" y="690"/>
                  <a:pt x="610" y="600"/>
                </a:cubicBezTo>
                <a:cubicBezTo>
                  <a:pt x="610" y="572"/>
                  <a:pt x="606" y="548"/>
                  <a:pt x="597" y="527"/>
                </a:cubicBezTo>
                <a:cubicBezTo>
                  <a:pt x="575" y="473"/>
                  <a:pt x="532" y="436"/>
                  <a:pt x="470" y="416"/>
                </a:cubicBezTo>
                <a:cubicBezTo>
                  <a:pt x="537" y="386"/>
                  <a:pt x="571" y="329"/>
                  <a:pt x="571" y="247"/>
                </a:cubicBezTo>
                <a:cubicBezTo>
                  <a:pt x="571" y="194"/>
                  <a:pt x="554" y="150"/>
                  <a:pt x="520" y="115"/>
                </a:cubicBezTo>
                <a:cubicBezTo>
                  <a:pt x="477" y="71"/>
                  <a:pt x="416" y="50"/>
                  <a:pt x="335" y="50"/>
                </a:cubicBezTo>
                <a:lnTo>
                  <a:pt x="0" y="50"/>
                </a:lnTo>
                <a:close/>
                <a:moveTo>
                  <a:pt x="1442" y="50"/>
                </a:moveTo>
                <a:lnTo>
                  <a:pt x="1442" y="797"/>
                </a:lnTo>
                <a:lnTo>
                  <a:pt x="1992" y="797"/>
                </a:lnTo>
                <a:lnTo>
                  <a:pt x="1992" y="716"/>
                </a:lnTo>
                <a:lnTo>
                  <a:pt x="1527" y="716"/>
                </a:lnTo>
                <a:lnTo>
                  <a:pt x="1527" y="464"/>
                </a:lnTo>
                <a:lnTo>
                  <a:pt x="1942" y="464"/>
                </a:lnTo>
                <a:lnTo>
                  <a:pt x="1942" y="381"/>
                </a:lnTo>
                <a:lnTo>
                  <a:pt x="1527" y="381"/>
                </a:lnTo>
                <a:lnTo>
                  <a:pt x="1527" y="131"/>
                </a:lnTo>
                <a:lnTo>
                  <a:pt x="1992" y="131"/>
                </a:lnTo>
                <a:lnTo>
                  <a:pt x="1992" y="50"/>
                </a:lnTo>
                <a:lnTo>
                  <a:pt x="1442" y="50"/>
                </a:lnTo>
                <a:close/>
                <a:moveTo>
                  <a:pt x="2405" y="50"/>
                </a:moveTo>
                <a:lnTo>
                  <a:pt x="2355" y="404"/>
                </a:lnTo>
                <a:lnTo>
                  <a:pt x="2433" y="452"/>
                </a:lnTo>
                <a:cubicBezTo>
                  <a:pt x="2445" y="437"/>
                  <a:pt x="2465" y="423"/>
                  <a:pt x="2491" y="411"/>
                </a:cubicBezTo>
                <a:cubicBezTo>
                  <a:pt x="2517" y="398"/>
                  <a:pt x="2547" y="392"/>
                  <a:pt x="2581" y="392"/>
                </a:cubicBezTo>
                <a:cubicBezTo>
                  <a:pt x="2630" y="392"/>
                  <a:pt x="2671" y="407"/>
                  <a:pt x="2702" y="438"/>
                </a:cubicBezTo>
                <a:cubicBezTo>
                  <a:pt x="2732" y="469"/>
                  <a:pt x="2747" y="509"/>
                  <a:pt x="2747" y="558"/>
                </a:cubicBezTo>
                <a:cubicBezTo>
                  <a:pt x="2747" y="604"/>
                  <a:pt x="2732" y="643"/>
                  <a:pt x="2702" y="675"/>
                </a:cubicBezTo>
                <a:cubicBezTo>
                  <a:pt x="2687" y="690"/>
                  <a:pt x="2668" y="702"/>
                  <a:pt x="2648" y="710"/>
                </a:cubicBezTo>
                <a:cubicBezTo>
                  <a:pt x="2627" y="719"/>
                  <a:pt x="2603" y="724"/>
                  <a:pt x="2576" y="724"/>
                </a:cubicBezTo>
                <a:cubicBezTo>
                  <a:pt x="2550" y="724"/>
                  <a:pt x="2526" y="721"/>
                  <a:pt x="2506" y="714"/>
                </a:cubicBezTo>
                <a:cubicBezTo>
                  <a:pt x="2452" y="696"/>
                  <a:pt x="2417" y="661"/>
                  <a:pt x="2400" y="610"/>
                </a:cubicBezTo>
                <a:lnTo>
                  <a:pt x="2313" y="610"/>
                </a:lnTo>
                <a:cubicBezTo>
                  <a:pt x="2322" y="660"/>
                  <a:pt x="2345" y="702"/>
                  <a:pt x="2381" y="736"/>
                </a:cubicBezTo>
                <a:cubicBezTo>
                  <a:pt x="2429" y="783"/>
                  <a:pt x="2496" y="806"/>
                  <a:pt x="2582" y="806"/>
                </a:cubicBezTo>
                <a:cubicBezTo>
                  <a:pt x="2652" y="806"/>
                  <a:pt x="2712" y="782"/>
                  <a:pt x="2760" y="734"/>
                </a:cubicBezTo>
                <a:cubicBezTo>
                  <a:pt x="2808" y="686"/>
                  <a:pt x="2832" y="627"/>
                  <a:pt x="2832" y="558"/>
                </a:cubicBezTo>
                <a:cubicBezTo>
                  <a:pt x="2832" y="486"/>
                  <a:pt x="2809" y="427"/>
                  <a:pt x="2762" y="381"/>
                </a:cubicBezTo>
                <a:cubicBezTo>
                  <a:pt x="2741" y="360"/>
                  <a:pt x="2714" y="343"/>
                  <a:pt x="2683" y="331"/>
                </a:cubicBezTo>
                <a:cubicBezTo>
                  <a:pt x="2652" y="319"/>
                  <a:pt x="2615" y="313"/>
                  <a:pt x="2571" y="313"/>
                </a:cubicBezTo>
                <a:cubicBezTo>
                  <a:pt x="2527" y="313"/>
                  <a:pt x="2487" y="325"/>
                  <a:pt x="2448" y="348"/>
                </a:cubicBezTo>
                <a:lnTo>
                  <a:pt x="2482" y="131"/>
                </a:lnTo>
                <a:lnTo>
                  <a:pt x="2795" y="131"/>
                </a:lnTo>
                <a:lnTo>
                  <a:pt x="2795" y="50"/>
                </a:lnTo>
                <a:lnTo>
                  <a:pt x="2405" y="50"/>
                </a:lnTo>
                <a:close/>
                <a:moveTo>
                  <a:pt x="3858" y="50"/>
                </a:moveTo>
                <a:lnTo>
                  <a:pt x="3544" y="523"/>
                </a:lnTo>
                <a:lnTo>
                  <a:pt x="3544" y="606"/>
                </a:lnTo>
                <a:lnTo>
                  <a:pt x="3901" y="606"/>
                </a:lnTo>
                <a:lnTo>
                  <a:pt x="3901" y="797"/>
                </a:lnTo>
                <a:lnTo>
                  <a:pt x="3986" y="797"/>
                </a:lnTo>
                <a:lnTo>
                  <a:pt x="3986" y="606"/>
                </a:lnTo>
                <a:lnTo>
                  <a:pt x="4086" y="606"/>
                </a:lnTo>
                <a:lnTo>
                  <a:pt x="4086" y="530"/>
                </a:lnTo>
                <a:lnTo>
                  <a:pt x="3986" y="530"/>
                </a:lnTo>
                <a:lnTo>
                  <a:pt x="3986" y="50"/>
                </a:lnTo>
                <a:lnTo>
                  <a:pt x="3858" y="50"/>
                </a:lnTo>
                <a:close/>
                <a:moveTo>
                  <a:pt x="4184" y="50"/>
                </a:moveTo>
                <a:lnTo>
                  <a:pt x="4184" y="131"/>
                </a:lnTo>
                <a:lnTo>
                  <a:pt x="4615" y="131"/>
                </a:lnTo>
                <a:lnTo>
                  <a:pt x="4293" y="797"/>
                </a:lnTo>
                <a:lnTo>
                  <a:pt x="4390" y="797"/>
                </a:lnTo>
                <a:lnTo>
                  <a:pt x="4702" y="146"/>
                </a:lnTo>
                <a:lnTo>
                  <a:pt x="4702" y="50"/>
                </a:lnTo>
                <a:lnTo>
                  <a:pt x="4184" y="50"/>
                </a:lnTo>
                <a:close/>
                <a:moveTo>
                  <a:pt x="4905" y="50"/>
                </a:moveTo>
                <a:lnTo>
                  <a:pt x="4905" y="131"/>
                </a:lnTo>
                <a:lnTo>
                  <a:pt x="5063" y="131"/>
                </a:lnTo>
                <a:lnTo>
                  <a:pt x="5063" y="797"/>
                </a:lnTo>
                <a:lnTo>
                  <a:pt x="5148" y="797"/>
                </a:lnTo>
                <a:lnTo>
                  <a:pt x="5148" y="50"/>
                </a:lnTo>
                <a:lnTo>
                  <a:pt x="4905" y="50"/>
                </a:lnTo>
                <a:close/>
                <a:moveTo>
                  <a:pt x="5514" y="50"/>
                </a:moveTo>
                <a:lnTo>
                  <a:pt x="5464" y="404"/>
                </a:lnTo>
                <a:lnTo>
                  <a:pt x="5541" y="452"/>
                </a:lnTo>
                <a:cubicBezTo>
                  <a:pt x="5554" y="437"/>
                  <a:pt x="5574" y="423"/>
                  <a:pt x="5600" y="411"/>
                </a:cubicBezTo>
                <a:cubicBezTo>
                  <a:pt x="5626" y="398"/>
                  <a:pt x="5656" y="392"/>
                  <a:pt x="5690" y="392"/>
                </a:cubicBezTo>
                <a:cubicBezTo>
                  <a:pt x="5739" y="392"/>
                  <a:pt x="5780" y="407"/>
                  <a:pt x="5810" y="438"/>
                </a:cubicBezTo>
                <a:cubicBezTo>
                  <a:pt x="5841" y="469"/>
                  <a:pt x="5856" y="509"/>
                  <a:pt x="5856" y="558"/>
                </a:cubicBezTo>
                <a:cubicBezTo>
                  <a:pt x="5856" y="604"/>
                  <a:pt x="5841" y="643"/>
                  <a:pt x="5810" y="675"/>
                </a:cubicBezTo>
                <a:cubicBezTo>
                  <a:pt x="5795" y="690"/>
                  <a:pt x="5777" y="702"/>
                  <a:pt x="5757" y="710"/>
                </a:cubicBezTo>
                <a:cubicBezTo>
                  <a:pt x="5736" y="719"/>
                  <a:pt x="5712" y="724"/>
                  <a:pt x="5685" y="724"/>
                </a:cubicBezTo>
                <a:cubicBezTo>
                  <a:pt x="5658" y="724"/>
                  <a:pt x="5635" y="721"/>
                  <a:pt x="5615" y="714"/>
                </a:cubicBezTo>
                <a:cubicBezTo>
                  <a:pt x="5561" y="696"/>
                  <a:pt x="5526" y="661"/>
                  <a:pt x="5509" y="610"/>
                </a:cubicBezTo>
                <a:lnTo>
                  <a:pt x="5421" y="610"/>
                </a:lnTo>
                <a:cubicBezTo>
                  <a:pt x="5431" y="660"/>
                  <a:pt x="5454" y="702"/>
                  <a:pt x="5489" y="736"/>
                </a:cubicBezTo>
                <a:cubicBezTo>
                  <a:pt x="5538" y="783"/>
                  <a:pt x="5605" y="806"/>
                  <a:pt x="5690" y="806"/>
                </a:cubicBezTo>
                <a:cubicBezTo>
                  <a:pt x="5761" y="806"/>
                  <a:pt x="5820" y="782"/>
                  <a:pt x="5869" y="734"/>
                </a:cubicBezTo>
                <a:cubicBezTo>
                  <a:pt x="5917" y="686"/>
                  <a:pt x="5941" y="627"/>
                  <a:pt x="5941" y="558"/>
                </a:cubicBezTo>
                <a:cubicBezTo>
                  <a:pt x="5941" y="486"/>
                  <a:pt x="5918" y="427"/>
                  <a:pt x="5871" y="381"/>
                </a:cubicBezTo>
                <a:cubicBezTo>
                  <a:pt x="5849" y="360"/>
                  <a:pt x="5823" y="343"/>
                  <a:pt x="5792" y="331"/>
                </a:cubicBezTo>
                <a:cubicBezTo>
                  <a:pt x="5761" y="319"/>
                  <a:pt x="5724" y="313"/>
                  <a:pt x="5680" y="313"/>
                </a:cubicBezTo>
                <a:cubicBezTo>
                  <a:pt x="5636" y="313"/>
                  <a:pt x="5596" y="325"/>
                  <a:pt x="5557" y="348"/>
                </a:cubicBezTo>
                <a:lnTo>
                  <a:pt x="5591" y="131"/>
                </a:lnTo>
                <a:lnTo>
                  <a:pt x="5904" y="131"/>
                </a:lnTo>
                <a:lnTo>
                  <a:pt x="5904" y="50"/>
                </a:lnTo>
                <a:lnTo>
                  <a:pt x="5514" y="50"/>
                </a:lnTo>
                <a:close/>
                <a:moveTo>
                  <a:pt x="6952" y="50"/>
                </a:moveTo>
                <a:lnTo>
                  <a:pt x="6952" y="797"/>
                </a:lnTo>
                <a:lnTo>
                  <a:pt x="7036" y="797"/>
                </a:lnTo>
                <a:lnTo>
                  <a:pt x="7036" y="166"/>
                </a:lnTo>
                <a:lnTo>
                  <a:pt x="7498" y="797"/>
                </a:lnTo>
                <a:lnTo>
                  <a:pt x="7596" y="797"/>
                </a:lnTo>
                <a:lnTo>
                  <a:pt x="7596" y="50"/>
                </a:lnTo>
                <a:lnTo>
                  <a:pt x="7512" y="50"/>
                </a:lnTo>
                <a:lnTo>
                  <a:pt x="7512" y="679"/>
                </a:lnTo>
                <a:lnTo>
                  <a:pt x="7050" y="50"/>
                </a:lnTo>
                <a:lnTo>
                  <a:pt x="6952" y="50"/>
                </a:lnTo>
                <a:close/>
                <a:moveTo>
                  <a:pt x="8473" y="50"/>
                </a:moveTo>
                <a:lnTo>
                  <a:pt x="8473" y="797"/>
                </a:lnTo>
                <a:lnTo>
                  <a:pt x="9023" y="797"/>
                </a:lnTo>
                <a:lnTo>
                  <a:pt x="9023" y="716"/>
                </a:lnTo>
                <a:lnTo>
                  <a:pt x="8558" y="716"/>
                </a:lnTo>
                <a:lnTo>
                  <a:pt x="8558" y="464"/>
                </a:lnTo>
                <a:lnTo>
                  <a:pt x="8973" y="464"/>
                </a:lnTo>
                <a:lnTo>
                  <a:pt x="8973" y="381"/>
                </a:lnTo>
                <a:lnTo>
                  <a:pt x="8558" y="381"/>
                </a:lnTo>
                <a:lnTo>
                  <a:pt x="8558" y="131"/>
                </a:lnTo>
                <a:lnTo>
                  <a:pt x="9023" y="131"/>
                </a:lnTo>
                <a:lnTo>
                  <a:pt x="9023" y="50"/>
                </a:lnTo>
                <a:lnTo>
                  <a:pt x="8473" y="50"/>
                </a:lnTo>
                <a:close/>
                <a:moveTo>
                  <a:pt x="10074" y="50"/>
                </a:moveTo>
                <a:lnTo>
                  <a:pt x="10074" y="475"/>
                </a:lnTo>
                <a:cubicBezTo>
                  <a:pt x="10074" y="574"/>
                  <a:pt x="10103" y="654"/>
                  <a:pt x="10162" y="715"/>
                </a:cubicBezTo>
                <a:cubicBezTo>
                  <a:pt x="10221" y="775"/>
                  <a:pt x="10298" y="806"/>
                  <a:pt x="10391" y="806"/>
                </a:cubicBezTo>
                <a:cubicBezTo>
                  <a:pt x="10485" y="806"/>
                  <a:pt x="10561" y="775"/>
                  <a:pt x="10621" y="715"/>
                </a:cubicBezTo>
                <a:cubicBezTo>
                  <a:pt x="10680" y="654"/>
                  <a:pt x="10710" y="574"/>
                  <a:pt x="10710" y="475"/>
                </a:cubicBezTo>
                <a:lnTo>
                  <a:pt x="10710" y="50"/>
                </a:lnTo>
                <a:lnTo>
                  <a:pt x="10625" y="50"/>
                </a:lnTo>
                <a:lnTo>
                  <a:pt x="10625" y="478"/>
                </a:lnTo>
                <a:cubicBezTo>
                  <a:pt x="10625" y="559"/>
                  <a:pt x="10601" y="622"/>
                  <a:pt x="10553" y="666"/>
                </a:cubicBezTo>
                <a:cubicBezTo>
                  <a:pt x="10510" y="705"/>
                  <a:pt x="10457" y="724"/>
                  <a:pt x="10391" y="724"/>
                </a:cubicBezTo>
                <a:cubicBezTo>
                  <a:pt x="10326" y="724"/>
                  <a:pt x="10272" y="705"/>
                  <a:pt x="10231" y="666"/>
                </a:cubicBezTo>
                <a:cubicBezTo>
                  <a:pt x="10183" y="621"/>
                  <a:pt x="10158" y="558"/>
                  <a:pt x="10158" y="478"/>
                </a:cubicBezTo>
                <a:lnTo>
                  <a:pt x="10158" y="50"/>
                </a:lnTo>
                <a:lnTo>
                  <a:pt x="10074" y="50"/>
                </a:lnTo>
                <a:close/>
                <a:moveTo>
                  <a:pt x="10883" y="50"/>
                </a:moveTo>
                <a:lnTo>
                  <a:pt x="10883" y="797"/>
                </a:lnTo>
                <a:lnTo>
                  <a:pt x="10968" y="797"/>
                </a:lnTo>
                <a:lnTo>
                  <a:pt x="10968" y="166"/>
                </a:lnTo>
                <a:lnTo>
                  <a:pt x="11429" y="797"/>
                </a:lnTo>
                <a:lnTo>
                  <a:pt x="11528" y="797"/>
                </a:lnTo>
                <a:lnTo>
                  <a:pt x="11528" y="50"/>
                </a:lnTo>
                <a:lnTo>
                  <a:pt x="11443" y="50"/>
                </a:lnTo>
                <a:lnTo>
                  <a:pt x="11443" y="679"/>
                </a:lnTo>
                <a:lnTo>
                  <a:pt x="10981" y="50"/>
                </a:lnTo>
                <a:lnTo>
                  <a:pt x="10883" y="50"/>
                </a:lnTo>
                <a:close/>
                <a:moveTo>
                  <a:pt x="11710" y="50"/>
                </a:moveTo>
                <a:lnTo>
                  <a:pt x="11710" y="797"/>
                </a:lnTo>
                <a:lnTo>
                  <a:pt x="11794" y="797"/>
                </a:lnTo>
                <a:lnTo>
                  <a:pt x="11794" y="530"/>
                </a:lnTo>
                <a:lnTo>
                  <a:pt x="12047" y="530"/>
                </a:lnTo>
                <a:cubicBezTo>
                  <a:pt x="12126" y="530"/>
                  <a:pt x="12188" y="509"/>
                  <a:pt x="12234" y="466"/>
                </a:cubicBezTo>
                <a:cubicBezTo>
                  <a:pt x="12281" y="423"/>
                  <a:pt x="12303" y="364"/>
                  <a:pt x="12303" y="291"/>
                </a:cubicBezTo>
                <a:cubicBezTo>
                  <a:pt x="12303" y="218"/>
                  <a:pt x="12280" y="159"/>
                  <a:pt x="12234" y="115"/>
                </a:cubicBezTo>
                <a:cubicBezTo>
                  <a:pt x="12188" y="71"/>
                  <a:pt x="12126" y="50"/>
                  <a:pt x="12047" y="50"/>
                </a:cubicBezTo>
                <a:lnTo>
                  <a:pt x="11710" y="50"/>
                </a:lnTo>
                <a:close/>
                <a:moveTo>
                  <a:pt x="12420" y="50"/>
                </a:moveTo>
                <a:lnTo>
                  <a:pt x="12420" y="797"/>
                </a:lnTo>
                <a:lnTo>
                  <a:pt x="12504" y="797"/>
                </a:lnTo>
                <a:lnTo>
                  <a:pt x="12504" y="464"/>
                </a:lnTo>
                <a:lnTo>
                  <a:pt x="12939" y="464"/>
                </a:lnTo>
                <a:lnTo>
                  <a:pt x="12939" y="797"/>
                </a:lnTo>
                <a:lnTo>
                  <a:pt x="13024" y="797"/>
                </a:lnTo>
                <a:lnTo>
                  <a:pt x="13024" y="50"/>
                </a:lnTo>
                <a:lnTo>
                  <a:pt x="12939" y="50"/>
                </a:lnTo>
                <a:lnTo>
                  <a:pt x="12939" y="381"/>
                </a:lnTo>
                <a:lnTo>
                  <a:pt x="12504" y="381"/>
                </a:lnTo>
                <a:lnTo>
                  <a:pt x="12504" y="50"/>
                </a:lnTo>
                <a:lnTo>
                  <a:pt x="12420" y="50"/>
                </a:lnTo>
                <a:close/>
                <a:moveTo>
                  <a:pt x="13437" y="50"/>
                </a:moveTo>
                <a:lnTo>
                  <a:pt x="13119" y="797"/>
                </a:lnTo>
                <a:lnTo>
                  <a:pt x="13213" y="797"/>
                </a:lnTo>
                <a:lnTo>
                  <a:pt x="13304" y="580"/>
                </a:lnTo>
                <a:lnTo>
                  <a:pt x="13675" y="580"/>
                </a:lnTo>
                <a:lnTo>
                  <a:pt x="13766" y="797"/>
                </a:lnTo>
                <a:lnTo>
                  <a:pt x="13860" y="797"/>
                </a:lnTo>
                <a:lnTo>
                  <a:pt x="13542" y="50"/>
                </a:lnTo>
                <a:lnTo>
                  <a:pt x="13437" y="50"/>
                </a:lnTo>
                <a:close/>
                <a:moveTo>
                  <a:pt x="13954" y="50"/>
                </a:moveTo>
                <a:lnTo>
                  <a:pt x="13954" y="797"/>
                </a:lnTo>
                <a:lnTo>
                  <a:pt x="14039" y="797"/>
                </a:lnTo>
                <a:lnTo>
                  <a:pt x="14039" y="510"/>
                </a:lnTo>
                <a:lnTo>
                  <a:pt x="14299" y="510"/>
                </a:lnTo>
                <a:lnTo>
                  <a:pt x="14479" y="797"/>
                </a:lnTo>
                <a:lnTo>
                  <a:pt x="14580" y="797"/>
                </a:lnTo>
                <a:lnTo>
                  <a:pt x="14384" y="495"/>
                </a:lnTo>
                <a:cubicBezTo>
                  <a:pt x="14405" y="491"/>
                  <a:pt x="14426" y="484"/>
                  <a:pt x="14448" y="474"/>
                </a:cubicBezTo>
                <a:cubicBezTo>
                  <a:pt x="14526" y="440"/>
                  <a:pt x="14564" y="377"/>
                  <a:pt x="14564" y="284"/>
                </a:cubicBezTo>
                <a:cubicBezTo>
                  <a:pt x="14564" y="211"/>
                  <a:pt x="14541" y="155"/>
                  <a:pt x="14495" y="113"/>
                </a:cubicBezTo>
                <a:cubicBezTo>
                  <a:pt x="14449" y="71"/>
                  <a:pt x="14388" y="50"/>
                  <a:pt x="14312" y="50"/>
                </a:cubicBezTo>
                <a:lnTo>
                  <a:pt x="13954" y="50"/>
                </a:lnTo>
                <a:close/>
                <a:moveTo>
                  <a:pt x="14711" y="50"/>
                </a:moveTo>
                <a:lnTo>
                  <a:pt x="14711" y="797"/>
                </a:lnTo>
                <a:lnTo>
                  <a:pt x="14796" y="797"/>
                </a:lnTo>
                <a:lnTo>
                  <a:pt x="14796" y="179"/>
                </a:lnTo>
                <a:lnTo>
                  <a:pt x="15076" y="534"/>
                </a:lnTo>
                <a:lnTo>
                  <a:pt x="15353" y="179"/>
                </a:lnTo>
                <a:lnTo>
                  <a:pt x="15353" y="797"/>
                </a:lnTo>
                <a:lnTo>
                  <a:pt x="15438" y="797"/>
                </a:lnTo>
                <a:lnTo>
                  <a:pt x="15438" y="50"/>
                </a:lnTo>
                <a:lnTo>
                  <a:pt x="15340" y="50"/>
                </a:lnTo>
                <a:lnTo>
                  <a:pt x="15076" y="404"/>
                </a:lnTo>
                <a:lnTo>
                  <a:pt x="14809" y="50"/>
                </a:lnTo>
                <a:lnTo>
                  <a:pt x="14711" y="50"/>
                </a:lnTo>
                <a:close/>
                <a:moveTo>
                  <a:pt x="15850" y="50"/>
                </a:moveTo>
                <a:lnTo>
                  <a:pt x="15533" y="797"/>
                </a:lnTo>
                <a:lnTo>
                  <a:pt x="15627" y="797"/>
                </a:lnTo>
                <a:lnTo>
                  <a:pt x="15718" y="580"/>
                </a:lnTo>
                <a:lnTo>
                  <a:pt x="16089" y="580"/>
                </a:lnTo>
                <a:lnTo>
                  <a:pt x="16180" y="797"/>
                </a:lnTo>
                <a:lnTo>
                  <a:pt x="16274" y="797"/>
                </a:lnTo>
                <a:lnTo>
                  <a:pt x="15956" y="50"/>
                </a:lnTo>
                <a:lnTo>
                  <a:pt x="15850" y="50"/>
                </a:lnTo>
                <a:close/>
                <a:moveTo>
                  <a:pt x="17233" y="50"/>
                </a:moveTo>
                <a:lnTo>
                  <a:pt x="17233" y="797"/>
                </a:lnTo>
                <a:lnTo>
                  <a:pt x="17588" y="797"/>
                </a:lnTo>
                <a:cubicBezTo>
                  <a:pt x="17631" y="797"/>
                  <a:pt x="17667" y="792"/>
                  <a:pt x="17699" y="781"/>
                </a:cubicBezTo>
                <a:cubicBezTo>
                  <a:pt x="17795" y="751"/>
                  <a:pt x="17843" y="690"/>
                  <a:pt x="17843" y="600"/>
                </a:cubicBezTo>
                <a:cubicBezTo>
                  <a:pt x="17843" y="572"/>
                  <a:pt x="17839" y="548"/>
                  <a:pt x="17830" y="527"/>
                </a:cubicBezTo>
                <a:cubicBezTo>
                  <a:pt x="17808" y="473"/>
                  <a:pt x="17765" y="436"/>
                  <a:pt x="17703" y="416"/>
                </a:cubicBezTo>
                <a:cubicBezTo>
                  <a:pt x="17770" y="386"/>
                  <a:pt x="17804" y="329"/>
                  <a:pt x="17804" y="247"/>
                </a:cubicBezTo>
                <a:cubicBezTo>
                  <a:pt x="17804" y="194"/>
                  <a:pt x="17787" y="150"/>
                  <a:pt x="17753" y="115"/>
                </a:cubicBezTo>
                <a:cubicBezTo>
                  <a:pt x="17711" y="71"/>
                  <a:pt x="17649" y="50"/>
                  <a:pt x="17568" y="50"/>
                </a:cubicBezTo>
                <a:lnTo>
                  <a:pt x="17233" y="50"/>
                </a:lnTo>
                <a:close/>
                <a:moveTo>
                  <a:pt x="23982" y="50"/>
                </a:moveTo>
                <a:lnTo>
                  <a:pt x="23982" y="475"/>
                </a:lnTo>
                <a:cubicBezTo>
                  <a:pt x="23982" y="574"/>
                  <a:pt x="24011" y="654"/>
                  <a:pt x="24070" y="715"/>
                </a:cubicBezTo>
                <a:cubicBezTo>
                  <a:pt x="24129" y="775"/>
                  <a:pt x="24206" y="806"/>
                  <a:pt x="24299" y="806"/>
                </a:cubicBezTo>
                <a:cubicBezTo>
                  <a:pt x="24394" y="806"/>
                  <a:pt x="24470" y="775"/>
                  <a:pt x="24529" y="715"/>
                </a:cubicBezTo>
                <a:cubicBezTo>
                  <a:pt x="24588" y="654"/>
                  <a:pt x="24618" y="574"/>
                  <a:pt x="24618" y="475"/>
                </a:cubicBezTo>
                <a:lnTo>
                  <a:pt x="24618" y="50"/>
                </a:lnTo>
                <a:lnTo>
                  <a:pt x="24533" y="50"/>
                </a:lnTo>
                <a:lnTo>
                  <a:pt x="24533" y="478"/>
                </a:lnTo>
                <a:cubicBezTo>
                  <a:pt x="24533" y="559"/>
                  <a:pt x="24509" y="622"/>
                  <a:pt x="24461" y="666"/>
                </a:cubicBezTo>
                <a:cubicBezTo>
                  <a:pt x="24419" y="705"/>
                  <a:pt x="24365" y="724"/>
                  <a:pt x="24299" y="724"/>
                </a:cubicBezTo>
                <a:cubicBezTo>
                  <a:pt x="24234" y="724"/>
                  <a:pt x="24180" y="705"/>
                  <a:pt x="24139" y="666"/>
                </a:cubicBezTo>
                <a:cubicBezTo>
                  <a:pt x="24091" y="621"/>
                  <a:pt x="24067" y="558"/>
                  <a:pt x="24067" y="478"/>
                </a:cubicBezTo>
                <a:lnTo>
                  <a:pt x="24067" y="50"/>
                </a:lnTo>
                <a:lnTo>
                  <a:pt x="23982" y="50"/>
                </a:lnTo>
                <a:close/>
                <a:moveTo>
                  <a:pt x="24792" y="50"/>
                </a:moveTo>
                <a:lnTo>
                  <a:pt x="24792" y="797"/>
                </a:lnTo>
                <a:lnTo>
                  <a:pt x="24876" y="797"/>
                </a:lnTo>
                <a:lnTo>
                  <a:pt x="24876" y="166"/>
                </a:lnTo>
                <a:lnTo>
                  <a:pt x="25338" y="797"/>
                </a:lnTo>
                <a:lnTo>
                  <a:pt x="25436" y="797"/>
                </a:lnTo>
                <a:lnTo>
                  <a:pt x="25436" y="50"/>
                </a:lnTo>
                <a:lnTo>
                  <a:pt x="25352" y="50"/>
                </a:lnTo>
                <a:lnTo>
                  <a:pt x="25352" y="679"/>
                </a:lnTo>
                <a:lnTo>
                  <a:pt x="24890" y="50"/>
                </a:lnTo>
                <a:lnTo>
                  <a:pt x="24792" y="50"/>
                </a:lnTo>
                <a:close/>
                <a:moveTo>
                  <a:pt x="25618" y="50"/>
                </a:moveTo>
                <a:lnTo>
                  <a:pt x="25618" y="797"/>
                </a:lnTo>
                <a:lnTo>
                  <a:pt x="25703" y="797"/>
                </a:lnTo>
                <a:lnTo>
                  <a:pt x="25703" y="530"/>
                </a:lnTo>
                <a:lnTo>
                  <a:pt x="25955" y="530"/>
                </a:lnTo>
                <a:cubicBezTo>
                  <a:pt x="26034" y="530"/>
                  <a:pt x="26096" y="509"/>
                  <a:pt x="26143" y="466"/>
                </a:cubicBezTo>
                <a:cubicBezTo>
                  <a:pt x="26189" y="423"/>
                  <a:pt x="26212" y="364"/>
                  <a:pt x="26212" y="291"/>
                </a:cubicBezTo>
                <a:cubicBezTo>
                  <a:pt x="26212" y="218"/>
                  <a:pt x="26189" y="159"/>
                  <a:pt x="26143" y="115"/>
                </a:cubicBezTo>
                <a:cubicBezTo>
                  <a:pt x="26096" y="71"/>
                  <a:pt x="26034" y="50"/>
                  <a:pt x="25955" y="50"/>
                </a:cubicBezTo>
                <a:lnTo>
                  <a:pt x="25618" y="50"/>
                </a:lnTo>
                <a:close/>
                <a:moveTo>
                  <a:pt x="27289" y="50"/>
                </a:moveTo>
                <a:lnTo>
                  <a:pt x="27289" y="797"/>
                </a:lnTo>
                <a:lnTo>
                  <a:pt x="27374" y="797"/>
                </a:lnTo>
                <a:lnTo>
                  <a:pt x="27374" y="50"/>
                </a:lnTo>
                <a:lnTo>
                  <a:pt x="27289" y="50"/>
                </a:lnTo>
                <a:close/>
                <a:moveTo>
                  <a:pt x="27557" y="50"/>
                </a:moveTo>
                <a:lnTo>
                  <a:pt x="27557" y="797"/>
                </a:lnTo>
                <a:lnTo>
                  <a:pt x="27641" y="797"/>
                </a:lnTo>
                <a:lnTo>
                  <a:pt x="27641" y="166"/>
                </a:lnTo>
                <a:lnTo>
                  <a:pt x="28102" y="797"/>
                </a:lnTo>
                <a:lnTo>
                  <a:pt x="28201" y="797"/>
                </a:lnTo>
                <a:lnTo>
                  <a:pt x="28201" y="50"/>
                </a:lnTo>
                <a:lnTo>
                  <a:pt x="28117" y="50"/>
                </a:lnTo>
                <a:lnTo>
                  <a:pt x="28117" y="679"/>
                </a:lnTo>
                <a:lnTo>
                  <a:pt x="27654" y="50"/>
                </a:lnTo>
                <a:lnTo>
                  <a:pt x="27557" y="50"/>
                </a:lnTo>
                <a:close/>
                <a:moveTo>
                  <a:pt x="29247" y="50"/>
                </a:moveTo>
                <a:lnTo>
                  <a:pt x="29247" y="797"/>
                </a:lnTo>
                <a:lnTo>
                  <a:pt x="29332" y="797"/>
                </a:lnTo>
                <a:lnTo>
                  <a:pt x="29332" y="510"/>
                </a:lnTo>
                <a:lnTo>
                  <a:pt x="29592" y="510"/>
                </a:lnTo>
                <a:lnTo>
                  <a:pt x="29772" y="797"/>
                </a:lnTo>
                <a:lnTo>
                  <a:pt x="29872" y="797"/>
                </a:lnTo>
                <a:lnTo>
                  <a:pt x="29677" y="495"/>
                </a:lnTo>
                <a:cubicBezTo>
                  <a:pt x="29698" y="491"/>
                  <a:pt x="29719" y="484"/>
                  <a:pt x="29741" y="474"/>
                </a:cubicBezTo>
                <a:cubicBezTo>
                  <a:pt x="29819" y="440"/>
                  <a:pt x="29857" y="377"/>
                  <a:pt x="29857" y="284"/>
                </a:cubicBezTo>
                <a:cubicBezTo>
                  <a:pt x="29857" y="211"/>
                  <a:pt x="29834" y="155"/>
                  <a:pt x="29788" y="113"/>
                </a:cubicBezTo>
                <a:cubicBezTo>
                  <a:pt x="29742" y="71"/>
                  <a:pt x="29681" y="50"/>
                  <a:pt x="29605" y="50"/>
                </a:cubicBezTo>
                <a:lnTo>
                  <a:pt x="29247" y="50"/>
                </a:lnTo>
                <a:close/>
                <a:moveTo>
                  <a:pt x="34358" y="50"/>
                </a:moveTo>
                <a:lnTo>
                  <a:pt x="34358" y="475"/>
                </a:lnTo>
                <a:cubicBezTo>
                  <a:pt x="34358" y="574"/>
                  <a:pt x="34387" y="654"/>
                  <a:pt x="34446" y="715"/>
                </a:cubicBezTo>
                <a:cubicBezTo>
                  <a:pt x="34505" y="775"/>
                  <a:pt x="34582" y="806"/>
                  <a:pt x="34676" y="806"/>
                </a:cubicBezTo>
                <a:cubicBezTo>
                  <a:pt x="34770" y="806"/>
                  <a:pt x="34846" y="775"/>
                  <a:pt x="34905" y="715"/>
                </a:cubicBezTo>
                <a:cubicBezTo>
                  <a:pt x="34964" y="654"/>
                  <a:pt x="34994" y="574"/>
                  <a:pt x="34994" y="475"/>
                </a:cubicBezTo>
                <a:lnTo>
                  <a:pt x="34994" y="50"/>
                </a:lnTo>
                <a:lnTo>
                  <a:pt x="34909" y="50"/>
                </a:lnTo>
                <a:lnTo>
                  <a:pt x="34909" y="478"/>
                </a:lnTo>
                <a:cubicBezTo>
                  <a:pt x="34909" y="559"/>
                  <a:pt x="34885" y="622"/>
                  <a:pt x="34837" y="666"/>
                </a:cubicBezTo>
                <a:cubicBezTo>
                  <a:pt x="34795" y="705"/>
                  <a:pt x="34741" y="724"/>
                  <a:pt x="34676" y="724"/>
                </a:cubicBezTo>
                <a:cubicBezTo>
                  <a:pt x="34610" y="724"/>
                  <a:pt x="34556" y="705"/>
                  <a:pt x="34515" y="666"/>
                </a:cubicBezTo>
                <a:cubicBezTo>
                  <a:pt x="34467" y="621"/>
                  <a:pt x="34443" y="558"/>
                  <a:pt x="34443" y="478"/>
                </a:cubicBezTo>
                <a:lnTo>
                  <a:pt x="34443" y="50"/>
                </a:lnTo>
                <a:lnTo>
                  <a:pt x="34358" y="50"/>
                </a:lnTo>
                <a:close/>
                <a:moveTo>
                  <a:pt x="35168" y="50"/>
                </a:moveTo>
                <a:lnTo>
                  <a:pt x="35168" y="797"/>
                </a:lnTo>
                <a:lnTo>
                  <a:pt x="35252" y="797"/>
                </a:lnTo>
                <a:lnTo>
                  <a:pt x="35252" y="166"/>
                </a:lnTo>
                <a:lnTo>
                  <a:pt x="35714" y="797"/>
                </a:lnTo>
                <a:lnTo>
                  <a:pt x="35812" y="797"/>
                </a:lnTo>
                <a:lnTo>
                  <a:pt x="35812" y="50"/>
                </a:lnTo>
                <a:lnTo>
                  <a:pt x="35728" y="50"/>
                </a:lnTo>
                <a:lnTo>
                  <a:pt x="35728" y="679"/>
                </a:lnTo>
                <a:lnTo>
                  <a:pt x="35266" y="50"/>
                </a:lnTo>
                <a:lnTo>
                  <a:pt x="35168" y="50"/>
                </a:lnTo>
                <a:close/>
                <a:moveTo>
                  <a:pt x="36223" y="50"/>
                </a:moveTo>
                <a:lnTo>
                  <a:pt x="36223" y="797"/>
                </a:lnTo>
                <a:lnTo>
                  <a:pt x="36578" y="797"/>
                </a:lnTo>
                <a:cubicBezTo>
                  <a:pt x="36621" y="797"/>
                  <a:pt x="36658" y="792"/>
                  <a:pt x="36690" y="781"/>
                </a:cubicBezTo>
                <a:cubicBezTo>
                  <a:pt x="36786" y="751"/>
                  <a:pt x="36833" y="690"/>
                  <a:pt x="36833" y="600"/>
                </a:cubicBezTo>
                <a:cubicBezTo>
                  <a:pt x="36833" y="572"/>
                  <a:pt x="36829" y="548"/>
                  <a:pt x="36820" y="527"/>
                </a:cubicBezTo>
                <a:cubicBezTo>
                  <a:pt x="36798" y="473"/>
                  <a:pt x="36756" y="436"/>
                  <a:pt x="36694" y="416"/>
                </a:cubicBezTo>
                <a:cubicBezTo>
                  <a:pt x="36761" y="386"/>
                  <a:pt x="36795" y="329"/>
                  <a:pt x="36795" y="247"/>
                </a:cubicBezTo>
                <a:cubicBezTo>
                  <a:pt x="36795" y="194"/>
                  <a:pt x="36777" y="150"/>
                  <a:pt x="36743" y="115"/>
                </a:cubicBezTo>
                <a:cubicBezTo>
                  <a:pt x="36701" y="71"/>
                  <a:pt x="36639" y="50"/>
                  <a:pt x="36559" y="50"/>
                </a:cubicBezTo>
                <a:lnTo>
                  <a:pt x="36223" y="50"/>
                </a:lnTo>
                <a:close/>
                <a:moveTo>
                  <a:pt x="3901" y="122"/>
                </a:moveTo>
                <a:lnTo>
                  <a:pt x="3901" y="530"/>
                </a:lnTo>
                <a:lnTo>
                  <a:pt x="3623" y="530"/>
                </a:lnTo>
                <a:lnTo>
                  <a:pt x="3901" y="122"/>
                </a:lnTo>
                <a:close/>
                <a:moveTo>
                  <a:pt x="37303" y="123"/>
                </a:moveTo>
                <a:cubicBezTo>
                  <a:pt x="37392" y="123"/>
                  <a:pt x="37464" y="152"/>
                  <a:pt x="37519" y="210"/>
                </a:cubicBezTo>
                <a:cubicBezTo>
                  <a:pt x="37572" y="266"/>
                  <a:pt x="37597" y="337"/>
                  <a:pt x="37597" y="424"/>
                </a:cubicBezTo>
                <a:cubicBezTo>
                  <a:pt x="37597" y="510"/>
                  <a:pt x="37572" y="581"/>
                  <a:pt x="37519" y="636"/>
                </a:cubicBezTo>
                <a:cubicBezTo>
                  <a:pt x="37464" y="694"/>
                  <a:pt x="37392" y="724"/>
                  <a:pt x="37303" y="724"/>
                </a:cubicBezTo>
                <a:cubicBezTo>
                  <a:pt x="37214" y="724"/>
                  <a:pt x="37143" y="694"/>
                  <a:pt x="37088" y="636"/>
                </a:cubicBezTo>
                <a:cubicBezTo>
                  <a:pt x="37035" y="581"/>
                  <a:pt x="37008" y="510"/>
                  <a:pt x="37008" y="424"/>
                </a:cubicBezTo>
                <a:cubicBezTo>
                  <a:pt x="37008" y="337"/>
                  <a:pt x="37035" y="266"/>
                  <a:pt x="37088" y="210"/>
                </a:cubicBezTo>
                <a:cubicBezTo>
                  <a:pt x="37143" y="152"/>
                  <a:pt x="37214" y="123"/>
                  <a:pt x="37303" y="123"/>
                </a:cubicBezTo>
                <a:close/>
                <a:moveTo>
                  <a:pt x="85" y="130"/>
                </a:moveTo>
                <a:lnTo>
                  <a:pt x="344" y="130"/>
                </a:lnTo>
                <a:cubicBezTo>
                  <a:pt x="392" y="130"/>
                  <a:pt x="429" y="143"/>
                  <a:pt x="453" y="170"/>
                </a:cubicBezTo>
                <a:cubicBezTo>
                  <a:pt x="465" y="181"/>
                  <a:pt x="473" y="194"/>
                  <a:pt x="478" y="209"/>
                </a:cubicBezTo>
                <a:cubicBezTo>
                  <a:pt x="483" y="223"/>
                  <a:pt x="486" y="240"/>
                  <a:pt x="486" y="259"/>
                </a:cubicBezTo>
                <a:cubicBezTo>
                  <a:pt x="486" y="278"/>
                  <a:pt x="482" y="296"/>
                  <a:pt x="474" y="313"/>
                </a:cubicBezTo>
                <a:cubicBezTo>
                  <a:pt x="450" y="360"/>
                  <a:pt x="405" y="384"/>
                  <a:pt x="335" y="384"/>
                </a:cubicBezTo>
                <a:lnTo>
                  <a:pt x="85" y="384"/>
                </a:lnTo>
                <a:lnTo>
                  <a:pt x="85" y="130"/>
                </a:lnTo>
                <a:close/>
                <a:moveTo>
                  <a:pt x="11794" y="130"/>
                </a:moveTo>
                <a:lnTo>
                  <a:pt x="12040" y="130"/>
                </a:lnTo>
                <a:cubicBezTo>
                  <a:pt x="12099" y="130"/>
                  <a:pt x="12144" y="144"/>
                  <a:pt x="12174" y="172"/>
                </a:cubicBezTo>
                <a:cubicBezTo>
                  <a:pt x="12204" y="201"/>
                  <a:pt x="12219" y="241"/>
                  <a:pt x="12219" y="291"/>
                </a:cubicBezTo>
                <a:cubicBezTo>
                  <a:pt x="12219" y="341"/>
                  <a:pt x="12204" y="380"/>
                  <a:pt x="12174" y="409"/>
                </a:cubicBezTo>
                <a:cubicBezTo>
                  <a:pt x="12144" y="437"/>
                  <a:pt x="12099" y="452"/>
                  <a:pt x="12040" y="452"/>
                </a:cubicBezTo>
                <a:lnTo>
                  <a:pt x="11794" y="452"/>
                </a:lnTo>
                <a:lnTo>
                  <a:pt x="11794" y="130"/>
                </a:lnTo>
                <a:close/>
                <a:moveTo>
                  <a:pt x="14039" y="130"/>
                </a:moveTo>
                <a:lnTo>
                  <a:pt x="14302" y="130"/>
                </a:lnTo>
                <a:cubicBezTo>
                  <a:pt x="14355" y="130"/>
                  <a:pt x="14398" y="143"/>
                  <a:pt x="14431" y="171"/>
                </a:cubicBezTo>
                <a:cubicBezTo>
                  <a:pt x="14463" y="198"/>
                  <a:pt x="14479" y="236"/>
                  <a:pt x="14479" y="284"/>
                </a:cubicBezTo>
                <a:cubicBezTo>
                  <a:pt x="14479" y="313"/>
                  <a:pt x="14474" y="337"/>
                  <a:pt x="14462" y="356"/>
                </a:cubicBezTo>
                <a:cubicBezTo>
                  <a:pt x="14432" y="406"/>
                  <a:pt x="14377" y="430"/>
                  <a:pt x="14297" y="430"/>
                </a:cubicBezTo>
                <a:lnTo>
                  <a:pt x="14039" y="430"/>
                </a:lnTo>
                <a:lnTo>
                  <a:pt x="14039" y="130"/>
                </a:lnTo>
                <a:close/>
                <a:moveTo>
                  <a:pt x="17318" y="130"/>
                </a:moveTo>
                <a:lnTo>
                  <a:pt x="17577" y="130"/>
                </a:lnTo>
                <a:cubicBezTo>
                  <a:pt x="17625" y="130"/>
                  <a:pt x="17662" y="143"/>
                  <a:pt x="17687" y="170"/>
                </a:cubicBezTo>
                <a:cubicBezTo>
                  <a:pt x="17698" y="181"/>
                  <a:pt x="17706" y="194"/>
                  <a:pt x="17711" y="209"/>
                </a:cubicBezTo>
                <a:cubicBezTo>
                  <a:pt x="17717" y="223"/>
                  <a:pt x="17719" y="240"/>
                  <a:pt x="17719" y="259"/>
                </a:cubicBezTo>
                <a:cubicBezTo>
                  <a:pt x="17719" y="278"/>
                  <a:pt x="17715" y="296"/>
                  <a:pt x="17707" y="313"/>
                </a:cubicBezTo>
                <a:cubicBezTo>
                  <a:pt x="17684" y="360"/>
                  <a:pt x="17638" y="384"/>
                  <a:pt x="17568" y="384"/>
                </a:cubicBezTo>
                <a:lnTo>
                  <a:pt x="17318" y="384"/>
                </a:lnTo>
                <a:lnTo>
                  <a:pt x="17318" y="130"/>
                </a:lnTo>
                <a:close/>
                <a:moveTo>
                  <a:pt x="25703" y="130"/>
                </a:moveTo>
                <a:lnTo>
                  <a:pt x="25949" y="130"/>
                </a:lnTo>
                <a:cubicBezTo>
                  <a:pt x="26007" y="130"/>
                  <a:pt x="26052" y="144"/>
                  <a:pt x="26082" y="172"/>
                </a:cubicBezTo>
                <a:cubicBezTo>
                  <a:pt x="26112" y="201"/>
                  <a:pt x="26128" y="241"/>
                  <a:pt x="26128" y="291"/>
                </a:cubicBezTo>
                <a:cubicBezTo>
                  <a:pt x="26128" y="341"/>
                  <a:pt x="26112" y="380"/>
                  <a:pt x="26082" y="409"/>
                </a:cubicBezTo>
                <a:cubicBezTo>
                  <a:pt x="26052" y="437"/>
                  <a:pt x="26007" y="452"/>
                  <a:pt x="25949" y="452"/>
                </a:cubicBezTo>
                <a:lnTo>
                  <a:pt x="25703" y="452"/>
                </a:lnTo>
                <a:lnTo>
                  <a:pt x="25703" y="130"/>
                </a:lnTo>
                <a:close/>
                <a:moveTo>
                  <a:pt x="29332" y="130"/>
                </a:moveTo>
                <a:lnTo>
                  <a:pt x="29595" y="130"/>
                </a:lnTo>
                <a:cubicBezTo>
                  <a:pt x="29648" y="130"/>
                  <a:pt x="29691" y="143"/>
                  <a:pt x="29723" y="171"/>
                </a:cubicBezTo>
                <a:cubicBezTo>
                  <a:pt x="29756" y="198"/>
                  <a:pt x="29772" y="236"/>
                  <a:pt x="29772" y="284"/>
                </a:cubicBezTo>
                <a:cubicBezTo>
                  <a:pt x="29772" y="313"/>
                  <a:pt x="29766" y="337"/>
                  <a:pt x="29755" y="356"/>
                </a:cubicBezTo>
                <a:cubicBezTo>
                  <a:pt x="29725" y="406"/>
                  <a:pt x="29670" y="430"/>
                  <a:pt x="29590" y="430"/>
                </a:cubicBezTo>
                <a:lnTo>
                  <a:pt x="29332" y="430"/>
                </a:lnTo>
                <a:lnTo>
                  <a:pt x="29332" y="130"/>
                </a:lnTo>
                <a:close/>
                <a:moveTo>
                  <a:pt x="36308" y="130"/>
                </a:moveTo>
                <a:lnTo>
                  <a:pt x="36568" y="130"/>
                </a:lnTo>
                <a:cubicBezTo>
                  <a:pt x="36616" y="130"/>
                  <a:pt x="36653" y="143"/>
                  <a:pt x="36678" y="170"/>
                </a:cubicBezTo>
                <a:cubicBezTo>
                  <a:pt x="36689" y="181"/>
                  <a:pt x="36697" y="194"/>
                  <a:pt x="36702" y="209"/>
                </a:cubicBezTo>
                <a:cubicBezTo>
                  <a:pt x="36708" y="223"/>
                  <a:pt x="36710" y="240"/>
                  <a:pt x="36710" y="259"/>
                </a:cubicBezTo>
                <a:cubicBezTo>
                  <a:pt x="36710" y="278"/>
                  <a:pt x="36706" y="296"/>
                  <a:pt x="36698" y="313"/>
                </a:cubicBezTo>
                <a:cubicBezTo>
                  <a:pt x="36675" y="360"/>
                  <a:pt x="36628" y="384"/>
                  <a:pt x="36559" y="384"/>
                </a:cubicBezTo>
                <a:lnTo>
                  <a:pt x="36308" y="384"/>
                </a:lnTo>
                <a:lnTo>
                  <a:pt x="36308" y="130"/>
                </a:lnTo>
                <a:close/>
                <a:moveTo>
                  <a:pt x="13489" y="138"/>
                </a:moveTo>
                <a:lnTo>
                  <a:pt x="13642" y="502"/>
                </a:lnTo>
                <a:lnTo>
                  <a:pt x="13337" y="502"/>
                </a:lnTo>
                <a:lnTo>
                  <a:pt x="13489" y="138"/>
                </a:lnTo>
                <a:close/>
                <a:moveTo>
                  <a:pt x="15903" y="138"/>
                </a:moveTo>
                <a:lnTo>
                  <a:pt x="16056" y="502"/>
                </a:lnTo>
                <a:lnTo>
                  <a:pt x="15751" y="502"/>
                </a:lnTo>
                <a:lnTo>
                  <a:pt x="15903" y="138"/>
                </a:lnTo>
                <a:close/>
                <a:moveTo>
                  <a:pt x="18439" y="224"/>
                </a:moveTo>
                <a:cubicBezTo>
                  <a:pt x="18355" y="224"/>
                  <a:pt x="18286" y="252"/>
                  <a:pt x="18233" y="308"/>
                </a:cubicBezTo>
                <a:cubicBezTo>
                  <a:pt x="18184" y="362"/>
                  <a:pt x="18159" y="431"/>
                  <a:pt x="18159" y="515"/>
                </a:cubicBezTo>
                <a:cubicBezTo>
                  <a:pt x="18159" y="598"/>
                  <a:pt x="18184" y="667"/>
                  <a:pt x="18233" y="721"/>
                </a:cubicBezTo>
                <a:cubicBezTo>
                  <a:pt x="18286" y="777"/>
                  <a:pt x="18355" y="806"/>
                  <a:pt x="18439" y="806"/>
                </a:cubicBezTo>
                <a:cubicBezTo>
                  <a:pt x="18523" y="806"/>
                  <a:pt x="18592" y="777"/>
                  <a:pt x="18644" y="721"/>
                </a:cubicBezTo>
                <a:cubicBezTo>
                  <a:pt x="18694" y="667"/>
                  <a:pt x="18719" y="598"/>
                  <a:pt x="18719" y="515"/>
                </a:cubicBezTo>
                <a:cubicBezTo>
                  <a:pt x="18719" y="431"/>
                  <a:pt x="18694" y="362"/>
                  <a:pt x="18644" y="308"/>
                </a:cubicBezTo>
                <a:cubicBezTo>
                  <a:pt x="18592" y="252"/>
                  <a:pt x="18523" y="224"/>
                  <a:pt x="18439" y="224"/>
                </a:cubicBezTo>
                <a:close/>
                <a:moveTo>
                  <a:pt x="19077" y="224"/>
                </a:moveTo>
                <a:cubicBezTo>
                  <a:pt x="18992" y="224"/>
                  <a:pt x="18924" y="252"/>
                  <a:pt x="18871" y="308"/>
                </a:cubicBezTo>
                <a:cubicBezTo>
                  <a:pt x="18821" y="362"/>
                  <a:pt x="18796" y="431"/>
                  <a:pt x="18796" y="515"/>
                </a:cubicBezTo>
                <a:cubicBezTo>
                  <a:pt x="18796" y="598"/>
                  <a:pt x="18821" y="667"/>
                  <a:pt x="18871" y="721"/>
                </a:cubicBezTo>
                <a:cubicBezTo>
                  <a:pt x="18924" y="777"/>
                  <a:pt x="18992" y="806"/>
                  <a:pt x="19077" y="806"/>
                </a:cubicBezTo>
                <a:cubicBezTo>
                  <a:pt x="19161" y="806"/>
                  <a:pt x="19229" y="777"/>
                  <a:pt x="19281" y="721"/>
                </a:cubicBezTo>
                <a:cubicBezTo>
                  <a:pt x="19331" y="667"/>
                  <a:pt x="19356" y="598"/>
                  <a:pt x="19356" y="515"/>
                </a:cubicBezTo>
                <a:cubicBezTo>
                  <a:pt x="19356" y="431"/>
                  <a:pt x="19331" y="362"/>
                  <a:pt x="19281" y="308"/>
                </a:cubicBezTo>
                <a:cubicBezTo>
                  <a:pt x="19229" y="252"/>
                  <a:pt x="19161" y="224"/>
                  <a:pt x="19077" y="224"/>
                </a:cubicBezTo>
                <a:close/>
                <a:moveTo>
                  <a:pt x="19725" y="224"/>
                </a:moveTo>
                <a:cubicBezTo>
                  <a:pt x="19648" y="224"/>
                  <a:pt x="19590" y="255"/>
                  <a:pt x="19553" y="318"/>
                </a:cubicBezTo>
                <a:lnTo>
                  <a:pt x="19553" y="232"/>
                </a:lnTo>
                <a:lnTo>
                  <a:pt x="19468" y="232"/>
                </a:lnTo>
                <a:lnTo>
                  <a:pt x="19468" y="797"/>
                </a:lnTo>
                <a:lnTo>
                  <a:pt x="19553" y="797"/>
                </a:lnTo>
                <a:lnTo>
                  <a:pt x="19553" y="459"/>
                </a:lnTo>
                <a:cubicBezTo>
                  <a:pt x="19553" y="409"/>
                  <a:pt x="19568" y="370"/>
                  <a:pt x="19598" y="342"/>
                </a:cubicBezTo>
                <a:cubicBezTo>
                  <a:pt x="19626" y="314"/>
                  <a:pt x="19663" y="300"/>
                  <a:pt x="19705" y="300"/>
                </a:cubicBezTo>
                <a:cubicBezTo>
                  <a:pt x="19746" y="300"/>
                  <a:pt x="19780" y="315"/>
                  <a:pt x="19806" y="344"/>
                </a:cubicBezTo>
                <a:cubicBezTo>
                  <a:pt x="19832" y="374"/>
                  <a:pt x="19846" y="412"/>
                  <a:pt x="19846" y="458"/>
                </a:cubicBezTo>
                <a:lnTo>
                  <a:pt x="19846" y="797"/>
                </a:lnTo>
                <a:lnTo>
                  <a:pt x="19930" y="797"/>
                </a:lnTo>
                <a:lnTo>
                  <a:pt x="19930" y="459"/>
                </a:lnTo>
                <a:cubicBezTo>
                  <a:pt x="19930" y="409"/>
                  <a:pt x="19945" y="370"/>
                  <a:pt x="19975" y="342"/>
                </a:cubicBezTo>
                <a:cubicBezTo>
                  <a:pt x="20004" y="314"/>
                  <a:pt x="20040" y="300"/>
                  <a:pt x="20083" y="300"/>
                </a:cubicBezTo>
                <a:cubicBezTo>
                  <a:pt x="20124" y="300"/>
                  <a:pt x="20156" y="315"/>
                  <a:pt x="20183" y="344"/>
                </a:cubicBezTo>
                <a:cubicBezTo>
                  <a:pt x="20209" y="374"/>
                  <a:pt x="20222" y="412"/>
                  <a:pt x="20222" y="458"/>
                </a:cubicBezTo>
                <a:lnTo>
                  <a:pt x="20222" y="797"/>
                </a:lnTo>
                <a:lnTo>
                  <a:pt x="20307" y="797"/>
                </a:lnTo>
                <a:lnTo>
                  <a:pt x="20307" y="456"/>
                </a:lnTo>
                <a:cubicBezTo>
                  <a:pt x="20307" y="389"/>
                  <a:pt x="20286" y="332"/>
                  <a:pt x="20244" y="287"/>
                </a:cubicBezTo>
                <a:cubicBezTo>
                  <a:pt x="20225" y="267"/>
                  <a:pt x="20202" y="251"/>
                  <a:pt x="20176" y="240"/>
                </a:cubicBezTo>
                <a:cubicBezTo>
                  <a:pt x="20151" y="229"/>
                  <a:pt x="20125" y="224"/>
                  <a:pt x="20098" y="224"/>
                </a:cubicBezTo>
                <a:cubicBezTo>
                  <a:pt x="20070" y="224"/>
                  <a:pt x="20046" y="228"/>
                  <a:pt x="20024" y="236"/>
                </a:cubicBezTo>
                <a:cubicBezTo>
                  <a:pt x="19970" y="256"/>
                  <a:pt x="19929" y="290"/>
                  <a:pt x="19904" y="337"/>
                </a:cubicBezTo>
                <a:cubicBezTo>
                  <a:pt x="19886" y="301"/>
                  <a:pt x="19861" y="274"/>
                  <a:pt x="19829" y="254"/>
                </a:cubicBezTo>
                <a:cubicBezTo>
                  <a:pt x="19797" y="234"/>
                  <a:pt x="19762" y="224"/>
                  <a:pt x="19725" y="224"/>
                </a:cubicBezTo>
                <a:close/>
                <a:moveTo>
                  <a:pt x="21363" y="224"/>
                </a:moveTo>
                <a:cubicBezTo>
                  <a:pt x="21278" y="224"/>
                  <a:pt x="21210" y="252"/>
                  <a:pt x="21157" y="308"/>
                </a:cubicBezTo>
                <a:cubicBezTo>
                  <a:pt x="21107" y="362"/>
                  <a:pt x="21083" y="431"/>
                  <a:pt x="21083" y="515"/>
                </a:cubicBezTo>
                <a:cubicBezTo>
                  <a:pt x="21083" y="597"/>
                  <a:pt x="21109" y="666"/>
                  <a:pt x="21161" y="721"/>
                </a:cubicBezTo>
                <a:cubicBezTo>
                  <a:pt x="21214" y="777"/>
                  <a:pt x="21283" y="806"/>
                  <a:pt x="21368" y="806"/>
                </a:cubicBezTo>
                <a:cubicBezTo>
                  <a:pt x="21435" y="806"/>
                  <a:pt x="21490" y="791"/>
                  <a:pt x="21533" y="759"/>
                </a:cubicBezTo>
                <a:cubicBezTo>
                  <a:pt x="21575" y="727"/>
                  <a:pt x="21606" y="686"/>
                  <a:pt x="21625" y="635"/>
                </a:cubicBezTo>
                <a:lnTo>
                  <a:pt x="21533" y="635"/>
                </a:lnTo>
                <a:cubicBezTo>
                  <a:pt x="21500" y="698"/>
                  <a:pt x="21446" y="729"/>
                  <a:pt x="21370" y="729"/>
                </a:cubicBezTo>
                <a:cubicBezTo>
                  <a:pt x="21314" y="729"/>
                  <a:pt x="21268" y="712"/>
                  <a:pt x="21232" y="678"/>
                </a:cubicBezTo>
                <a:cubicBezTo>
                  <a:pt x="21197" y="644"/>
                  <a:pt x="21175" y="601"/>
                  <a:pt x="21169" y="549"/>
                </a:cubicBezTo>
                <a:lnTo>
                  <a:pt x="21642" y="549"/>
                </a:lnTo>
                <a:lnTo>
                  <a:pt x="21642" y="515"/>
                </a:lnTo>
                <a:cubicBezTo>
                  <a:pt x="21642" y="431"/>
                  <a:pt x="21618" y="362"/>
                  <a:pt x="21568" y="308"/>
                </a:cubicBezTo>
                <a:cubicBezTo>
                  <a:pt x="21515" y="252"/>
                  <a:pt x="21447" y="224"/>
                  <a:pt x="21363" y="224"/>
                </a:cubicBezTo>
                <a:close/>
                <a:moveTo>
                  <a:pt x="22038" y="224"/>
                </a:moveTo>
                <a:cubicBezTo>
                  <a:pt x="22003" y="224"/>
                  <a:pt x="21973" y="229"/>
                  <a:pt x="21948" y="241"/>
                </a:cubicBezTo>
                <a:cubicBezTo>
                  <a:pt x="21888" y="269"/>
                  <a:pt x="21849" y="313"/>
                  <a:pt x="21831" y="372"/>
                </a:cubicBezTo>
                <a:lnTo>
                  <a:pt x="21831" y="232"/>
                </a:lnTo>
                <a:lnTo>
                  <a:pt x="21746" y="232"/>
                </a:lnTo>
                <a:lnTo>
                  <a:pt x="21746" y="797"/>
                </a:lnTo>
                <a:lnTo>
                  <a:pt x="21831" y="797"/>
                </a:lnTo>
                <a:lnTo>
                  <a:pt x="21831" y="549"/>
                </a:lnTo>
                <a:cubicBezTo>
                  <a:pt x="21831" y="484"/>
                  <a:pt x="21849" y="428"/>
                  <a:pt x="21885" y="381"/>
                </a:cubicBezTo>
                <a:cubicBezTo>
                  <a:pt x="21923" y="333"/>
                  <a:pt x="21973" y="308"/>
                  <a:pt x="22034" y="308"/>
                </a:cubicBezTo>
                <a:lnTo>
                  <a:pt x="22044" y="308"/>
                </a:lnTo>
                <a:lnTo>
                  <a:pt x="22044" y="224"/>
                </a:lnTo>
                <a:lnTo>
                  <a:pt x="22038" y="224"/>
                </a:lnTo>
                <a:close/>
                <a:moveTo>
                  <a:pt x="22380" y="224"/>
                </a:moveTo>
                <a:cubicBezTo>
                  <a:pt x="22295" y="224"/>
                  <a:pt x="22227" y="252"/>
                  <a:pt x="22176" y="307"/>
                </a:cubicBezTo>
                <a:cubicBezTo>
                  <a:pt x="22126" y="362"/>
                  <a:pt x="22102" y="429"/>
                  <a:pt x="22102" y="510"/>
                </a:cubicBezTo>
                <a:cubicBezTo>
                  <a:pt x="22102" y="591"/>
                  <a:pt x="22126" y="660"/>
                  <a:pt x="22176" y="714"/>
                </a:cubicBezTo>
                <a:cubicBezTo>
                  <a:pt x="22227" y="770"/>
                  <a:pt x="22293" y="797"/>
                  <a:pt x="22374" y="797"/>
                </a:cubicBezTo>
                <a:cubicBezTo>
                  <a:pt x="22463" y="797"/>
                  <a:pt x="22530" y="763"/>
                  <a:pt x="22576" y="696"/>
                </a:cubicBezTo>
                <a:lnTo>
                  <a:pt x="22576" y="775"/>
                </a:lnTo>
                <a:cubicBezTo>
                  <a:pt x="22576" y="833"/>
                  <a:pt x="22562" y="878"/>
                  <a:pt x="22533" y="908"/>
                </a:cubicBezTo>
                <a:cubicBezTo>
                  <a:pt x="22504" y="938"/>
                  <a:pt x="22456" y="953"/>
                  <a:pt x="22390" y="953"/>
                </a:cubicBezTo>
                <a:cubicBezTo>
                  <a:pt x="22304" y="953"/>
                  <a:pt x="22249" y="923"/>
                  <a:pt x="22225" y="865"/>
                </a:cubicBezTo>
                <a:lnTo>
                  <a:pt x="22132" y="865"/>
                </a:lnTo>
                <a:cubicBezTo>
                  <a:pt x="22147" y="914"/>
                  <a:pt x="22178" y="955"/>
                  <a:pt x="22222" y="985"/>
                </a:cubicBezTo>
                <a:cubicBezTo>
                  <a:pt x="22266" y="1015"/>
                  <a:pt x="22327" y="1030"/>
                  <a:pt x="22405" y="1030"/>
                </a:cubicBezTo>
                <a:cubicBezTo>
                  <a:pt x="22483" y="1030"/>
                  <a:pt x="22546" y="1009"/>
                  <a:pt x="22592" y="966"/>
                </a:cubicBezTo>
                <a:cubicBezTo>
                  <a:pt x="22638" y="924"/>
                  <a:pt x="22661" y="861"/>
                  <a:pt x="22661" y="780"/>
                </a:cubicBezTo>
                <a:lnTo>
                  <a:pt x="22661" y="232"/>
                </a:lnTo>
                <a:lnTo>
                  <a:pt x="22576" y="232"/>
                </a:lnTo>
                <a:lnTo>
                  <a:pt x="22576" y="323"/>
                </a:lnTo>
                <a:cubicBezTo>
                  <a:pt x="22531" y="257"/>
                  <a:pt x="22466" y="224"/>
                  <a:pt x="22380" y="224"/>
                </a:cubicBezTo>
                <a:close/>
                <a:moveTo>
                  <a:pt x="30231" y="224"/>
                </a:moveTo>
                <a:cubicBezTo>
                  <a:pt x="30146" y="224"/>
                  <a:pt x="30078" y="252"/>
                  <a:pt x="30025" y="308"/>
                </a:cubicBezTo>
                <a:cubicBezTo>
                  <a:pt x="29975" y="362"/>
                  <a:pt x="29951" y="431"/>
                  <a:pt x="29951" y="515"/>
                </a:cubicBezTo>
                <a:cubicBezTo>
                  <a:pt x="29951" y="597"/>
                  <a:pt x="29977" y="666"/>
                  <a:pt x="30029" y="721"/>
                </a:cubicBezTo>
                <a:cubicBezTo>
                  <a:pt x="30082" y="777"/>
                  <a:pt x="30151" y="806"/>
                  <a:pt x="30236" y="806"/>
                </a:cubicBezTo>
                <a:cubicBezTo>
                  <a:pt x="30303" y="806"/>
                  <a:pt x="30358" y="791"/>
                  <a:pt x="30401" y="759"/>
                </a:cubicBezTo>
                <a:cubicBezTo>
                  <a:pt x="30443" y="727"/>
                  <a:pt x="30474" y="686"/>
                  <a:pt x="30493" y="635"/>
                </a:cubicBezTo>
                <a:lnTo>
                  <a:pt x="30401" y="635"/>
                </a:lnTo>
                <a:cubicBezTo>
                  <a:pt x="30368" y="698"/>
                  <a:pt x="30314" y="729"/>
                  <a:pt x="30238" y="729"/>
                </a:cubicBezTo>
                <a:cubicBezTo>
                  <a:pt x="30182" y="729"/>
                  <a:pt x="30136" y="712"/>
                  <a:pt x="30100" y="678"/>
                </a:cubicBezTo>
                <a:cubicBezTo>
                  <a:pt x="30065" y="644"/>
                  <a:pt x="30043" y="601"/>
                  <a:pt x="30037" y="549"/>
                </a:cubicBezTo>
                <a:lnTo>
                  <a:pt x="30510" y="549"/>
                </a:lnTo>
                <a:lnTo>
                  <a:pt x="30510" y="515"/>
                </a:lnTo>
                <a:cubicBezTo>
                  <a:pt x="30510" y="431"/>
                  <a:pt x="30486" y="362"/>
                  <a:pt x="30436" y="308"/>
                </a:cubicBezTo>
                <a:cubicBezTo>
                  <a:pt x="30383" y="252"/>
                  <a:pt x="30315" y="224"/>
                  <a:pt x="30231" y="224"/>
                </a:cubicBezTo>
                <a:close/>
                <a:moveTo>
                  <a:pt x="31867" y="224"/>
                </a:moveTo>
                <a:cubicBezTo>
                  <a:pt x="31782" y="224"/>
                  <a:pt x="31714" y="252"/>
                  <a:pt x="31661" y="308"/>
                </a:cubicBezTo>
                <a:cubicBezTo>
                  <a:pt x="31611" y="362"/>
                  <a:pt x="31587" y="431"/>
                  <a:pt x="31587" y="515"/>
                </a:cubicBezTo>
                <a:cubicBezTo>
                  <a:pt x="31587" y="597"/>
                  <a:pt x="31613" y="666"/>
                  <a:pt x="31665" y="721"/>
                </a:cubicBezTo>
                <a:cubicBezTo>
                  <a:pt x="31718" y="777"/>
                  <a:pt x="31787" y="806"/>
                  <a:pt x="31872" y="806"/>
                </a:cubicBezTo>
                <a:cubicBezTo>
                  <a:pt x="31939" y="806"/>
                  <a:pt x="31994" y="791"/>
                  <a:pt x="32037" y="759"/>
                </a:cubicBezTo>
                <a:cubicBezTo>
                  <a:pt x="32079" y="727"/>
                  <a:pt x="32110" y="686"/>
                  <a:pt x="32129" y="635"/>
                </a:cubicBezTo>
                <a:lnTo>
                  <a:pt x="32037" y="635"/>
                </a:lnTo>
                <a:cubicBezTo>
                  <a:pt x="32004" y="698"/>
                  <a:pt x="31950" y="729"/>
                  <a:pt x="31874" y="729"/>
                </a:cubicBezTo>
                <a:cubicBezTo>
                  <a:pt x="31818" y="729"/>
                  <a:pt x="31772" y="712"/>
                  <a:pt x="31736" y="678"/>
                </a:cubicBezTo>
                <a:cubicBezTo>
                  <a:pt x="31701" y="644"/>
                  <a:pt x="31679" y="601"/>
                  <a:pt x="31673" y="549"/>
                </a:cubicBezTo>
                <a:lnTo>
                  <a:pt x="32146" y="549"/>
                </a:lnTo>
                <a:lnTo>
                  <a:pt x="32146" y="515"/>
                </a:lnTo>
                <a:cubicBezTo>
                  <a:pt x="32146" y="431"/>
                  <a:pt x="32122" y="362"/>
                  <a:pt x="32072" y="308"/>
                </a:cubicBezTo>
                <a:cubicBezTo>
                  <a:pt x="32019" y="252"/>
                  <a:pt x="31951" y="224"/>
                  <a:pt x="31867" y="224"/>
                </a:cubicBezTo>
                <a:close/>
                <a:moveTo>
                  <a:pt x="32542" y="224"/>
                </a:moveTo>
                <a:cubicBezTo>
                  <a:pt x="32507" y="224"/>
                  <a:pt x="32477" y="229"/>
                  <a:pt x="32452" y="241"/>
                </a:cubicBezTo>
                <a:cubicBezTo>
                  <a:pt x="32392" y="269"/>
                  <a:pt x="32353" y="313"/>
                  <a:pt x="32335" y="372"/>
                </a:cubicBezTo>
                <a:lnTo>
                  <a:pt x="32335" y="232"/>
                </a:lnTo>
                <a:lnTo>
                  <a:pt x="32250" y="232"/>
                </a:lnTo>
                <a:lnTo>
                  <a:pt x="32250" y="797"/>
                </a:lnTo>
                <a:lnTo>
                  <a:pt x="32335" y="797"/>
                </a:lnTo>
                <a:lnTo>
                  <a:pt x="32335" y="549"/>
                </a:lnTo>
                <a:cubicBezTo>
                  <a:pt x="32335" y="484"/>
                  <a:pt x="32353" y="428"/>
                  <a:pt x="32389" y="381"/>
                </a:cubicBezTo>
                <a:cubicBezTo>
                  <a:pt x="32427" y="333"/>
                  <a:pt x="32477" y="308"/>
                  <a:pt x="32538" y="308"/>
                </a:cubicBezTo>
                <a:lnTo>
                  <a:pt x="32548" y="308"/>
                </a:lnTo>
                <a:lnTo>
                  <a:pt x="32548" y="224"/>
                </a:lnTo>
                <a:lnTo>
                  <a:pt x="32542" y="224"/>
                </a:lnTo>
                <a:close/>
                <a:moveTo>
                  <a:pt x="32837" y="224"/>
                </a:moveTo>
                <a:cubicBezTo>
                  <a:pt x="32764" y="224"/>
                  <a:pt x="32708" y="238"/>
                  <a:pt x="32671" y="266"/>
                </a:cubicBezTo>
                <a:cubicBezTo>
                  <a:pt x="32634" y="294"/>
                  <a:pt x="32615" y="334"/>
                  <a:pt x="32615" y="385"/>
                </a:cubicBezTo>
                <a:cubicBezTo>
                  <a:pt x="32615" y="420"/>
                  <a:pt x="32624" y="447"/>
                  <a:pt x="32643" y="466"/>
                </a:cubicBezTo>
                <a:cubicBezTo>
                  <a:pt x="32661" y="486"/>
                  <a:pt x="32685" y="502"/>
                  <a:pt x="32712" y="513"/>
                </a:cubicBezTo>
                <a:cubicBezTo>
                  <a:pt x="32740" y="524"/>
                  <a:pt x="32770" y="533"/>
                  <a:pt x="32803" y="539"/>
                </a:cubicBezTo>
                <a:cubicBezTo>
                  <a:pt x="32836" y="546"/>
                  <a:pt x="32866" y="553"/>
                  <a:pt x="32894" y="560"/>
                </a:cubicBezTo>
                <a:cubicBezTo>
                  <a:pt x="32922" y="568"/>
                  <a:pt x="32945" y="579"/>
                  <a:pt x="32964" y="591"/>
                </a:cubicBezTo>
                <a:cubicBezTo>
                  <a:pt x="32982" y="604"/>
                  <a:pt x="32991" y="621"/>
                  <a:pt x="32991" y="644"/>
                </a:cubicBezTo>
                <a:cubicBezTo>
                  <a:pt x="32991" y="679"/>
                  <a:pt x="32973" y="704"/>
                  <a:pt x="32937" y="718"/>
                </a:cubicBezTo>
                <a:cubicBezTo>
                  <a:pt x="32921" y="724"/>
                  <a:pt x="32905" y="728"/>
                  <a:pt x="32889" y="731"/>
                </a:cubicBezTo>
                <a:cubicBezTo>
                  <a:pt x="32872" y="733"/>
                  <a:pt x="32854" y="734"/>
                  <a:pt x="32835" y="734"/>
                </a:cubicBezTo>
                <a:cubicBezTo>
                  <a:pt x="32816" y="734"/>
                  <a:pt x="32796" y="731"/>
                  <a:pt x="32777" y="725"/>
                </a:cubicBezTo>
                <a:cubicBezTo>
                  <a:pt x="32723" y="706"/>
                  <a:pt x="32694" y="671"/>
                  <a:pt x="32689" y="620"/>
                </a:cubicBezTo>
                <a:lnTo>
                  <a:pt x="32600" y="620"/>
                </a:lnTo>
                <a:cubicBezTo>
                  <a:pt x="32603" y="673"/>
                  <a:pt x="32626" y="716"/>
                  <a:pt x="32666" y="749"/>
                </a:cubicBezTo>
                <a:cubicBezTo>
                  <a:pt x="32711" y="787"/>
                  <a:pt x="32770" y="806"/>
                  <a:pt x="32846" y="806"/>
                </a:cubicBezTo>
                <a:cubicBezTo>
                  <a:pt x="32916" y="806"/>
                  <a:pt x="32973" y="791"/>
                  <a:pt x="33014" y="762"/>
                </a:cubicBezTo>
                <a:cubicBezTo>
                  <a:pt x="33055" y="733"/>
                  <a:pt x="33076" y="691"/>
                  <a:pt x="33076" y="636"/>
                </a:cubicBezTo>
                <a:cubicBezTo>
                  <a:pt x="33076" y="601"/>
                  <a:pt x="33067" y="574"/>
                  <a:pt x="33048" y="553"/>
                </a:cubicBezTo>
                <a:cubicBezTo>
                  <a:pt x="33030" y="533"/>
                  <a:pt x="33007" y="517"/>
                  <a:pt x="32979" y="505"/>
                </a:cubicBezTo>
                <a:cubicBezTo>
                  <a:pt x="32951" y="493"/>
                  <a:pt x="32921" y="485"/>
                  <a:pt x="32888" y="478"/>
                </a:cubicBezTo>
                <a:cubicBezTo>
                  <a:pt x="32855" y="472"/>
                  <a:pt x="32825" y="465"/>
                  <a:pt x="32797" y="457"/>
                </a:cubicBezTo>
                <a:cubicBezTo>
                  <a:pt x="32769" y="450"/>
                  <a:pt x="32746" y="440"/>
                  <a:pt x="32727" y="428"/>
                </a:cubicBezTo>
                <a:cubicBezTo>
                  <a:pt x="32709" y="417"/>
                  <a:pt x="32700" y="400"/>
                  <a:pt x="32700" y="377"/>
                </a:cubicBezTo>
                <a:cubicBezTo>
                  <a:pt x="32700" y="323"/>
                  <a:pt x="32744" y="296"/>
                  <a:pt x="32831" y="296"/>
                </a:cubicBezTo>
                <a:cubicBezTo>
                  <a:pt x="32917" y="296"/>
                  <a:pt x="32965" y="325"/>
                  <a:pt x="32973" y="384"/>
                </a:cubicBezTo>
                <a:lnTo>
                  <a:pt x="33058" y="384"/>
                </a:lnTo>
                <a:cubicBezTo>
                  <a:pt x="33053" y="338"/>
                  <a:pt x="33034" y="301"/>
                  <a:pt x="33001" y="273"/>
                </a:cubicBezTo>
                <a:cubicBezTo>
                  <a:pt x="32961" y="240"/>
                  <a:pt x="32906" y="224"/>
                  <a:pt x="32837" y="224"/>
                </a:cubicBezTo>
                <a:close/>
                <a:moveTo>
                  <a:pt x="2096" y="232"/>
                </a:moveTo>
                <a:lnTo>
                  <a:pt x="2096" y="348"/>
                </a:lnTo>
                <a:lnTo>
                  <a:pt x="2206" y="348"/>
                </a:lnTo>
                <a:lnTo>
                  <a:pt x="2206" y="232"/>
                </a:lnTo>
                <a:lnTo>
                  <a:pt x="2096" y="232"/>
                </a:lnTo>
                <a:close/>
                <a:moveTo>
                  <a:pt x="9127" y="232"/>
                </a:moveTo>
                <a:lnTo>
                  <a:pt x="9127" y="348"/>
                </a:lnTo>
                <a:lnTo>
                  <a:pt x="9237" y="348"/>
                </a:lnTo>
                <a:lnTo>
                  <a:pt x="9237" y="232"/>
                </a:lnTo>
                <a:lnTo>
                  <a:pt x="9127" y="232"/>
                </a:lnTo>
                <a:close/>
                <a:moveTo>
                  <a:pt x="22795" y="232"/>
                </a:moveTo>
                <a:lnTo>
                  <a:pt x="22795" y="348"/>
                </a:lnTo>
                <a:lnTo>
                  <a:pt x="22905" y="348"/>
                </a:lnTo>
                <a:lnTo>
                  <a:pt x="22905" y="232"/>
                </a:lnTo>
                <a:lnTo>
                  <a:pt x="22795" y="232"/>
                </a:lnTo>
                <a:close/>
                <a:moveTo>
                  <a:pt x="30608" y="232"/>
                </a:moveTo>
                <a:lnTo>
                  <a:pt x="30608" y="561"/>
                </a:lnTo>
                <a:cubicBezTo>
                  <a:pt x="30608" y="637"/>
                  <a:pt x="30632" y="697"/>
                  <a:pt x="30679" y="743"/>
                </a:cubicBezTo>
                <a:cubicBezTo>
                  <a:pt x="30699" y="764"/>
                  <a:pt x="30722" y="780"/>
                  <a:pt x="30749" y="791"/>
                </a:cubicBezTo>
                <a:cubicBezTo>
                  <a:pt x="30776" y="801"/>
                  <a:pt x="30809" y="806"/>
                  <a:pt x="30846" y="806"/>
                </a:cubicBezTo>
                <a:cubicBezTo>
                  <a:pt x="30884" y="806"/>
                  <a:pt x="30917" y="796"/>
                  <a:pt x="30947" y="777"/>
                </a:cubicBezTo>
                <a:cubicBezTo>
                  <a:pt x="30976" y="759"/>
                  <a:pt x="31001" y="736"/>
                  <a:pt x="31022" y="709"/>
                </a:cubicBezTo>
                <a:lnTo>
                  <a:pt x="31022" y="797"/>
                </a:lnTo>
                <a:lnTo>
                  <a:pt x="31106" y="797"/>
                </a:lnTo>
                <a:lnTo>
                  <a:pt x="31106" y="232"/>
                </a:lnTo>
                <a:lnTo>
                  <a:pt x="31022" y="232"/>
                </a:lnTo>
                <a:lnTo>
                  <a:pt x="31022" y="558"/>
                </a:lnTo>
                <a:cubicBezTo>
                  <a:pt x="31022" y="608"/>
                  <a:pt x="31005" y="650"/>
                  <a:pt x="30971" y="682"/>
                </a:cubicBezTo>
                <a:cubicBezTo>
                  <a:pt x="30938" y="714"/>
                  <a:pt x="30899" y="729"/>
                  <a:pt x="30851" y="729"/>
                </a:cubicBezTo>
                <a:cubicBezTo>
                  <a:pt x="30805" y="729"/>
                  <a:pt x="30766" y="714"/>
                  <a:pt x="30737" y="683"/>
                </a:cubicBezTo>
                <a:cubicBezTo>
                  <a:pt x="30707" y="652"/>
                  <a:pt x="30693" y="611"/>
                  <a:pt x="30693" y="559"/>
                </a:cubicBezTo>
                <a:lnTo>
                  <a:pt x="30693" y="232"/>
                </a:lnTo>
                <a:lnTo>
                  <a:pt x="30608" y="232"/>
                </a:lnTo>
                <a:close/>
                <a:moveTo>
                  <a:pt x="33171" y="232"/>
                </a:moveTo>
                <a:lnTo>
                  <a:pt x="33171" y="348"/>
                </a:lnTo>
                <a:lnTo>
                  <a:pt x="33281" y="348"/>
                </a:lnTo>
                <a:lnTo>
                  <a:pt x="33281" y="232"/>
                </a:lnTo>
                <a:lnTo>
                  <a:pt x="33171" y="232"/>
                </a:lnTo>
                <a:close/>
                <a:moveTo>
                  <a:pt x="26737" y="256"/>
                </a:moveTo>
                <a:cubicBezTo>
                  <a:pt x="26779" y="256"/>
                  <a:pt x="26812" y="270"/>
                  <a:pt x="26834" y="296"/>
                </a:cubicBezTo>
                <a:cubicBezTo>
                  <a:pt x="26856" y="322"/>
                  <a:pt x="26867" y="355"/>
                  <a:pt x="26867" y="393"/>
                </a:cubicBezTo>
                <a:cubicBezTo>
                  <a:pt x="26867" y="449"/>
                  <a:pt x="26850" y="498"/>
                  <a:pt x="26818" y="538"/>
                </a:cubicBezTo>
                <a:cubicBezTo>
                  <a:pt x="26786" y="577"/>
                  <a:pt x="26746" y="598"/>
                  <a:pt x="26695" y="598"/>
                </a:cubicBezTo>
                <a:cubicBezTo>
                  <a:pt x="26644" y="598"/>
                  <a:pt x="26607" y="585"/>
                  <a:pt x="26584" y="560"/>
                </a:cubicBezTo>
                <a:cubicBezTo>
                  <a:pt x="26560" y="534"/>
                  <a:pt x="26548" y="503"/>
                  <a:pt x="26548" y="464"/>
                </a:cubicBezTo>
                <a:cubicBezTo>
                  <a:pt x="26548" y="402"/>
                  <a:pt x="26566" y="351"/>
                  <a:pt x="26601" y="313"/>
                </a:cubicBezTo>
                <a:cubicBezTo>
                  <a:pt x="26636" y="275"/>
                  <a:pt x="26681" y="256"/>
                  <a:pt x="26737" y="256"/>
                </a:cubicBezTo>
                <a:close/>
                <a:moveTo>
                  <a:pt x="6429" y="284"/>
                </a:moveTo>
                <a:cubicBezTo>
                  <a:pt x="6386" y="284"/>
                  <a:pt x="6350" y="299"/>
                  <a:pt x="6321" y="329"/>
                </a:cubicBezTo>
                <a:cubicBezTo>
                  <a:pt x="6292" y="358"/>
                  <a:pt x="6277" y="394"/>
                  <a:pt x="6277" y="436"/>
                </a:cubicBezTo>
                <a:cubicBezTo>
                  <a:pt x="6277" y="478"/>
                  <a:pt x="6292" y="513"/>
                  <a:pt x="6321" y="543"/>
                </a:cubicBezTo>
                <a:cubicBezTo>
                  <a:pt x="6350" y="572"/>
                  <a:pt x="6386" y="587"/>
                  <a:pt x="6429" y="587"/>
                </a:cubicBezTo>
                <a:cubicBezTo>
                  <a:pt x="6471" y="587"/>
                  <a:pt x="6506" y="572"/>
                  <a:pt x="6535" y="543"/>
                </a:cubicBezTo>
                <a:cubicBezTo>
                  <a:pt x="6565" y="513"/>
                  <a:pt x="6579" y="478"/>
                  <a:pt x="6579" y="436"/>
                </a:cubicBezTo>
                <a:cubicBezTo>
                  <a:pt x="6579" y="394"/>
                  <a:pt x="6565" y="358"/>
                  <a:pt x="6535" y="329"/>
                </a:cubicBezTo>
                <a:cubicBezTo>
                  <a:pt x="6506" y="299"/>
                  <a:pt x="6471" y="284"/>
                  <a:pt x="6429" y="284"/>
                </a:cubicBezTo>
                <a:close/>
                <a:moveTo>
                  <a:pt x="16709" y="284"/>
                </a:moveTo>
                <a:cubicBezTo>
                  <a:pt x="16667" y="284"/>
                  <a:pt x="16632" y="299"/>
                  <a:pt x="16603" y="329"/>
                </a:cubicBezTo>
                <a:cubicBezTo>
                  <a:pt x="16573" y="358"/>
                  <a:pt x="16559" y="394"/>
                  <a:pt x="16559" y="436"/>
                </a:cubicBezTo>
                <a:cubicBezTo>
                  <a:pt x="16559" y="478"/>
                  <a:pt x="16573" y="513"/>
                  <a:pt x="16603" y="543"/>
                </a:cubicBezTo>
                <a:cubicBezTo>
                  <a:pt x="16632" y="572"/>
                  <a:pt x="16667" y="587"/>
                  <a:pt x="16709" y="587"/>
                </a:cubicBezTo>
                <a:cubicBezTo>
                  <a:pt x="16752" y="587"/>
                  <a:pt x="16788" y="572"/>
                  <a:pt x="16817" y="543"/>
                </a:cubicBezTo>
                <a:cubicBezTo>
                  <a:pt x="16846" y="513"/>
                  <a:pt x="16861" y="478"/>
                  <a:pt x="16861" y="436"/>
                </a:cubicBezTo>
                <a:cubicBezTo>
                  <a:pt x="16861" y="394"/>
                  <a:pt x="16846" y="358"/>
                  <a:pt x="16817" y="329"/>
                </a:cubicBezTo>
                <a:cubicBezTo>
                  <a:pt x="16788" y="299"/>
                  <a:pt x="16752" y="284"/>
                  <a:pt x="16709" y="284"/>
                </a:cubicBezTo>
                <a:close/>
                <a:moveTo>
                  <a:pt x="28724" y="284"/>
                </a:moveTo>
                <a:cubicBezTo>
                  <a:pt x="28682" y="284"/>
                  <a:pt x="28646" y="299"/>
                  <a:pt x="28617" y="329"/>
                </a:cubicBezTo>
                <a:cubicBezTo>
                  <a:pt x="28587" y="358"/>
                  <a:pt x="28573" y="394"/>
                  <a:pt x="28573" y="436"/>
                </a:cubicBezTo>
                <a:cubicBezTo>
                  <a:pt x="28573" y="478"/>
                  <a:pt x="28587" y="513"/>
                  <a:pt x="28617" y="543"/>
                </a:cubicBezTo>
                <a:cubicBezTo>
                  <a:pt x="28646" y="572"/>
                  <a:pt x="28682" y="587"/>
                  <a:pt x="28724" y="587"/>
                </a:cubicBezTo>
                <a:cubicBezTo>
                  <a:pt x="28766" y="587"/>
                  <a:pt x="28802" y="572"/>
                  <a:pt x="28831" y="543"/>
                </a:cubicBezTo>
                <a:cubicBezTo>
                  <a:pt x="28860" y="513"/>
                  <a:pt x="28875" y="478"/>
                  <a:pt x="28875" y="436"/>
                </a:cubicBezTo>
                <a:cubicBezTo>
                  <a:pt x="28875" y="394"/>
                  <a:pt x="28860" y="358"/>
                  <a:pt x="28831" y="329"/>
                </a:cubicBezTo>
                <a:cubicBezTo>
                  <a:pt x="28802" y="299"/>
                  <a:pt x="28766" y="284"/>
                  <a:pt x="28724" y="284"/>
                </a:cubicBezTo>
                <a:close/>
                <a:moveTo>
                  <a:pt x="18439" y="300"/>
                </a:moveTo>
                <a:cubicBezTo>
                  <a:pt x="18500" y="300"/>
                  <a:pt x="18548" y="322"/>
                  <a:pt x="18584" y="364"/>
                </a:cubicBezTo>
                <a:cubicBezTo>
                  <a:pt x="18617" y="404"/>
                  <a:pt x="18634" y="454"/>
                  <a:pt x="18634" y="515"/>
                </a:cubicBezTo>
                <a:cubicBezTo>
                  <a:pt x="18634" y="576"/>
                  <a:pt x="18617" y="626"/>
                  <a:pt x="18584" y="666"/>
                </a:cubicBezTo>
                <a:cubicBezTo>
                  <a:pt x="18548" y="708"/>
                  <a:pt x="18500" y="729"/>
                  <a:pt x="18439" y="729"/>
                </a:cubicBezTo>
                <a:cubicBezTo>
                  <a:pt x="18378" y="729"/>
                  <a:pt x="18330" y="708"/>
                  <a:pt x="18294" y="666"/>
                </a:cubicBezTo>
                <a:cubicBezTo>
                  <a:pt x="18260" y="626"/>
                  <a:pt x="18244" y="576"/>
                  <a:pt x="18244" y="515"/>
                </a:cubicBezTo>
                <a:cubicBezTo>
                  <a:pt x="18244" y="454"/>
                  <a:pt x="18260" y="404"/>
                  <a:pt x="18294" y="364"/>
                </a:cubicBezTo>
                <a:cubicBezTo>
                  <a:pt x="18330" y="322"/>
                  <a:pt x="18378" y="300"/>
                  <a:pt x="18439" y="300"/>
                </a:cubicBezTo>
                <a:close/>
                <a:moveTo>
                  <a:pt x="19077" y="300"/>
                </a:moveTo>
                <a:cubicBezTo>
                  <a:pt x="19138" y="300"/>
                  <a:pt x="19185" y="322"/>
                  <a:pt x="19220" y="364"/>
                </a:cubicBezTo>
                <a:cubicBezTo>
                  <a:pt x="19254" y="404"/>
                  <a:pt x="19272" y="454"/>
                  <a:pt x="19272" y="515"/>
                </a:cubicBezTo>
                <a:cubicBezTo>
                  <a:pt x="19272" y="576"/>
                  <a:pt x="19254" y="626"/>
                  <a:pt x="19220" y="666"/>
                </a:cubicBezTo>
                <a:cubicBezTo>
                  <a:pt x="19185" y="708"/>
                  <a:pt x="19138" y="729"/>
                  <a:pt x="19077" y="729"/>
                </a:cubicBezTo>
                <a:cubicBezTo>
                  <a:pt x="19016" y="729"/>
                  <a:pt x="18967" y="708"/>
                  <a:pt x="18932" y="666"/>
                </a:cubicBezTo>
                <a:cubicBezTo>
                  <a:pt x="18898" y="626"/>
                  <a:pt x="18881" y="576"/>
                  <a:pt x="18881" y="515"/>
                </a:cubicBezTo>
                <a:cubicBezTo>
                  <a:pt x="18881" y="454"/>
                  <a:pt x="18898" y="404"/>
                  <a:pt x="18932" y="364"/>
                </a:cubicBezTo>
                <a:cubicBezTo>
                  <a:pt x="18967" y="322"/>
                  <a:pt x="19016" y="300"/>
                  <a:pt x="19077" y="300"/>
                </a:cubicBezTo>
                <a:close/>
                <a:moveTo>
                  <a:pt x="20723" y="300"/>
                </a:moveTo>
                <a:cubicBezTo>
                  <a:pt x="20783" y="300"/>
                  <a:pt x="20832" y="322"/>
                  <a:pt x="20870" y="364"/>
                </a:cubicBezTo>
                <a:cubicBezTo>
                  <a:pt x="20905" y="404"/>
                  <a:pt x="20923" y="454"/>
                  <a:pt x="20923" y="515"/>
                </a:cubicBezTo>
                <a:cubicBezTo>
                  <a:pt x="20923" y="576"/>
                  <a:pt x="20905" y="626"/>
                  <a:pt x="20870" y="666"/>
                </a:cubicBezTo>
                <a:cubicBezTo>
                  <a:pt x="20832" y="708"/>
                  <a:pt x="20783" y="729"/>
                  <a:pt x="20723" y="729"/>
                </a:cubicBezTo>
                <a:cubicBezTo>
                  <a:pt x="20662" y="729"/>
                  <a:pt x="20614" y="708"/>
                  <a:pt x="20579" y="666"/>
                </a:cubicBezTo>
                <a:cubicBezTo>
                  <a:pt x="20545" y="626"/>
                  <a:pt x="20527" y="576"/>
                  <a:pt x="20527" y="515"/>
                </a:cubicBezTo>
                <a:cubicBezTo>
                  <a:pt x="20527" y="454"/>
                  <a:pt x="20545" y="404"/>
                  <a:pt x="20579" y="364"/>
                </a:cubicBezTo>
                <a:cubicBezTo>
                  <a:pt x="20614" y="322"/>
                  <a:pt x="20662" y="300"/>
                  <a:pt x="20723" y="300"/>
                </a:cubicBezTo>
                <a:close/>
                <a:moveTo>
                  <a:pt x="21363" y="300"/>
                </a:moveTo>
                <a:cubicBezTo>
                  <a:pt x="21415" y="300"/>
                  <a:pt x="21458" y="316"/>
                  <a:pt x="21493" y="349"/>
                </a:cubicBezTo>
                <a:cubicBezTo>
                  <a:pt x="21526" y="380"/>
                  <a:pt x="21547" y="420"/>
                  <a:pt x="21555" y="470"/>
                </a:cubicBezTo>
                <a:lnTo>
                  <a:pt x="21170" y="470"/>
                </a:lnTo>
                <a:cubicBezTo>
                  <a:pt x="21178" y="420"/>
                  <a:pt x="21199" y="380"/>
                  <a:pt x="21232" y="349"/>
                </a:cubicBezTo>
                <a:cubicBezTo>
                  <a:pt x="21267" y="316"/>
                  <a:pt x="21311" y="300"/>
                  <a:pt x="21363" y="300"/>
                </a:cubicBezTo>
                <a:close/>
                <a:moveTo>
                  <a:pt x="22386" y="300"/>
                </a:moveTo>
                <a:cubicBezTo>
                  <a:pt x="22445" y="300"/>
                  <a:pt x="22493" y="321"/>
                  <a:pt x="22530" y="361"/>
                </a:cubicBezTo>
                <a:cubicBezTo>
                  <a:pt x="22564" y="400"/>
                  <a:pt x="22581" y="450"/>
                  <a:pt x="22581" y="510"/>
                </a:cubicBezTo>
                <a:cubicBezTo>
                  <a:pt x="22581" y="570"/>
                  <a:pt x="22564" y="620"/>
                  <a:pt x="22530" y="659"/>
                </a:cubicBezTo>
                <a:cubicBezTo>
                  <a:pt x="22513" y="678"/>
                  <a:pt x="22493" y="693"/>
                  <a:pt x="22469" y="704"/>
                </a:cubicBezTo>
                <a:cubicBezTo>
                  <a:pt x="22444" y="715"/>
                  <a:pt x="22417" y="720"/>
                  <a:pt x="22386" y="720"/>
                </a:cubicBezTo>
                <a:cubicBezTo>
                  <a:pt x="22325" y="720"/>
                  <a:pt x="22276" y="700"/>
                  <a:pt x="22239" y="659"/>
                </a:cubicBezTo>
                <a:cubicBezTo>
                  <a:pt x="22204" y="619"/>
                  <a:pt x="22186" y="570"/>
                  <a:pt x="22186" y="510"/>
                </a:cubicBezTo>
                <a:cubicBezTo>
                  <a:pt x="22186" y="451"/>
                  <a:pt x="22204" y="401"/>
                  <a:pt x="22239" y="361"/>
                </a:cubicBezTo>
                <a:cubicBezTo>
                  <a:pt x="22276" y="321"/>
                  <a:pt x="22325" y="300"/>
                  <a:pt x="22386" y="300"/>
                </a:cubicBezTo>
                <a:close/>
                <a:moveTo>
                  <a:pt x="30231" y="300"/>
                </a:moveTo>
                <a:cubicBezTo>
                  <a:pt x="30282" y="300"/>
                  <a:pt x="30326" y="316"/>
                  <a:pt x="30361" y="349"/>
                </a:cubicBezTo>
                <a:cubicBezTo>
                  <a:pt x="30394" y="380"/>
                  <a:pt x="30415" y="420"/>
                  <a:pt x="30423" y="470"/>
                </a:cubicBezTo>
                <a:lnTo>
                  <a:pt x="30038" y="470"/>
                </a:lnTo>
                <a:cubicBezTo>
                  <a:pt x="30046" y="420"/>
                  <a:pt x="30067" y="380"/>
                  <a:pt x="30100" y="349"/>
                </a:cubicBezTo>
                <a:cubicBezTo>
                  <a:pt x="30135" y="316"/>
                  <a:pt x="30179" y="300"/>
                  <a:pt x="30231" y="300"/>
                </a:cubicBezTo>
                <a:close/>
                <a:moveTo>
                  <a:pt x="31867" y="300"/>
                </a:moveTo>
                <a:cubicBezTo>
                  <a:pt x="31918" y="300"/>
                  <a:pt x="31962" y="316"/>
                  <a:pt x="31997" y="349"/>
                </a:cubicBezTo>
                <a:cubicBezTo>
                  <a:pt x="32030" y="380"/>
                  <a:pt x="32051" y="420"/>
                  <a:pt x="32059" y="470"/>
                </a:cubicBezTo>
                <a:lnTo>
                  <a:pt x="31674" y="470"/>
                </a:lnTo>
                <a:cubicBezTo>
                  <a:pt x="31682" y="420"/>
                  <a:pt x="31703" y="380"/>
                  <a:pt x="31736" y="349"/>
                </a:cubicBezTo>
                <a:cubicBezTo>
                  <a:pt x="31771" y="316"/>
                  <a:pt x="31815" y="300"/>
                  <a:pt x="31867" y="300"/>
                </a:cubicBezTo>
                <a:close/>
                <a:moveTo>
                  <a:pt x="85" y="461"/>
                </a:moveTo>
                <a:lnTo>
                  <a:pt x="355" y="461"/>
                </a:lnTo>
                <a:cubicBezTo>
                  <a:pt x="411" y="461"/>
                  <a:pt x="454" y="474"/>
                  <a:pt x="484" y="501"/>
                </a:cubicBezTo>
                <a:cubicBezTo>
                  <a:pt x="511" y="525"/>
                  <a:pt x="525" y="556"/>
                  <a:pt x="525" y="594"/>
                </a:cubicBezTo>
                <a:cubicBezTo>
                  <a:pt x="525" y="633"/>
                  <a:pt x="511" y="663"/>
                  <a:pt x="483" y="685"/>
                </a:cubicBezTo>
                <a:cubicBezTo>
                  <a:pt x="456" y="706"/>
                  <a:pt x="415" y="717"/>
                  <a:pt x="364" y="717"/>
                </a:cubicBezTo>
                <a:lnTo>
                  <a:pt x="85" y="717"/>
                </a:lnTo>
                <a:lnTo>
                  <a:pt x="85" y="461"/>
                </a:lnTo>
                <a:close/>
                <a:moveTo>
                  <a:pt x="17318" y="461"/>
                </a:moveTo>
                <a:lnTo>
                  <a:pt x="17588" y="461"/>
                </a:lnTo>
                <a:cubicBezTo>
                  <a:pt x="17644" y="461"/>
                  <a:pt x="17687" y="474"/>
                  <a:pt x="17718" y="501"/>
                </a:cubicBezTo>
                <a:cubicBezTo>
                  <a:pt x="17745" y="525"/>
                  <a:pt x="17758" y="556"/>
                  <a:pt x="17758" y="594"/>
                </a:cubicBezTo>
                <a:cubicBezTo>
                  <a:pt x="17758" y="633"/>
                  <a:pt x="17744" y="663"/>
                  <a:pt x="17717" y="685"/>
                </a:cubicBezTo>
                <a:cubicBezTo>
                  <a:pt x="17689" y="706"/>
                  <a:pt x="17649" y="717"/>
                  <a:pt x="17597" y="717"/>
                </a:cubicBezTo>
                <a:lnTo>
                  <a:pt x="17318" y="717"/>
                </a:lnTo>
                <a:lnTo>
                  <a:pt x="17318" y="461"/>
                </a:lnTo>
                <a:close/>
                <a:moveTo>
                  <a:pt x="36308" y="461"/>
                </a:moveTo>
                <a:lnTo>
                  <a:pt x="36578" y="461"/>
                </a:lnTo>
                <a:cubicBezTo>
                  <a:pt x="36634" y="461"/>
                  <a:pt x="36677" y="474"/>
                  <a:pt x="36708" y="501"/>
                </a:cubicBezTo>
                <a:cubicBezTo>
                  <a:pt x="36735" y="525"/>
                  <a:pt x="36748" y="556"/>
                  <a:pt x="36748" y="594"/>
                </a:cubicBezTo>
                <a:cubicBezTo>
                  <a:pt x="36748" y="633"/>
                  <a:pt x="36735" y="663"/>
                  <a:pt x="36707" y="685"/>
                </a:cubicBezTo>
                <a:cubicBezTo>
                  <a:pt x="36679" y="706"/>
                  <a:pt x="36639" y="717"/>
                  <a:pt x="36587" y="717"/>
                </a:cubicBezTo>
                <a:lnTo>
                  <a:pt x="36308" y="717"/>
                </a:lnTo>
                <a:lnTo>
                  <a:pt x="36308" y="461"/>
                </a:lnTo>
                <a:close/>
                <a:moveTo>
                  <a:pt x="2096" y="682"/>
                </a:moveTo>
                <a:lnTo>
                  <a:pt x="2096" y="797"/>
                </a:lnTo>
                <a:lnTo>
                  <a:pt x="2206" y="797"/>
                </a:lnTo>
                <a:lnTo>
                  <a:pt x="2206" y="682"/>
                </a:lnTo>
                <a:lnTo>
                  <a:pt x="2096" y="682"/>
                </a:lnTo>
                <a:close/>
                <a:moveTo>
                  <a:pt x="9127" y="682"/>
                </a:moveTo>
                <a:lnTo>
                  <a:pt x="9127" y="797"/>
                </a:lnTo>
                <a:lnTo>
                  <a:pt x="9237" y="797"/>
                </a:lnTo>
                <a:lnTo>
                  <a:pt x="9237" y="682"/>
                </a:lnTo>
                <a:lnTo>
                  <a:pt x="9127" y="682"/>
                </a:lnTo>
                <a:close/>
                <a:moveTo>
                  <a:pt x="22795" y="682"/>
                </a:moveTo>
                <a:lnTo>
                  <a:pt x="22795" y="797"/>
                </a:lnTo>
                <a:lnTo>
                  <a:pt x="22905" y="797"/>
                </a:lnTo>
                <a:lnTo>
                  <a:pt x="22905" y="682"/>
                </a:lnTo>
                <a:lnTo>
                  <a:pt x="22795" y="682"/>
                </a:lnTo>
                <a:close/>
                <a:moveTo>
                  <a:pt x="33171" y="682"/>
                </a:moveTo>
                <a:lnTo>
                  <a:pt x="33171" y="797"/>
                </a:lnTo>
                <a:lnTo>
                  <a:pt x="33281" y="797"/>
                </a:lnTo>
                <a:lnTo>
                  <a:pt x="33281" y="682"/>
                </a:lnTo>
                <a:lnTo>
                  <a:pt x="33171" y="682"/>
                </a:lnTo>
                <a:close/>
                <a:moveTo>
                  <a:pt x="35962" y="682"/>
                </a:moveTo>
                <a:lnTo>
                  <a:pt x="35962" y="797"/>
                </a:lnTo>
                <a:lnTo>
                  <a:pt x="36073" y="797"/>
                </a:lnTo>
                <a:lnTo>
                  <a:pt x="36073" y="682"/>
                </a:lnTo>
                <a:lnTo>
                  <a:pt x="35962" y="682"/>
                </a:lnTo>
                <a:close/>
                <a:moveTo>
                  <a:pt x="5084" y="1920"/>
                </a:moveTo>
                <a:cubicBezTo>
                  <a:pt x="4984" y="1920"/>
                  <a:pt x="4910" y="1941"/>
                  <a:pt x="4861" y="1981"/>
                </a:cubicBezTo>
                <a:cubicBezTo>
                  <a:pt x="4811" y="2022"/>
                  <a:pt x="4786" y="2075"/>
                  <a:pt x="4786" y="2139"/>
                </a:cubicBezTo>
                <a:cubicBezTo>
                  <a:pt x="4786" y="2185"/>
                  <a:pt x="4799" y="2220"/>
                  <a:pt x="4826" y="2247"/>
                </a:cubicBezTo>
                <a:cubicBezTo>
                  <a:pt x="4853" y="2273"/>
                  <a:pt x="4886" y="2295"/>
                  <a:pt x="4927" y="2311"/>
                </a:cubicBezTo>
                <a:cubicBezTo>
                  <a:pt x="4967" y="2327"/>
                  <a:pt x="5011" y="2341"/>
                  <a:pt x="5057" y="2352"/>
                </a:cubicBezTo>
                <a:cubicBezTo>
                  <a:pt x="5104" y="2362"/>
                  <a:pt x="5147" y="2372"/>
                  <a:pt x="5187" y="2384"/>
                </a:cubicBezTo>
                <a:cubicBezTo>
                  <a:pt x="5227" y="2396"/>
                  <a:pt x="5261" y="2412"/>
                  <a:pt x="5287" y="2430"/>
                </a:cubicBezTo>
                <a:cubicBezTo>
                  <a:pt x="5314" y="2448"/>
                  <a:pt x="5327" y="2473"/>
                  <a:pt x="5327" y="2505"/>
                </a:cubicBezTo>
                <a:cubicBezTo>
                  <a:pt x="5327" y="2598"/>
                  <a:pt x="5253" y="2645"/>
                  <a:pt x="5105" y="2645"/>
                </a:cubicBezTo>
                <a:cubicBezTo>
                  <a:pt x="5034" y="2645"/>
                  <a:pt x="4978" y="2633"/>
                  <a:pt x="4935" y="2608"/>
                </a:cubicBezTo>
                <a:cubicBezTo>
                  <a:pt x="4885" y="2580"/>
                  <a:pt x="4859" y="2538"/>
                  <a:pt x="4856" y="2484"/>
                </a:cubicBezTo>
                <a:lnTo>
                  <a:pt x="4763" y="2484"/>
                </a:lnTo>
                <a:cubicBezTo>
                  <a:pt x="4770" y="2560"/>
                  <a:pt x="4799" y="2619"/>
                  <a:pt x="4851" y="2660"/>
                </a:cubicBezTo>
                <a:cubicBezTo>
                  <a:pt x="4909" y="2707"/>
                  <a:pt x="4993" y="2730"/>
                  <a:pt x="5104" y="2730"/>
                </a:cubicBezTo>
                <a:cubicBezTo>
                  <a:pt x="5202" y="2730"/>
                  <a:pt x="5279" y="2710"/>
                  <a:pt x="5334" y="2671"/>
                </a:cubicBezTo>
                <a:cubicBezTo>
                  <a:pt x="5389" y="2632"/>
                  <a:pt x="5417" y="2576"/>
                  <a:pt x="5417" y="2502"/>
                </a:cubicBezTo>
                <a:cubicBezTo>
                  <a:pt x="5417" y="2440"/>
                  <a:pt x="5389" y="2391"/>
                  <a:pt x="5332" y="2355"/>
                </a:cubicBezTo>
                <a:cubicBezTo>
                  <a:pt x="5307" y="2339"/>
                  <a:pt x="5278" y="2325"/>
                  <a:pt x="5245" y="2314"/>
                </a:cubicBezTo>
                <a:cubicBezTo>
                  <a:pt x="5212" y="2303"/>
                  <a:pt x="5179" y="2293"/>
                  <a:pt x="5145" y="2285"/>
                </a:cubicBezTo>
                <a:cubicBezTo>
                  <a:pt x="5112" y="2276"/>
                  <a:pt x="5078" y="2269"/>
                  <a:pt x="5046" y="2261"/>
                </a:cubicBezTo>
                <a:cubicBezTo>
                  <a:pt x="5013" y="2253"/>
                  <a:pt x="4984" y="2244"/>
                  <a:pt x="4958" y="2234"/>
                </a:cubicBezTo>
                <a:cubicBezTo>
                  <a:pt x="4933" y="2223"/>
                  <a:pt x="4912" y="2210"/>
                  <a:pt x="4897" y="2195"/>
                </a:cubicBezTo>
                <a:cubicBezTo>
                  <a:pt x="4881" y="2180"/>
                  <a:pt x="4874" y="2163"/>
                  <a:pt x="4874" y="2145"/>
                </a:cubicBezTo>
                <a:cubicBezTo>
                  <a:pt x="4874" y="2127"/>
                  <a:pt x="4877" y="2111"/>
                  <a:pt x="4882" y="2095"/>
                </a:cubicBezTo>
                <a:cubicBezTo>
                  <a:pt x="4887" y="2079"/>
                  <a:pt x="4897" y="2064"/>
                  <a:pt x="4912" y="2051"/>
                </a:cubicBezTo>
                <a:cubicBezTo>
                  <a:pt x="4927" y="2038"/>
                  <a:pt x="4949" y="2027"/>
                  <a:pt x="4976" y="2017"/>
                </a:cubicBezTo>
                <a:cubicBezTo>
                  <a:pt x="5004" y="2008"/>
                  <a:pt x="5037" y="2004"/>
                  <a:pt x="5078" y="2004"/>
                </a:cubicBezTo>
                <a:cubicBezTo>
                  <a:pt x="5118" y="2004"/>
                  <a:pt x="5151" y="2008"/>
                  <a:pt x="5178" y="2016"/>
                </a:cubicBezTo>
                <a:cubicBezTo>
                  <a:pt x="5254" y="2037"/>
                  <a:pt x="5296" y="2081"/>
                  <a:pt x="5304" y="2146"/>
                </a:cubicBezTo>
                <a:lnTo>
                  <a:pt x="5397" y="2146"/>
                </a:lnTo>
                <a:cubicBezTo>
                  <a:pt x="5394" y="2083"/>
                  <a:pt x="5367" y="2030"/>
                  <a:pt x="5317" y="1989"/>
                </a:cubicBezTo>
                <a:cubicBezTo>
                  <a:pt x="5262" y="1943"/>
                  <a:pt x="5184" y="1920"/>
                  <a:pt x="5084" y="1920"/>
                </a:cubicBezTo>
                <a:close/>
                <a:moveTo>
                  <a:pt x="15441" y="1920"/>
                </a:moveTo>
                <a:cubicBezTo>
                  <a:pt x="15326" y="1920"/>
                  <a:pt x="15232" y="1960"/>
                  <a:pt x="15161" y="2039"/>
                </a:cubicBezTo>
                <a:cubicBezTo>
                  <a:pt x="15093" y="2114"/>
                  <a:pt x="15059" y="2210"/>
                  <a:pt x="15059" y="2325"/>
                </a:cubicBezTo>
                <a:cubicBezTo>
                  <a:pt x="15059" y="2441"/>
                  <a:pt x="15093" y="2536"/>
                  <a:pt x="15161" y="2612"/>
                </a:cubicBezTo>
                <a:cubicBezTo>
                  <a:pt x="15232" y="2691"/>
                  <a:pt x="15326" y="2730"/>
                  <a:pt x="15441" y="2730"/>
                </a:cubicBezTo>
                <a:cubicBezTo>
                  <a:pt x="15529" y="2730"/>
                  <a:pt x="15604" y="2707"/>
                  <a:pt x="15669" y="2660"/>
                </a:cubicBezTo>
                <a:cubicBezTo>
                  <a:pt x="15729" y="2617"/>
                  <a:pt x="15773" y="2559"/>
                  <a:pt x="15799" y="2484"/>
                </a:cubicBezTo>
                <a:lnTo>
                  <a:pt x="15705" y="2484"/>
                </a:lnTo>
                <a:cubicBezTo>
                  <a:pt x="15684" y="2533"/>
                  <a:pt x="15652" y="2571"/>
                  <a:pt x="15610" y="2600"/>
                </a:cubicBezTo>
                <a:cubicBezTo>
                  <a:pt x="15567" y="2628"/>
                  <a:pt x="15518" y="2643"/>
                  <a:pt x="15462" y="2643"/>
                </a:cubicBezTo>
                <a:cubicBezTo>
                  <a:pt x="15359" y="2643"/>
                  <a:pt x="15280" y="2612"/>
                  <a:pt x="15226" y="2551"/>
                </a:cubicBezTo>
                <a:cubicBezTo>
                  <a:pt x="15174" y="2493"/>
                  <a:pt x="15148" y="2418"/>
                  <a:pt x="15148" y="2325"/>
                </a:cubicBezTo>
                <a:cubicBezTo>
                  <a:pt x="15148" y="2233"/>
                  <a:pt x="15174" y="2158"/>
                  <a:pt x="15226" y="2099"/>
                </a:cubicBezTo>
                <a:cubicBezTo>
                  <a:pt x="15252" y="2071"/>
                  <a:pt x="15283" y="2049"/>
                  <a:pt x="15320" y="2032"/>
                </a:cubicBezTo>
                <a:cubicBezTo>
                  <a:pt x="15358" y="2016"/>
                  <a:pt x="15405" y="2008"/>
                  <a:pt x="15462" y="2008"/>
                </a:cubicBezTo>
                <a:cubicBezTo>
                  <a:pt x="15518" y="2008"/>
                  <a:pt x="15567" y="2022"/>
                  <a:pt x="15610" y="2051"/>
                </a:cubicBezTo>
                <a:cubicBezTo>
                  <a:pt x="15652" y="2080"/>
                  <a:pt x="15684" y="2118"/>
                  <a:pt x="15705" y="2166"/>
                </a:cubicBezTo>
                <a:lnTo>
                  <a:pt x="15799" y="2166"/>
                </a:lnTo>
                <a:cubicBezTo>
                  <a:pt x="15773" y="2092"/>
                  <a:pt x="15729" y="2032"/>
                  <a:pt x="15669" y="1989"/>
                </a:cubicBezTo>
                <a:cubicBezTo>
                  <a:pt x="15604" y="1943"/>
                  <a:pt x="15529" y="1920"/>
                  <a:pt x="15441" y="1920"/>
                </a:cubicBezTo>
                <a:close/>
                <a:moveTo>
                  <a:pt x="16550" y="1920"/>
                </a:moveTo>
                <a:cubicBezTo>
                  <a:pt x="16432" y="1920"/>
                  <a:pt x="16335" y="1960"/>
                  <a:pt x="16260" y="2039"/>
                </a:cubicBezTo>
                <a:cubicBezTo>
                  <a:pt x="16186" y="2115"/>
                  <a:pt x="16149" y="2211"/>
                  <a:pt x="16149" y="2325"/>
                </a:cubicBezTo>
                <a:cubicBezTo>
                  <a:pt x="16149" y="2440"/>
                  <a:pt x="16186" y="2535"/>
                  <a:pt x="16260" y="2612"/>
                </a:cubicBezTo>
                <a:cubicBezTo>
                  <a:pt x="16335" y="2691"/>
                  <a:pt x="16432" y="2730"/>
                  <a:pt x="16550" y="2730"/>
                </a:cubicBezTo>
                <a:cubicBezTo>
                  <a:pt x="16668" y="2730"/>
                  <a:pt x="16764" y="2691"/>
                  <a:pt x="16839" y="2612"/>
                </a:cubicBezTo>
                <a:cubicBezTo>
                  <a:pt x="16913" y="2535"/>
                  <a:pt x="16950" y="2440"/>
                  <a:pt x="16950" y="2325"/>
                </a:cubicBezTo>
                <a:cubicBezTo>
                  <a:pt x="16950" y="2211"/>
                  <a:pt x="16913" y="2115"/>
                  <a:pt x="16839" y="2039"/>
                </a:cubicBezTo>
                <a:cubicBezTo>
                  <a:pt x="16764" y="1960"/>
                  <a:pt x="16668" y="1920"/>
                  <a:pt x="16550" y="1920"/>
                </a:cubicBezTo>
                <a:close/>
                <a:moveTo>
                  <a:pt x="0" y="1930"/>
                </a:moveTo>
                <a:lnTo>
                  <a:pt x="246" y="2720"/>
                </a:lnTo>
                <a:lnTo>
                  <a:pt x="348" y="2720"/>
                </a:lnTo>
                <a:lnTo>
                  <a:pt x="561" y="2056"/>
                </a:lnTo>
                <a:lnTo>
                  <a:pt x="774" y="2720"/>
                </a:lnTo>
                <a:lnTo>
                  <a:pt x="876" y="2720"/>
                </a:lnTo>
                <a:lnTo>
                  <a:pt x="1122" y="1930"/>
                </a:lnTo>
                <a:lnTo>
                  <a:pt x="1028" y="1930"/>
                </a:lnTo>
                <a:lnTo>
                  <a:pt x="825" y="2593"/>
                </a:lnTo>
                <a:lnTo>
                  <a:pt x="612" y="1930"/>
                </a:lnTo>
                <a:lnTo>
                  <a:pt x="510" y="1930"/>
                </a:lnTo>
                <a:lnTo>
                  <a:pt x="297" y="2593"/>
                </a:lnTo>
                <a:lnTo>
                  <a:pt x="95" y="1930"/>
                </a:lnTo>
                <a:lnTo>
                  <a:pt x="0" y="1930"/>
                </a:lnTo>
                <a:close/>
                <a:moveTo>
                  <a:pt x="1409" y="1930"/>
                </a:moveTo>
                <a:lnTo>
                  <a:pt x="1655" y="2720"/>
                </a:lnTo>
                <a:lnTo>
                  <a:pt x="1756" y="2720"/>
                </a:lnTo>
                <a:lnTo>
                  <a:pt x="1970" y="2056"/>
                </a:lnTo>
                <a:lnTo>
                  <a:pt x="2183" y="2720"/>
                </a:lnTo>
                <a:lnTo>
                  <a:pt x="2285" y="2720"/>
                </a:lnTo>
                <a:lnTo>
                  <a:pt x="2530" y="1930"/>
                </a:lnTo>
                <a:lnTo>
                  <a:pt x="2436" y="1930"/>
                </a:lnTo>
                <a:lnTo>
                  <a:pt x="2233" y="2593"/>
                </a:lnTo>
                <a:lnTo>
                  <a:pt x="2021" y="1930"/>
                </a:lnTo>
                <a:lnTo>
                  <a:pt x="1918" y="1930"/>
                </a:lnTo>
                <a:lnTo>
                  <a:pt x="1706" y="2593"/>
                </a:lnTo>
                <a:lnTo>
                  <a:pt x="1503" y="1930"/>
                </a:lnTo>
                <a:lnTo>
                  <a:pt x="1409" y="1930"/>
                </a:lnTo>
                <a:close/>
                <a:moveTo>
                  <a:pt x="2817" y="1930"/>
                </a:moveTo>
                <a:lnTo>
                  <a:pt x="3063" y="2720"/>
                </a:lnTo>
                <a:lnTo>
                  <a:pt x="3165" y="2720"/>
                </a:lnTo>
                <a:lnTo>
                  <a:pt x="3379" y="2056"/>
                </a:lnTo>
                <a:lnTo>
                  <a:pt x="3592" y="2720"/>
                </a:lnTo>
                <a:lnTo>
                  <a:pt x="3694" y="2720"/>
                </a:lnTo>
                <a:lnTo>
                  <a:pt x="3940" y="1930"/>
                </a:lnTo>
                <a:lnTo>
                  <a:pt x="3845" y="1930"/>
                </a:lnTo>
                <a:lnTo>
                  <a:pt x="3643" y="2593"/>
                </a:lnTo>
                <a:lnTo>
                  <a:pt x="3430" y="1930"/>
                </a:lnTo>
                <a:lnTo>
                  <a:pt x="3327" y="1930"/>
                </a:lnTo>
                <a:lnTo>
                  <a:pt x="3114" y="2593"/>
                </a:lnTo>
                <a:lnTo>
                  <a:pt x="2911" y="1930"/>
                </a:lnTo>
                <a:lnTo>
                  <a:pt x="2817" y="1930"/>
                </a:lnTo>
                <a:close/>
                <a:moveTo>
                  <a:pt x="5812" y="1930"/>
                </a:moveTo>
                <a:lnTo>
                  <a:pt x="5812" y="2380"/>
                </a:lnTo>
                <a:cubicBezTo>
                  <a:pt x="5812" y="2485"/>
                  <a:pt x="5844" y="2570"/>
                  <a:pt x="5907" y="2634"/>
                </a:cubicBezTo>
                <a:cubicBezTo>
                  <a:pt x="5969" y="2698"/>
                  <a:pt x="6050" y="2730"/>
                  <a:pt x="6148" y="2730"/>
                </a:cubicBezTo>
                <a:cubicBezTo>
                  <a:pt x="6248" y="2730"/>
                  <a:pt x="6328" y="2698"/>
                  <a:pt x="6391" y="2634"/>
                </a:cubicBezTo>
                <a:cubicBezTo>
                  <a:pt x="6453" y="2570"/>
                  <a:pt x="6484" y="2485"/>
                  <a:pt x="6484" y="2380"/>
                </a:cubicBezTo>
                <a:lnTo>
                  <a:pt x="6484" y="1930"/>
                </a:lnTo>
                <a:lnTo>
                  <a:pt x="6395" y="1930"/>
                </a:lnTo>
                <a:lnTo>
                  <a:pt x="6395" y="2383"/>
                </a:lnTo>
                <a:cubicBezTo>
                  <a:pt x="6395" y="2469"/>
                  <a:pt x="6369" y="2535"/>
                  <a:pt x="6318" y="2582"/>
                </a:cubicBezTo>
                <a:cubicBezTo>
                  <a:pt x="6274" y="2622"/>
                  <a:pt x="6217" y="2643"/>
                  <a:pt x="6148" y="2643"/>
                </a:cubicBezTo>
                <a:cubicBezTo>
                  <a:pt x="6079" y="2643"/>
                  <a:pt x="6022" y="2622"/>
                  <a:pt x="5978" y="2582"/>
                </a:cubicBezTo>
                <a:cubicBezTo>
                  <a:pt x="5927" y="2534"/>
                  <a:pt x="5902" y="2468"/>
                  <a:pt x="5902" y="2383"/>
                </a:cubicBezTo>
                <a:lnTo>
                  <a:pt x="5902" y="1930"/>
                </a:lnTo>
                <a:lnTo>
                  <a:pt x="5812" y="1930"/>
                </a:lnTo>
                <a:close/>
                <a:moveTo>
                  <a:pt x="6935" y="1930"/>
                </a:moveTo>
                <a:lnTo>
                  <a:pt x="6935" y="2720"/>
                </a:lnTo>
                <a:lnTo>
                  <a:pt x="7024" y="2720"/>
                </a:lnTo>
                <a:lnTo>
                  <a:pt x="7024" y="2053"/>
                </a:lnTo>
                <a:lnTo>
                  <a:pt x="7513" y="2720"/>
                </a:lnTo>
                <a:lnTo>
                  <a:pt x="7617" y="2720"/>
                </a:lnTo>
                <a:lnTo>
                  <a:pt x="7617" y="1930"/>
                </a:lnTo>
                <a:lnTo>
                  <a:pt x="7527" y="1930"/>
                </a:lnTo>
                <a:lnTo>
                  <a:pt x="7527" y="2595"/>
                </a:lnTo>
                <a:lnTo>
                  <a:pt x="7039" y="1930"/>
                </a:lnTo>
                <a:lnTo>
                  <a:pt x="6935" y="1930"/>
                </a:lnTo>
                <a:close/>
                <a:moveTo>
                  <a:pt x="8075" y="1930"/>
                </a:moveTo>
                <a:lnTo>
                  <a:pt x="8075" y="2720"/>
                </a:lnTo>
                <a:lnTo>
                  <a:pt x="8165" y="2720"/>
                </a:lnTo>
                <a:lnTo>
                  <a:pt x="8165" y="2438"/>
                </a:lnTo>
                <a:lnTo>
                  <a:pt x="8432" y="2438"/>
                </a:lnTo>
                <a:cubicBezTo>
                  <a:pt x="8515" y="2438"/>
                  <a:pt x="8581" y="2416"/>
                  <a:pt x="8630" y="2370"/>
                </a:cubicBezTo>
                <a:cubicBezTo>
                  <a:pt x="8679" y="2324"/>
                  <a:pt x="8703" y="2262"/>
                  <a:pt x="8703" y="2184"/>
                </a:cubicBezTo>
                <a:cubicBezTo>
                  <a:pt x="8703" y="2107"/>
                  <a:pt x="8679" y="2045"/>
                  <a:pt x="8631" y="1999"/>
                </a:cubicBezTo>
                <a:cubicBezTo>
                  <a:pt x="8582" y="1953"/>
                  <a:pt x="8515" y="1930"/>
                  <a:pt x="8432" y="1930"/>
                </a:cubicBezTo>
                <a:lnTo>
                  <a:pt x="8075" y="1930"/>
                </a:lnTo>
                <a:close/>
                <a:moveTo>
                  <a:pt x="9092" y="1930"/>
                </a:moveTo>
                <a:lnTo>
                  <a:pt x="9092" y="2720"/>
                </a:lnTo>
                <a:lnTo>
                  <a:pt x="9182" y="2720"/>
                </a:lnTo>
                <a:lnTo>
                  <a:pt x="9182" y="2368"/>
                </a:lnTo>
                <a:lnTo>
                  <a:pt x="9642" y="2368"/>
                </a:lnTo>
                <a:lnTo>
                  <a:pt x="9642" y="2720"/>
                </a:lnTo>
                <a:lnTo>
                  <a:pt x="9732" y="2720"/>
                </a:lnTo>
                <a:lnTo>
                  <a:pt x="9732" y="1930"/>
                </a:lnTo>
                <a:lnTo>
                  <a:pt x="9642" y="1930"/>
                </a:lnTo>
                <a:lnTo>
                  <a:pt x="9642" y="2281"/>
                </a:lnTo>
                <a:lnTo>
                  <a:pt x="9182" y="2281"/>
                </a:lnTo>
                <a:lnTo>
                  <a:pt x="9182" y="1930"/>
                </a:lnTo>
                <a:lnTo>
                  <a:pt x="9092" y="1930"/>
                </a:lnTo>
                <a:close/>
                <a:moveTo>
                  <a:pt x="10434" y="1930"/>
                </a:moveTo>
                <a:lnTo>
                  <a:pt x="10098" y="2720"/>
                </a:lnTo>
                <a:lnTo>
                  <a:pt x="10197" y="2720"/>
                </a:lnTo>
                <a:lnTo>
                  <a:pt x="10294" y="2491"/>
                </a:lnTo>
                <a:lnTo>
                  <a:pt x="10686" y="2491"/>
                </a:lnTo>
                <a:lnTo>
                  <a:pt x="10782" y="2720"/>
                </a:lnTo>
                <a:lnTo>
                  <a:pt x="10882" y="2720"/>
                </a:lnTo>
                <a:lnTo>
                  <a:pt x="10546" y="1930"/>
                </a:lnTo>
                <a:lnTo>
                  <a:pt x="10434" y="1930"/>
                </a:lnTo>
                <a:close/>
                <a:moveTo>
                  <a:pt x="11248" y="1930"/>
                </a:moveTo>
                <a:lnTo>
                  <a:pt x="11248" y="2720"/>
                </a:lnTo>
                <a:lnTo>
                  <a:pt x="11338" y="2720"/>
                </a:lnTo>
                <a:lnTo>
                  <a:pt x="11338" y="2417"/>
                </a:lnTo>
                <a:lnTo>
                  <a:pt x="11612" y="2417"/>
                </a:lnTo>
                <a:lnTo>
                  <a:pt x="11803" y="2720"/>
                </a:lnTo>
                <a:lnTo>
                  <a:pt x="11909" y="2720"/>
                </a:lnTo>
                <a:lnTo>
                  <a:pt x="11702" y="2401"/>
                </a:lnTo>
                <a:cubicBezTo>
                  <a:pt x="11724" y="2396"/>
                  <a:pt x="11747" y="2389"/>
                  <a:pt x="11770" y="2379"/>
                </a:cubicBezTo>
                <a:cubicBezTo>
                  <a:pt x="11852" y="2343"/>
                  <a:pt x="11892" y="2276"/>
                  <a:pt x="11892" y="2177"/>
                </a:cubicBezTo>
                <a:cubicBezTo>
                  <a:pt x="11892" y="2101"/>
                  <a:pt x="11869" y="2041"/>
                  <a:pt x="11820" y="1997"/>
                </a:cubicBezTo>
                <a:cubicBezTo>
                  <a:pt x="11771" y="1953"/>
                  <a:pt x="11707" y="1930"/>
                  <a:pt x="11627" y="1930"/>
                </a:cubicBezTo>
                <a:lnTo>
                  <a:pt x="11248" y="1930"/>
                </a:lnTo>
                <a:close/>
                <a:moveTo>
                  <a:pt x="12314" y="1930"/>
                </a:moveTo>
                <a:lnTo>
                  <a:pt x="12314" y="2720"/>
                </a:lnTo>
                <a:lnTo>
                  <a:pt x="12404" y="2720"/>
                </a:lnTo>
                <a:lnTo>
                  <a:pt x="12404" y="2066"/>
                </a:lnTo>
                <a:lnTo>
                  <a:pt x="12701" y="2442"/>
                </a:lnTo>
                <a:lnTo>
                  <a:pt x="12993" y="2066"/>
                </a:lnTo>
                <a:lnTo>
                  <a:pt x="12993" y="2720"/>
                </a:lnTo>
                <a:lnTo>
                  <a:pt x="13083" y="2720"/>
                </a:lnTo>
                <a:lnTo>
                  <a:pt x="13083" y="1930"/>
                </a:lnTo>
                <a:lnTo>
                  <a:pt x="12979" y="1930"/>
                </a:lnTo>
                <a:lnTo>
                  <a:pt x="12701" y="2305"/>
                </a:lnTo>
                <a:lnTo>
                  <a:pt x="12418" y="1930"/>
                </a:lnTo>
                <a:lnTo>
                  <a:pt x="12314" y="1930"/>
                </a:lnTo>
                <a:close/>
                <a:moveTo>
                  <a:pt x="13786" y="1930"/>
                </a:moveTo>
                <a:lnTo>
                  <a:pt x="13451" y="2720"/>
                </a:lnTo>
                <a:lnTo>
                  <a:pt x="13549" y="2720"/>
                </a:lnTo>
                <a:lnTo>
                  <a:pt x="13646" y="2491"/>
                </a:lnTo>
                <a:lnTo>
                  <a:pt x="14037" y="2491"/>
                </a:lnTo>
                <a:lnTo>
                  <a:pt x="14134" y="2720"/>
                </a:lnTo>
                <a:lnTo>
                  <a:pt x="14233" y="2720"/>
                </a:lnTo>
                <a:lnTo>
                  <a:pt x="13898" y="1930"/>
                </a:lnTo>
                <a:lnTo>
                  <a:pt x="13786" y="1930"/>
                </a:lnTo>
                <a:close/>
                <a:moveTo>
                  <a:pt x="17360" y="1930"/>
                </a:moveTo>
                <a:lnTo>
                  <a:pt x="17360" y="2720"/>
                </a:lnTo>
                <a:lnTo>
                  <a:pt x="17449" y="2720"/>
                </a:lnTo>
                <a:lnTo>
                  <a:pt x="17449" y="2066"/>
                </a:lnTo>
                <a:lnTo>
                  <a:pt x="17747" y="2442"/>
                </a:lnTo>
                <a:lnTo>
                  <a:pt x="18039" y="2066"/>
                </a:lnTo>
                <a:lnTo>
                  <a:pt x="18039" y="2720"/>
                </a:lnTo>
                <a:lnTo>
                  <a:pt x="18129" y="2720"/>
                </a:lnTo>
                <a:lnTo>
                  <a:pt x="18129" y="1930"/>
                </a:lnTo>
                <a:lnTo>
                  <a:pt x="18025" y="1930"/>
                </a:lnTo>
                <a:lnTo>
                  <a:pt x="17747" y="2305"/>
                </a:lnTo>
                <a:lnTo>
                  <a:pt x="17464" y="1930"/>
                </a:lnTo>
                <a:lnTo>
                  <a:pt x="17360" y="1930"/>
                </a:lnTo>
                <a:close/>
                <a:moveTo>
                  <a:pt x="16550" y="2008"/>
                </a:moveTo>
                <a:cubicBezTo>
                  <a:pt x="16644" y="2008"/>
                  <a:pt x="16719" y="2038"/>
                  <a:pt x="16777" y="2099"/>
                </a:cubicBezTo>
                <a:cubicBezTo>
                  <a:pt x="16833" y="2158"/>
                  <a:pt x="16861" y="2234"/>
                  <a:pt x="16861" y="2325"/>
                </a:cubicBezTo>
                <a:cubicBezTo>
                  <a:pt x="16861" y="2417"/>
                  <a:pt x="16833" y="2492"/>
                  <a:pt x="16777" y="2551"/>
                </a:cubicBezTo>
                <a:cubicBezTo>
                  <a:pt x="16719" y="2612"/>
                  <a:pt x="16644" y="2643"/>
                  <a:pt x="16550" y="2643"/>
                </a:cubicBezTo>
                <a:cubicBezTo>
                  <a:pt x="16456" y="2643"/>
                  <a:pt x="16380" y="2612"/>
                  <a:pt x="16321" y="2551"/>
                </a:cubicBezTo>
                <a:cubicBezTo>
                  <a:pt x="16266" y="2492"/>
                  <a:pt x="16238" y="2417"/>
                  <a:pt x="16238" y="2325"/>
                </a:cubicBezTo>
                <a:cubicBezTo>
                  <a:pt x="16238" y="2234"/>
                  <a:pt x="16266" y="2158"/>
                  <a:pt x="16321" y="2099"/>
                </a:cubicBezTo>
                <a:cubicBezTo>
                  <a:pt x="16380" y="2038"/>
                  <a:pt x="16456" y="2008"/>
                  <a:pt x="16550" y="2008"/>
                </a:cubicBezTo>
                <a:close/>
                <a:moveTo>
                  <a:pt x="8165" y="2015"/>
                </a:moveTo>
                <a:lnTo>
                  <a:pt x="8425" y="2015"/>
                </a:lnTo>
                <a:cubicBezTo>
                  <a:pt x="8487" y="2015"/>
                  <a:pt x="8534" y="2030"/>
                  <a:pt x="8566" y="2060"/>
                </a:cubicBezTo>
                <a:cubicBezTo>
                  <a:pt x="8597" y="2090"/>
                  <a:pt x="8614" y="2132"/>
                  <a:pt x="8614" y="2185"/>
                </a:cubicBezTo>
                <a:cubicBezTo>
                  <a:pt x="8614" y="2238"/>
                  <a:pt x="8597" y="2279"/>
                  <a:pt x="8566" y="2309"/>
                </a:cubicBezTo>
                <a:cubicBezTo>
                  <a:pt x="8534" y="2340"/>
                  <a:pt x="8487" y="2355"/>
                  <a:pt x="8425" y="2355"/>
                </a:cubicBezTo>
                <a:lnTo>
                  <a:pt x="8165" y="2355"/>
                </a:lnTo>
                <a:lnTo>
                  <a:pt x="8165" y="2015"/>
                </a:lnTo>
                <a:close/>
                <a:moveTo>
                  <a:pt x="11338" y="2015"/>
                </a:moveTo>
                <a:lnTo>
                  <a:pt x="11615" y="2015"/>
                </a:lnTo>
                <a:cubicBezTo>
                  <a:pt x="11672" y="2015"/>
                  <a:pt x="11718" y="2029"/>
                  <a:pt x="11752" y="2058"/>
                </a:cubicBezTo>
                <a:cubicBezTo>
                  <a:pt x="11786" y="2087"/>
                  <a:pt x="11803" y="2127"/>
                  <a:pt x="11803" y="2177"/>
                </a:cubicBezTo>
                <a:cubicBezTo>
                  <a:pt x="11803" y="2208"/>
                  <a:pt x="11797" y="2234"/>
                  <a:pt x="11786" y="2254"/>
                </a:cubicBezTo>
                <a:cubicBezTo>
                  <a:pt x="11754" y="2306"/>
                  <a:pt x="11695" y="2332"/>
                  <a:pt x="11611" y="2332"/>
                </a:cubicBezTo>
                <a:lnTo>
                  <a:pt x="11338" y="2332"/>
                </a:lnTo>
                <a:lnTo>
                  <a:pt x="11338" y="2015"/>
                </a:lnTo>
                <a:close/>
                <a:moveTo>
                  <a:pt x="10490" y="2023"/>
                </a:moveTo>
                <a:lnTo>
                  <a:pt x="10651" y="2409"/>
                </a:lnTo>
                <a:lnTo>
                  <a:pt x="10329" y="2409"/>
                </a:lnTo>
                <a:lnTo>
                  <a:pt x="10490" y="2023"/>
                </a:lnTo>
                <a:close/>
                <a:moveTo>
                  <a:pt x="13842" y="2023"/>
                </a:moveTo>
                <a:lnTo>
                  <a:pt x="14003" y="2409"/>
                </a:lnTo>
                <a:lnTo>
                  <a:pt x="13681" y="2409"/>
                </a:lnTo>
                <a:lnTo>
                  <a:pt x="13842" y="2023"/>
                </a:lnTo>
                <a:close/>
                <a:moveTo>
                  <a:pt x="4278" y="2599"/>
                </a:moveTo>
                <a:lnTo>
                  <a:pt x="4278" y="2720"/>
                </a:lnTo>
                <a:lnTo>
                  <a:pt x="4395" y="2720"/>
                </a:lnTo>
                <a:lnTo>
                  <a:pt x="4395" y="2599"/>
                </a:lnTo>
                <a:lnTo>
                  <a:pt x="4278" y="2599"/>
                </a:lnTo>
                <a:close/>
                <a:moveTo>
                  <a:pt x="14567" y="2599"/>
                </a:moveTo>
                <a:lnTo>
                  <a:pt x="14567" y="2720"/>
                </a:lnTo>
                <a:lnTo>
                  <a:pt x="14683" y="2720"/>
                </a:lnTo>
                <a:lnTo>
                  <a:pt x="14683" y="2599"/>
                </a:lnTo>
                <a:lnTo>
                  <a:pt x="14567" y="2599"/>
                </a:lnTo>
                <a:close/>
              </a:path>
            </a:pathLst>
          </a:custGeom>
          <a:solidFill>
            <a:schemeClr val="tx1">
              <a:lumMod val="85000"/>
              <a:lumOff val="1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Rectangle 8">
            <a:extLst>
              <a:ext uri="{FF2B5EF4-FFF2-40B4-BE49-F238E27FC236}">
                <a16:creationId xmlns:a16="http://schemas.microsoft.com/office/drawing/2014/main" id="{E2FB6E3C-0F63-456A-8BC2-445A559681E1}"/>
              </a:ext>
            </a:extLst>
          </p:cNvPr>
          <p:cNvSpPr/>
          <p:nvPr/>
        </p:nvSpPr>
        <p:spPr>
          <a:xfrm>
            <a:off x="295387" y="2470861"/>
            <a:ext cx="4452053" cy="584775"/>
          </a:xfrm>
          <a:prstGeom prst="rect">
            <a:avLst/>
          </a:prstGeom>
        </p:spPr>
        <p:txBody>
          <a:bodyPr wrap="none">
            <a:spAutoFit/>
          </a:bodyPr>
          <a:lstStyle/>
          <a:p>
            <a:r>
              <a:rPr lang="en-US" sz="3200" b="1" dirty="0"/>
              <a:t>Control of Documents</a:t>
            </a:r>
            <a:endParaRPr lang="en-IN" sz="3200" dirty="0"/>
          </a:p>
        </p:txBody>
      </p:sp>
    </p:spTree>
    <p:custDataLst>
      <p:tags r:id="rId1"/>
    </p:custDataLst>
    <p:extLst>
      <p:ext uri="{BB962C8B-B14F-4D97-AF65-F5344CB8AC3E}">
        <p14:creationId xmlns:p14="http://schemas.microsoft.com/office/powerpoint/2010/main" val="2181562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4521200" y="1828802"/>
            <a:ext cx="3386139" cy="666751"/>
          </a:xfrm>
          <a:prstGeom prst="rect">
            <a:avLst/>
          </a:prstGeom>
          <a:noFill/>
          <a:ln w="9525">
            <a:noFill/>
            <a:round/>
            <a:headEnd/>
            <a:tailEnd/>
          </a:ln>
        </p:spPr>
        <p:txBody>
          <a:bodyPr lIns="78903" tIns="41031" rIns="78903" bIns="41031"/>
          <a:lstStyle/>
          <a:p>
            <a:pPr>
              <a:lnSpc>
                <a:spcPct val="150000"/>
              </a:lnSpc>
              <a:tabLst>
                <a:tab pos="0" algn="l"/>
                <a:tab pos="400041" algn="l"/>
                <a:tab pos="800080" algn="l"/>
                <a:tab pos="1201709" algn="l"/>
                <a:tab pos="1601748" algn="l"/>
                <a:tab pos="2003375" algn="l"/>
                <a:tab pos="2403415" algn="l"/>
                <a:tab pos="2805043" algn="l"/>
                <a:tab pos="3205083" algn="l"/>
                <a:tab pos="3606710" algn="l"/>
                <a:tab pos="4006750" algn="l"/>
                <a:tab pos="4408378" algn="l"/>
                <a:tab pos="4808418" algn="l"/>
                <a:tab pos="5210044" algn="l"/>
                <a:tab pos="5610085" algn="l"/>
                <a:tab pos="6011712" algn="l"/>
                <a:tab pos="6411753" algn="l"/>
                <a:tab pos="6813380" algn="l"/>
                <a:tab pos="7213420" algn="l"/>
                <a:tab pos="7615048" algn="l"/>
                <a:tab pos="8015088" algn="l"/>
              </a:tabLst>
            </a:pPr>
            <a:r>
              <a:rPr lang="en-GB" sz="2800" dirty="0">
                <a:solidFill>
                  <a:prstClr val="black"/>
                </a:solidFill>
              </a:rPr>
              <a:t>Thank You! </a:t>
            </a:r>
            <a:br>
              <a:rPr lang="en-GB" sz="2800" dirty="0">
                <a:solidFill>
                  <a:prstClr val="black"/>
                </a:solidFill>
              </a:rPr>
            </a:br>
            <a:endParaRPr lang="en-GB" sz="1400" dirty="0">
              <a:solidFill>
                <a:srgbClr val="CCCCFF"/>
              </a:solidFill>
            </a:endParaRPr>
          </a:p>
        </p:txBody>
      </p:sp>
      <p:sp>
        <p:nvSpPr>
          <p:cNvPr id="5" name="Footer Placeholder 4"/>
          <p:cNvSpPr>
            <a:spLocks noGrp="1"/>
          </p:cNvSpPr>
          <p:nvPr>
            <p:ph type="ftr" sz="quarter" idx="11"/>
          </p:nvPr>
        </p:nvSpPr>
        <p:spPr/>
        <p:txBody>
          <a:bodyPr/>
          <a:lstStyle/>
          <a:p>
            <a:r>
              <a:rPr lang="en-US" dirty="0">
                <a:solidFill>
                  <a:prstClr val="black">
                    <a:tint val="75000"/>
                  </a:prstClr>
                </a:solidFill>
              </a:rPr>
              <a:t>© Sun Pharmaceutical Industries Limited. All Rights Reserved. </a:t>
            </a:r>
          </a:p>
        </p:txBody>
      </p:sp>
      <p:sp>
        <p:nvSpPr>
          <p:cNvPr id="6" name="Slide Number Placeholder 5"/>
          <p:cNvSpPr>
            <a:spLocks noGrp="1"/>
          </p:cNvSpPr>
          <p:nvPr>
            <p:ph type="sldNum" sz="quarter" idx="12"/>
          </p:nvPr>
        </p:nvSpPr>
        <p:spPr/>
        <p:txBody>
          <a:bodyPr/>
          <a:lstStyle/>
          <a:p>
            <a:fld id="{F38A8C95-54C6-49E4-A922-4C433BB7B5EF}" type="slidenum">
              <a:rPr lang="en-US" smtClean="0">
                <a:solidFill>
                  <a:prstClr val="black">
                    <a:tint val="75000"/>
                  </a:prstClr>
                </a:solidFill>
              </a:rPr>
              <a:pPr/>
              <a:t>10</a:t>
            </a:fld>
            <a:endParaRPr lang="en-US" dirty="0">
              <a:solidFill>
                <a:prstClr val="black">
                  <a:tint val="75000"/>
                </a:prstClr>
              </a:solidFill>
            </a:endParaRPr>
          </a:p>
        </p:txBody>
      </p:sp>
      <p:sp>
        <p:nvSpPr>
          <p:cNvPr id="7" name="Rectangle 6"/>
          <p:cNvSpPr/>
          <p:nvPr/>
        </p:nvSpPr>
        <p:spPr>
          <a:xfrm>
            <a:off x="4521200" y="4557491"/>
            <a:ext cx="5892800" cy="1061829"/>
          </a:xfrm>
          <a:prstGeom prst="rect">
            <a:avLst/>
          </a:prstGeom>
        </p:spPr>
        <p:txBody>
          <a:bodyPr wrap="square">
            <a:spAutoFit/>
          </a:bodyPr>
          <a:lstStyle/>
          <a:p>
            <a:r>
              <a:rPr lang="en-US" sz="900" dirty="0">
                <a:solidFill>
                  <a:prstClr val="white">
                    <a:lumMod val="65000"/>
                  </a:prstClr>
                </a:solidFill>
              </a:rPr>
              <a:t>© 2010 Sun Pharmaceutical Industries Limited., All Rights Reserved.</a:t>
            </a:r>
          </a:p>
          <a:p>
            <a:r>
              <a:rPr lang="en-US" sz="900" dirty="0">
                <a:solidFill>
                  <a:prstClr val="white">
                    <a:lumMod val="65000"/>
                  </a:prstClr>
                </a:solidFill>
              </a:rPr>
              <a:t>“SUN Pharma”, The Sun Pharmaceutical Industries Logo are trademarks of Sun Pharmaceutical Industries Limited.</a:t>
            </a:r>
            <a:br>
              <a:rPr lang="en-US" sz="900" dirty="0">
                <a:solidFill>
                  <a:prstClr val="white">
                    <a:lumMod val="65000"/>
                  </a:prstClr>
                </a:solidFill>
              </a:rPr>
            </a:br>
            <a:endParaRPr lang="en-US" sz="900" dirty="0">
              <a:solidFill>
                <a:prstClr val="white">
                  <a:lumMod val="65000"/>
                </a:prstClr>
              </a:solidFill>
            </a:endParaRPr>
          </a:p>
          <a:p>
            <a:r>
              <a:rPr lang="en-US" sz="900" dirty="0">
                <a:solidFill>
                  <a:prstClr val="white">
                    <a:lumMod val="65000"/>
                  </a:prstClr>
                </a:solidFill>
              </a:rPr>
              <a:t>This material was used during an oral presentation; it is not a complete record of the discussion. This work may not be used, sold, transferred, adapted, abridged, copied or reproduced in whole on or in part in any manner or form or in any media without the prior written consent. All product names and company names and logos mentioned herein are the trademarks or registered trademarks of their respective owners. </a:t>
            </a:r>
          </a:p>
        </p:txBody>
      </p:sp>
      <p:sp>
        <p:nvSpPr>
          <p:cNvPr id="8" name="Freeform 31"/>
          <p:cNvSpPr>
            <a:spLocks noEditPoints="1"/>
          </p:cNvSpPr>
          <p:nvPr/>
        </p:nvSpPr>
        <p:spPr bwMode="auto">
          <a:xfrm>
            <a:off x="4667250" y="5838825"/>
            <a:ext cx="4046103" cy="293115"/>
          </a:xfrm>
          <a:custGeom>
            <a:avLst/>
            <a:gdLst>
              <a:gd name="T0" fmla="*/ 27109 w 37682"/>
              <a:gd name="T1" fmla="*/ 386 h 2730"/>
              <a:gd name="T2" fmla="*/ 27035 w 37682"/>
              <a:gd name="T3" fmla="*/ 110 h 2730"/>
              <a:gd name="T4" fmla="*/ 31314 w 37682"/>
              <a:gd name="T5" fmla="*/ 232 h 2730"/>
              <a:gd name="T6" fmla="*/ 1016 w 37682"/>
              <a:gd name="T7" fmla="*/ 726 h 2730"/>
              <a:gd name="T8" fmla="*/ 1291 w 37682"/>
              <a:gd name="T9" fmla="*/ 254 h 2730"/>
              <a:gd name="T10" fmla="*/ 3081 w 37682"/>
              <a:gd name="T11" fmla="*/ 650 h 2730"/>
              <a:gd name="T12" fmla="*/ 7807 w 37682"/>
              <a:gd name="T13" fmla="*/ 740 h 2730"/>
              <a:gd name="T14" fmla="*/ 9425 w 37682"/>
              <a:gd name="T15" fmla="*/ 98 h 2730"/>
              <a:gd name="T16" fmla="*/ 9460 w 37682"/>
              <a:gd name="T17" fmla="*/ 300 h 2730"/>
              <a:gd name="T18" fmla="*/ 23403 w 37682"/>
              <a:gd name="T19" fmla="*/ 691 h 2730"/>
              <a:gd name="T20" fmla="*/ 23765 w 37682"/>
              <a:gd name="T21" fmla="*/ 106 h 2730"/>
              <a:gd name="T22" fmla="*/ 33979 w 37682"/>
              <a:gd name="T23" fmla="*/ 386 h 2730"/>
              <a:gd name="T24" fmla="*/ 37577 w 37682"/>
              <a:gd name="T25" fmla="*/ 152 h 2730"/>
              <a:gd name="T26" fmla="*/ 1527 w 37682"/>
              <a:gd name="T27" fmla="*/ 381 h 2730"/>
              <a:gd name="T28" fmla="*/ 2832 w 37682"/>
              <a:gd name="T29" fmla="*/ 558 h 2730"/>
              <a:gd name="T30" fmla="*/ 4184 w 37682"/>
              <a:gd name="T31" fmla="*/ 50 h 2730"/>
              <a:gd name="T32" fmla="*/ 5856 w 37682"/>
              <a:gd name="T33" fmla="*/ 558 h 2730"/>
              <a:gd name="T34" fmla="*/ 7036 w 37682"/>
              <a:gd name="T35" fmla="*/ 797 h 2730"/>
              <a:gd name="T36" fmla="*/ 8473 w 37682"/>
              <a:gd name="T37" fmla="*/ 50 h 2730"/>
              <a:gd name="T38" fmla="*/ 11528 w 37682"/>
              <a:gd name="T39" fmla="*/ 797 h 2730"/>
              <a:gd name="T40" fmla="*/ 12939 w 37682"/>
              <a:gd name="T41" fmla="*/ 797 h 2730"/>
              <a:gd name="T42" fmla="*/ 14299 w 37682"/>
              <a:gd name="T43" fmla="*/ 510 h 2730"/>
              <a:gd name="T44" fmla="*/ 14711 w 37682"/>
              <a:gd name="T45" fmla="*/ 50 h 2730"/>
              <a:gd name="T46" fmla="*/ 23982 w 37682"/>
              <a:gd name="T47" fmla="*/ 50 h 2730"/>
              <a:gd name="T48" fmla="*/ 25436 w 37682"/>
              <a:gd name="T49" fmla="*/ 50 h 2730"/>
              <a:gd name="T50" fmla="*/ 27557 w 37682"/>
              <a:gd name="T51" fmla="*/ 797 h 2730"/>
              <a:gd name="T52" fmla="*/ 29605 w 37682"/>
              <a:gd name="T53" fmla="*/ 50 h 2730"/>
              <a:gd name="T54" fmla="*/ 35714 w 37682"/>
              <a:gd name="T55" fmla="*/ 797 h 2730"/>
              <a:gd name="T56" fmla="*/ 3901 w 37682"/>
              <a:gd name="T57" fmla="*/ 122 h 2730"/>
              <a:gd name="T58" fmla="*/ 12174 w 37682"/>
              <a:gd name="T59" fmla="*/ 172 h 2730"/>
              <a:gd name="T60" fmla="*/ 17318 w 37682"/>
              <a:gd name="T61" fmla="*/ 384 h 2730"/>
              <a:gd name="T62" fmla="*/ 36702 w 37682"/>
              <a:gd name="T63" fmla="*/ 209 h 2730"/>
              <a:gd name="T64" fmla="*/ 18644 w 37682"/>
              <a:gd name="T65" fmla="*/ 308 h 2730"/>
              <a:gd name="T66" fmla="*/ 19846 w 37682"/>
              <a:gd name="T67" fmla="*/ 458 h 2730"/>
              <a:gd name="T68" fmla="*/ 21161 w 37682"/>
              <a:gd name="T69" fmla="*/ 721 h 2730"/>
              <a:gd name="T70" fmla="*/ 22034 w 37682"/>
              <a:gd name="T71" fmla="*/ 308 h 2730"/>
              <a:gd name="T72" fmla="*/ 22576 w 37682"/>
              <a:gd name="T73" fmla="*/ 323 h 2730"/>
              <a:gd name="T74" fmla="*/ 31872 w 37682"/>
              <a:gd name="T75" fmla="*/ 806 h 2730"/>
              <a:gd name="T76" fmla="*/ 32548 w 37682"/>
              <a:gd name="T77" fmla="*/ 308 h 2730"/>
              <a:gd name="T78" fmla="*/ 33076 w 37682"/>
              <a:gd name="T79" fmla="*/ 636 h 2730"/>
              <a:gd name="T80" fmla="*/ 9127 w 37682"/>
              <a:gd name="T81" fmla="*/ 232 h 2730"/>
              <a:gd name="T82" fmla="*/ 30693 w 37682"/>
              <a:gd name="T83" fmla="*/ 559 h 2730"/>
              <a:gd name="T84" fmla="*/ 6429 w 37682"/>
              <a:gd name="T85" fmla="*/ 587 h 2730"/>
              <a:gd name="T86" fmla="*/ 28831 w 37682"/>
              <a:gd name="T87" fmla="*/ 329 h 2730"/>
              <a:gd name="T88" fmla="*/ 20870 w 37682"/>
              <a:gd name="T89" fmla="*/ 364 h 2730"/>
              <a:gd name="T90" fmla="*/ 22186 w 37682"/>
              <a:gd name="T91" fmla="*/ 510 h 2730"/>
              <a:gd name="T92" fmla="*/ 85 w 37682"/>
              <a:gd name="T93" fmla="*/ 717 h 2730"/>
              <a:gd name="T94" fmla="*/ 2206 w 37682"/>
              <a:gd name="T95" fmla="*/ 682 h 2730"/>
              <a:gd name="T96" fmla="*/ 35962 w 37682"/>
              <a:gd name="T97" fmla="*/ 682 h 2730"/>
              <a:gd name="T98" fmla="*/ 5046 w 37682"/>
              <a:gd name="T99" fmla="*/ 2261 h 2730"/>
              <a:gd name="T100" fmla="*/ 15610 w 37682"/>
              <a:gd name="T101" fmla="*/ 2600 h 2730"/>
              <a:gd name="T102" fmla="*/ 0 w 37682"/>
              <a:gd name="T103" fmla="*/ 1930 h 2730"/>
              <a:gd name="T104" fmla="*/ 2436 w 37682"/>
              <a:gd name="T105" fmla="*/ 1930 h 2730"/>
              <a:gd name="T106" fmla="*/ 5812 w 37682"/>
              <a:gd name="T107" fmla="*/ 1930 h 2730"/>
              <a:gd name="T108" fmla="*/ 7617 w 37682"/>
              <a:gd name="T109" fmla="*/ 1930 h 2730"/>
              <a:gd name="T110" fmla="*/ 9732 w 37682"/>
              <a:gd name="T111" fmla="*/ 2720 h 2730"/>
              <a:gd name="T112" fmla="*/ 11803 w 37682"/>
              <a:gd name="T113" fmla="*/ 2720 h 2730"/>
              <a:gd name="T114" fmla="*/ 13786 w 37682"/>
              <a:gd name="T115" fmla="*/ 1930 h 2730"/>
              <a:gd name="T116" fmla="*/ 17360 w 37682"/>
              <a:gd name="T117" fmla="*/ 1930 h 2730"/>
              <a:gd name="T118" fmla="*/ 11803 w 37682"/>
              <a:gd name="T119" fmla="*/ 2177 h 2730"/>
              <a:gd name="T120" fmla="*/ 14683 w 37682"/>
              <a:gd name="T121" fmla="*/ 2599 h 2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682" h="2730">
                <a:moveTo>
                  <a:pt x="26756" y="0"/>
                </a:moveTo>
                <a:cubicBezTo>
                  <a:pt x="26698" y="0"/>
                  <a:pt x="26642" y="13"/>
                  <a:pt x="26585" y="39"/>
                </a:cubicBezTo>
                <a:cubicBezTo>
                  <a:pt x="26527" y="65"/>
                  <a:pt x="26477" y="99"/>
                  <a:pt x="26434" y="142"/>
                </a:cubicBezTo>
                <a:cubicBezTo>
                  <a:pt x="26391" y="186"/>
                  <a:pt x="26356" y="236"/>
                  <a:pt x="26331" y="293"/>
                </a:cubicBezTo>
                <a:cubicBezTo>
                  <a:pt x="26305" y="350"/>
                  <a:pt x="26294" y="407"/>
                  <a:pt x="26294" y="463"/>
                </a:cubicBezTo>
                <a:cubicBezTo>
                  <a:pt x="26294" y="520"/>
                  <a:pt x="26303" y="572"/>
                  <a:pt x="26322" y="618"/>
                </a:cubicBezTo>
                <a:cubicBezTo>
                  <a:pt x="26341" y="664"/>
                  <a:pt x="26367" y="705"/>
                  <a:pt x="26401" y="740"/>
                </a:cubicBezTo>
                <a:cubicBezTo>
                  <a:pt x="26435" y="775"/>
                  <a:pt x="26476" y="803"/>
                  <a:pt x="26524" y="823"/>
                </a:cubicBezTo>
                <a:cubicBezTo>
                  <a:pt x="26571" y="844"/>
                  <a:pt x="26623" y="853"/>
                  <a:pt x="26679" y="853"/>
                </a:cubicBezTo>
                <a:cubicBezTo>
                  <a:pt x="26784" y="853"/>
                  <a:pt x="26876" y="823"/>
                  <a:pt x="26952" y="762"/>
                </a:cubicBezTo>
                <a:lnTo>
                  <a:pt x="26928" y="728"/>
                </a:lnTo>
                <a:cubicBezTo>
                  <a:pt x="26860" y="784"/>
                  <a:pt x="26778" y="812"/>
                  <a:pt x="26681" y="812"/>
                </a:cubicBezTo>
                <a:cubicBezTo>
                  <a:pt x="26584" y="812"/>
                  <a:pt x="26502" y="779"/>
                  <a:pt x="26436" y="714"/>
                </a:cubicBezTo>
                <a:cubicBezTo>
                  <a:pt x="26404" y="684"/>
                  <a:pt x="26379" y="648"/>
                  <a:pt x="26361" y="606"/>
                </a:cubicBezTo>
                <a:cubicBezTo>
                  <a:pt x="26344" y="565"/>
                  <a:pt x="26335" y="518"/>
                  <a:pt x="26335" y="464"/>
                </a:cubicBezTo>
                <a:cubicBezTo>
                  <a:pt x="26335" y="411"/>
                  <a:pt x="26347" y="358"/>
                  <a:pt x="26370" y="306"/>
                </a:cubicBezTo>
                <a:cubicBezTo>
                  <a:pt x="26394" y="254"/>
                  <a:pt x="26426" y="209"/>
                  <a:pt x="26466" y="170"/>
                </a:cubicBezTo>
                <a:cubicBezTo>
                  <a:pt x="26505" y="131"/>
                  <a:pt x="26550" y="99"/>
                  <a:pt x="26602" y="76"/>
                </a:cubicBezTo>
                <a:cubicBezTo>
                  <a:pt x="26654" y="53"/>
                  <a:pt x="26709" y="42"/>
                  <a:pt x="26765" y="42"/>
                </a:cubicBezTo>
                <a:cubicBezTo>
                  <a:pt x="26862" y="42"/>
                  <a:pt x="26943" y="75"/>
                  <a:pt x="27009" y="142"/>
                </a:cubicBezTo>
                <a:cubicBezTo>
                  <a:pt x="27076" y="209"/>
                  <a:pt x="27109" y="290"/>
                  <a:pt x="27109" y="386"/>
                </a:cubicBezTo>
                <a:cubicBezTo>
                  <a:pt x="27109" y="463"/>
                  <a:pt x="27097" y="519"/>
                  <a:pt x="27071" y="554"/>
                </a:cubicBezTo>
                <a:cubicBezTo>
                  <a:pt x="27045" y="590"/>
                  <a:pt x="27012" y="607"/>
                  <a:pt x="26971" y="607"/>
                </a:cubicBezTo>
                <a:cubicBezTo>
                  <a:pt x="26930" y="607"/>
                  <a:pt x="26909" y="587"/>
                  <a:pt x="26909" y="547"/>
                </a:cubicBezTo>
                <a:lnTo>
                  <a:pt x="26909" y="538"/>
                </a:lnTo>
                <a:cubicBezTo>
                  <a:pt x="26909" y="536"/>
                  <a:pt x="26910" y="535"/>
                  <a:pt x="26911" y="533"/>
                </a:cubicBezTo>
                <a:lnTo>
                  <a:pt x="26964" y="203"/>
                </a:lnTo>
                <a:lnTo>
                  <a:pt x="26896" y="203"/>
                </a:lnTo>
                <a:lnTo>
                  <a:pt x="26884" y="276"/>
                </a:lnTo>
                <a:cubicBezTo>
                  <a:pt x="26857" y="223"/>
                  <a:pt x="26807" y="196"/>
                  <a:pt x="26735" y="196"/>
                </a:cubicBezTo>
                <a:cubicBezTo>
                  <a:pt x="26664" y="196"/>
                  <a:pt x="26604" y="222"/>
                  <a:pt x="26555" y="272"/>
                </a:cubicBezTo>
                <a:cubicBezTo>
                  <a:pt x="26506" y="323"/>
                  <a:pt x="26481" y="389"/>
                  <a:pt x="26481" y="471"/>
                </a:cubicBezTo>
                <a:cubicBezTo>
                  <a:pt x="26481" y="526"/>
                  <a:pt x="26497" y="572"/>
                  <a:pt x="26528" y="605"/>
                </a:cubicBezTo>
                <a:cubicBezTo>
                  <a:pt x="26563" y="641"/>
                  <a:pt x="26611" y="658"/>
                  <a:pt x="26673" y="658"/>
                </a:cubicBezTo>
                <a:cubicBezTo>
                  <a:pt x="26739" y="658"/>
                  <a:pt x="26793" y="632"/>
                  <a:pt x="26836" y="579"/>
                </a:cubicBezTo>
                <a:cubicBezTo>
                  <a:pt x="26837" y="594"/>
                  <a:pt x="26843" y="607"/>
                  <a:pt x="26851" y="619"/>
                </a:cubicBezTo>
                <a:cubicBezTo>
                  <a:pt x="26868" y="645"/>
                  <a:pt x="26897" y="658"/>
                  <a:pt x="26941" y="658"/>
                </a:cubicBezTo>
                <a:cubicBezTo>
                  <a:pt x="26999" y="658"/>
                  <a:pt x="27047" y="636"/>
                  <a:pt x="27086" y="591"/>
                </a:cubicBezTo>
                <a:cubicBezTo>
                  <a:pt x="27105" y="569"/>
                  <a:pt x="27121" y="540"/>
                  <a:pt x="27133" y="506"/>
                </a:cubicBezTo>
                <a:cubicBezTo>
                  <a:pt x="27145" y="471"/>
                  <a:pt x="27151" y="428"/>
                  <a:pt x="27151" y="377"/>
                </a:cubicBezTo>
                <a:cubicBezTo>
                  <a:pt x="27151" y="326"/>
                  <a:pt x="27141" y="277"/>
                  <a:pt x="27120" y="231"/>
                </a:cubicBezTo>
                <a:cubicBezTo>
                  <a:pt x="27099" y="184"/>
                  <a:pt x="27071" y="144"/>
                  <a:pt x="27035" y="110"/>
                </a:cubicBezTo>
                <a:cubicBezTo>
                  <a:pt x="27000" y="76"/>
                  <a:pt x="26958" y="49"/>
                  <a:pt x="26912" y="30"/>
                </a:cubicBezTo>
                <a:cubicBezTo>
                  <a:pt x="26865" y="10"/>
                  <a:pt x="26813" y="0"/>
                  <a:pt x="26756" y="0"/>
                </a:cubicBezTo>
                <a:close/>
                <a:moveTo>
                  <a:pt x="17963" y="7"/>
                </a:moveTo>
                <a:lnTo>
                  <a:pt x="17963" y="797"/>
                </a:lnTo>
                <a:lnTo>
                  <a:pt x="18047" y="797"/>
                </a:lnTo>
                <a:lnTo>
                  <a:pt x="18047" y="7"/>
                </a:lnTo>
                <a:lnTo>
                  <a:pt x="17963" y="7"/>
                </a:lnTo>
                <a:close/>
                <a:moveTo>
                  <a:pt x="20447" y="7"/>
                </a:moveTo>
                <a:lnTo>
                  <a:pt x="20447" y="797"/>
                </a:lnTo>
                <a:lnTo>
                  <a:pt x="20532" y="797"/>
                </a:lnTo>
                <a:lnTo>
                  <a:pt x="20532" y="707"/>
                </a:lnTo>
                <a:cubicBezTo>
                  <a:pt x="20577" y="773"/>
                  <a:pt x="20642" y="806"/>
                  <a:pt x="20728" y="806"/>
                </a:cubicBezTo>
                <a:cubicBezTo>
                  <a:pt x="20813" y="806"/>
                  <a:pt x="20881" y="777"/>
                  <a:pt x="20931" y="721"/>
                </a:cubicBezTo>
                <a:cubicBezTo>
                  <a:pt x="20982" y="665"/>
                  <a:pt x="21007" y="597"/>
                  <a:pt x="21007" y="515"/>
                </a:cubicBezTo>
                <a:cubicBezTo>
                  <a:pt x="21007" y="433"/>
                  <a:pt x="20982" y="364"/>
                  <a:pt x="20931" y="308"/>
                </a:cubicBezTo>
                <a:cubicBezTo>
                  <a:pt x="20881" y="252"/>
                  <a:pt x="20815" y="224"/>
                  <a:pt x="20734" y="224"/>
                </a:cubicBezTo>
                <a:cubicBezTo>
                  <a:pt x="20645" y="224"/>
                  <a:pt x="20578" y="257"/>
                  <a:pt x="20532" y="324"/>
                </a:cubicBezTo>
                <a:lnTo>
                  <a:pt x="20532" y="7"/>
                </a:lnTo>
                <a:lnTo>
                  <a:pt x="20447" y="7"/>
                </a:lnTo>
                <a:close/>
                <a:moveTo>
                  <a:pt x="31314" y="30"/>
                </a:moveTo>
                <a:lnTo>
                  <a:pt x="31314" y="232"/>
                </a:lnTo>
                <a:lnTo>
                  <a:pt x="31199" y="232"/>
                </a:lnTo>
                <a:lnTo>
                  <a:pt x="31199" y="307"/>
                </a:lnTo>
                <a:lnTo>
                  <a:pt x="31314" y="307"/>
                </a:lnTo>
                <a:lnTo>
                  <a:pt x="31314" y="797"/>
                </a:lnTo>
                <a:lnTo>
                  <a:pt x="31399" y="797"/>
                </a:lnTo>
                <a:lnTo>
                  <a:pt x="31399" y="307"/>
                </a:lnTo>
                <a:lnTo>
                  <a:pt x="31529" y="307"/>
                </a:lnTo>
                <a:lnTo>
                  <a:pt x="31529" y="232"/>
                </a:lnTo>
                <a:lnTo>
                  <a:pt x="31399" y="232"/>
                </a:lnTo>
                <a:lnTo>
                  <a:pt x="31399" y="30"/>
                </a:lnTo>
                <a:lnTo>
                  <a:pt x="31314" y="30"/>
                </a:lnTo>
                <a:close/>
                <a:moveTo>
                  <a:pt x="996" y="41"/>
                </a:moveTo>
                <a:cubicBezTo>
                  <a:pt x="902" y="41"/>
                  <a:pt x="831" y="60"/>
                  <a:pt x="784" y="98"/>
                </a:cubicBezTo>
                <a:cubicBezTo>
                  <a:pt x="738" y="137"/>
                  <a:pt x="715" y="186"/>
                  <a:pt x="715" y="247"/>
                </a:cubicBezTo>
                <a:cubicBezTo>
                  <a:pt x="715" y="290"/>
                  <a:pt x="727" y="324"/>
                  <a:pt x="752" y="350"/>
                </a:cubicBezTo>
                <a:cubicBezTo>
                  <a:pt x="778" y="375"/>
                  <a:pt x="809" y="395"/>
                  <a:pt x="847" y="411"/>
                </a:cubicBezTo>
                <a:cubicBezTo>
                  <a:pt x="885" y="426"/>
                  <a:pt x="926" y="439"/>
                  <a:pt x="970" y="448"/>
                </a:cubicBezTo>
                <a:cubicBezTo>
                  <a:pt x="1014" y="458"/>
                  <a:pt x="1056" y="469"/>
                  <a:pt x="1094" y="480"/>
                </a:cubicBezTo>
                <a:cubicBezTo>
                  <a:pt x="1132" y="492"/>
                  <a:pt x="1163" y="505"/>
                  <a:pt x="1188" y="523"/>
                </a:cubicBezTo>
                <a:cubicBezTo>
                  <a:pt x="1213" y="540"/>
                  <a:pt x="1226" y="564"/>
                  <a:pt x="1226" y="594"/>
                </a:cubicBezTo>
                <a:cubicBezTo>
                  <a:pt x="1226" y="682"/>
                  <a:pt x="1156" y="726"/>
                  <a:pt x="1016" y="726"/>
                </a:cubicBezTo>
                <a:cubicBezTo>
                  <a:pt x="949" y="726"/>
                  <a:pt x="895" y="714"/>
                  <a:pt x="855" y="691"/>
                </a:cubicBezTo>
                <a:cubicBezTo>
                  <a:pt x="808" y="664"/>
                  <a:pt x="783" y="625"/>
                  <a:pt x="780" y="574"/>
                </a:cubicBezTo>
                <a:lnTo>
                  <a:pt x="692" y="574"/>
                </a:lnTo>
                <a:cubicBezTo>
                  <a:pt x="699" y="646"/>
                  <a:pt x="726" y="701"/>
                  <a:pt x="775" y="740"/>
                </a:cubicBezTo>
                <a:cubicBezTo>
                  <a:pt x="830" y="784"/>
                  <a:pt x="911" y="806"/>
                  <a:pt x="1015" y="806"/>
                </a:cubicBezTo>
                <a:cubicBezTo>
                  <a:pt x="1108" y="806"/>
                  <a:pt x="1180" y="788"/>
                  <a:pt x="1232" y="751"/>
                </a:cubicBezTo>
                <a:cubicBezTo>
                  <a:pt x="1285" y="714"/>
                  <a:pt x="1311" y="660"/>
                  <a:pt x="1311" y="590"/>
                </a:cubicBezTo>
                <a:cubicBezTo>
                  <a:pt x="1311" y="532"/>
                  <a:pt x="1284" y="486"/>
                  <a:pt x="1230" y="452"/>
                </a:cubicBezTo>
                <a:cubicBezTo>
                  <a:pt x="1206" y="436"/>
                  <a:pt x="1179" y="422"/>
                  <a:pt x="1148" y="412"/>
                </a:cubicBezTo>
                <a:cubicBezTo>
                  <a:pt x="1118" y="402"/>
                  <a:pt x="1086" y="394"/>
                  <a:pt x="1054" y="386"/>
                </a:cubicBezTo>
                <a:cubicBezTo>
                  <a:pt x="1022" y="378"/>
                  <a:pt x="991" y="370"/>
                  <a:pt x="960" y="362"/>
                </a:cubicBezTo>
                <a:cubicBezTo>
                  <a:pt x="929" y="355"/>
                  <a:pt x="901" y="346"/>
                  <a:pt x="877" y="336"/>
                </a:cubicBezTo>
                <a:cubicBezTo>
                  <a:pt x="853" y="327"/>
                  <a:pt x="834" y="315"/>
                  <a:pt x="819" y="300"/>
                </a:cubicBezTo>
                <a:cubicBezTo>
                  <a:pt x="805" y="286"/>
                  <a:pt x="797" y="270"/>
                  <a:pt x="797" y="254"/>
                </a:cubicBezTo>
                <a:cubicBezTo>
                  <a:pt x="797" y="237"/>
                  <a:pt x="800" y="221"/>
                  <a:pt x="804" y="206"/>
                </a:cubicBezTo>
                <a:cubicBezTo>
                  <a:pt x="809" y="191"/>
                  <a:pt x="818" y="177"/>
                  <a:pt x="833" y="164"/>
                </a:cubicBezTo>
                <a:cubicBezTo>
                  <a:pt x="847" y="152"/>
                  <a:pt x="868" y="141"/>
                  <a:pt x="894" y="133"/>
                </a:cubicBezTo>
                <a:cubicBezTo>
                  <a:pt x="920" y="124"/>
                  <a:pt x="952" y="120"/>
                  <a:pt x="990" y="120"/>
                </a:cubicBezTo>
                <a:cubicBezTo>
                  <a:pt x="1028" y="120"/>
                  <a:pt x="1059" y="123"/>
                  <a:pt x="1085" y="131"/>
                </a:cubicBezTo>
                <a:cubicBezTo>
                  <a:pt x="1157" y="151"/>
                  <a:pt x="1197" y="193"/>
                  <a:pt x="1205" y="254"/>
                </a:cubicBezTo>
                <a:lnTo>
                  <a:pt x="1291" y="254"/>
                </a:lnTo>
                <a:cubicBezTo>
                  <a:pt x="1288" y="194"/>
                  <a:pt x="1263" y="145"/>
                  <a:pt x="1215" y="106"/>
                </a:cubicBezTo>
                <a:cubicBezTo>
                  <a:pt x="1164" y="63"/>
                  <a:pt x="1091" y="41"/>
                  <a:pt x="996" y="41"/>
                </a:cubicBezTo>
                <a:close/>
                <a:moveTo>
                  <a:pt x="3195" y="41"/>
                </a:moveTo>
                <a:cubicBezTo>
                  <a:pt x="3126" y="41"/>
                  <a:pt x="3067" y="60"/>
                  <a:pt x="3018" y="99"/>
                </a:cubicBezTo>
                <a:cubicBezTo>
                  <a:pt x="2969" y="138"/>
                  <a:pt x="2942" y="189"/>
                  <a:pt x="2936" y="253"/>
                </a:cubicBezTo>
                <a:lnTo>
                  <a:pt x="3021" y="253"/>
                </a:lnTo>
                <a:cubicBezTo>
                  <a:pt x="3027" y="211"/>
                  <a:pt x="3045" y="179"/>
                  <a:pt x="3076" y="157"/>
                </a:cubicBezTo>
                <a:cubicBezTo>
                  <a:pt x="3108" y="134"/>
                  <a:pt x="3149" y="123"/>
                  <a:pt x="3201" y="123"/>
                </a:cubicBezTo>
                <a:cubicBezTo>
                  <a:pt x="3253" y="123"/>
                  <a:pt x="3293" y="135"/>
                  <a:pt x="3322" y="160"/>
                </a:cubicBezTo>
                <a:cubicBezTo>
                  <a:pt x="3351" y="185"/>
                  <a:pt x="3366" y="220"/>
                  <a:pt x="3366" y="263"/>
                </a:cubicBezTo>
                <a:cubicBezTo>
                  <a:pt x="3366" y="292"/>
                  <a:pt x="3355" y="319"/>
                  <a:pt x="3335" y="344"/>
                </a:cubicBezTo>
                <a:cubicBezTo>
                  <a:pt x="3314" y="368"/>
                  <a:pt x="3288" y="393"/>
                  <a:pt x="3257" y="417"/>
                </a:cubicBezTo>
                <a:cubicBezTo>
                  <a:pt x="3226" y="441"/>
                  <a:pt x="3192" y="464"/>
                  <a:pt x="3156" y="488"/>
                </a:cubicBezTo>
                <a:cubicBezTo>
                  <a:pt x="3120" y="512"/>
                  <a:pt x="3086" y="537"/>
                  <a:pt x="3055" y="564"/>
                </a:cubicBezTo>
                <a:cubicBezTo>
                  <a:pt x="3024" y="591"/>
                  <a:pt x="2997" y="619"/>
                  <a:pt x="2977" y="650"/>
                </a:cubicBezTo>
                <a:cubicBezTo>
                  <a:pt x="2956" y="680"/>
                  <a:pt x="2946" y="714"/>
                  <a:pt x="2946" y="751"/>
                </a:cubicBezTo>
                <a:lnTo>
                  <a:pt x="2946" y="797"/>
                </a:lnTo>
                <a:lnTo>
                  <a:pt x="3449" y="797"/>
                </a:lnTo>
                <a:lnTo>
                  <a:pt x="3449" y="716"/>
                </a:lnTo>
                <a:lnTo>
                  <a:pt x="3046" y="716"/>
                </a:lnTo>
                <a:cubicBezTo>
                  <a:pt x="3049" y="694"/>
                  <a:pt x="3060" y="672"/>
                  <a:pt x="3081" y="650"/>
                </a:cubicBezTo>
                <a:cubicBezTo>
                  <a:pt x="3101" y="629"/>
                  <a:pt x="3127" y="607"/>
                  <a:pt x="3157" y="585"/>
                </a:cubicBezTo>
                <a:cubicBezTo>
                  <a:pt x="3187" y="563"/>
                  <a:pt x="3219" y="541"/>
                  <a:pt x="3254" y="517"/>
                </a:cubicBezTo>
                <a:cubicBezTo>
                  <a:pt x="3288" y="494"/>
                  <a:pt x="3320" y="469"/>
                  <a:pt x="3349" y="442"/>
                </a:cubicBezTo>
                <a:cubicBezTo>
                  <a:pt x="3378" y="416"/>
                  <a:pt x="3403" y="388"/>
                  <a:pt x="3422" y="358"/>
                </a:cubicBezTo>
                <a:cubicBezTo>
                  <a:pt x="3441" y="328"/>
                  <a:pt x="3450" y="297"/>
                  <a:pt x="3450" y="264"/>
                </a:cubicBezTo>
                <a:cubicBezTo>
                  <a:pt x="3450" y="198"/>
                  <a:pt x="3429" y="144"/>
                  <a:pt x="3384" y="104"/>
                </a:cubicBezTo>
                <a:cubicBezTo>
                  <a:pt x="3337" y="61"/>
                  <a:pt x="3274" y="41"/>
                  <a:pt x="3195" y="41"/>
                </a:cubicBezTo>
                <a:close/>
                <a:moveTo>
                  <a:pt x="8027" y="41"/>
                </a:moveTo>
                <a:cubicBezTo>
                  <a:pt x="7933" y="41"/>
                  <a:pt x="7863" y="60"/>
                  <a:pt x="7816" y="98"/>
                </a:cubicBezTo>
                <a:cubicBezTo>
                  <a:pt x="7769" y="137"/>
                  <a:pt x="7746" y="186"/>
                  <a:pt x="7746" y="247"/>
                </a:cubicBezTo>
                <a:cubicBezTo>
                  <a:pt x="7746" y="290"/>
                  <a:pt x="7758" y="324"/>
                  <a:pt x="7783" y="350"/>
                </a:cubicBezTo>
                <a:cubicBezTo>
                  <a:pt x="7809" y="375"/>
                  <a:pt x="7841" y="395"/>
                  <a:pt x="7879" y="411"/>
                </a:cubicBezTo>
                <a:cubicBezTo>
                  <a:pt x="7917" y="426"/>
                  <a:pt x="7958" y="439"/>
                  <a:pt x="8002" y="448"/>
                </a:cubicBezTo>
                <a:cubicBezTo>
                  <a:pt x="8046" y="458"/>
                  <a:pt x="8087" y="469"/>
                  <a:pt x="8125" y="480"/>
                </a:cubicBezTo>
                <a:cubicBezTo>
                  <a:pt x="8163" y="492"/>
                  <a:pt x="8195" y="505"/>
                  <a:pt x="8220" y="523"/>
                </a:cubicBezTo>
                <a:cubicBezTo>
                  <a:pt x="8245" y="540"/>
                  <a:pt x="8257" y="564"/>
                  <a:pt x="8257" y="594"/>
                </a:cubicBezTo>
                <a:cubicBezTo>
                  <a:pt x="8257" y="682"/>
                  <a:pt x="8187" y="726"/>
                  <a:pt x="8047" y="726"/>
                </a:cubicBezTo>
                <a:cubicBezTo>
                  <a:pt x="7980" y="726"/>
                  <a:pt x="7926" y="714"/>
                  <a:pt x="7886" y="691"/>
                </a:cubicBezTo>
                <a:cubicBezTo>
                  <a:pt x="7839" y="664"/>
                  <a:pt x="7815" y="625"/>
                  <a:pt x="7812" y="574"/>
                </a:cubicBezTo>
                <a:lnTo>
                  <a:pt x="7723" y="574"/>
                </a:lnTo>
                <a:cubicBezTo>
                  <a:pt x="7730" y="646"/>
                  <a:pt x="7758" y="701"/>
                  <a:pt x="7807" y="740"/>
                </a:cubicBezTo>
                <a:cubicBezTo>
                  <a:pt x="7862" y="784"/>
                  <a:pt x="7942" y="806"/>
                  <a:pt x="8046" y="806"/>
                </a:cubicBezTo>
                <a:cubicBezTo>
                  <a:pt x="8139" y="806"/>
                  <a:pt x="8211" y="788"/>
                  <a:pt x="8263" y="751"/>
                </a:cubicBezTo>
                <a:cubicBezTo>
                  <a:pt x="8315" y="714"/>
                  <a:pt x="8342" y="660"/>
                  <a:pt x="8342" y="590"/>
                </a:cubicBezTo>
                <a:cubicBezTo>
                  <a:pt x="8342" y="532"/>
                  <a:pt x="8316" y="486"/>
                  <a:pt x="8262" y="452"/>
                </a:cubicBezTo>
                <a:cubicBezTo>
                  <a:pt x="8238" y="436"/>
                  <a:pt x="8210" y="422"/>
                  <a:pt x="8179" y="412"/>
                </a:cubicBezTo>
                <a:cubicBezTo>
                  <a:pt x="8148" y="402"/>
                  <a:pt x="8117" y="394"/>
                  <a:pt x="8085" y="386"/>
                </a:cubicBezTo>
                <a:cubicBezTo>
                  <a:pt x="8053" y="378"/>
                  <a:pt x="8021" y="370"/>
                  <a:pt x="7991" y="362"/>
                </a:cubicBezTo>
                <a:cubicBezTo>
                  <a:pt x="7960" y="355"/>
                  <a:pt x="7933" y="346"/>
                  <a:pt x="7909" y="336"/>
                </a:cubicBezTo>
                <a:cubicBezTo>
                  <a:pt x="7884" y="327"/>
                  <a:pt x="7865" y="315"/>
                  <a:pt x="7850" y="300"/>
                </a:cubicBezTo>
                <a:cubicBezTo>
                  <a:pt x="7836" y="286"/>
                  <a:pt x="7828" y="270"/>
                  <a:pt x="7828" y="254"/>
                </a:cubicBezTo>
                <a:cubicBezTo>
                  <a:pt x="7828" y="237"/>
                  <a:pt x="7830" y="221"/>
                  <a:pt x="7835" y="206"/>
                </a:cubicBezTo>
                <a:cubicBezTo>
                  <a:pt x="7840" y="191"/>
                  <a:pt x="7850" y="177"/>
                  <a:pt x="7864" y="164"/>
                </a:cubicBezTo>
                <a:cubicBezTo>
                  <a:pt x="7879" y="152"/>
                  <a:pt x="7898" y="141"/>
                  <a:pt x="7924" y="133"/>
                </a:cubicBezTo>
                <a:cubicBezTo>
                  <a:pt x="7950" y="124"/>
                  <a:pt x="7983" y="120"/>
                  <a:pt x="8021" y="120"/>
                </a:cubicBezTo>
                <a:cubicBezTo>
                  <a:pt x="8059" y="120"/>
                  <a:pt x="8090" y="123"/>
                  <a:pt x="8116" y="131"/>
                </a:cubicBezTo>
                <a:cubicBezTo>
                  <a:pt x="8188" y="151"/>
                  <a:pt x="8228" y="193"/>
                  <a:pt x="8236" y="254"/>
                </a:cubicBezTo>
                <a:lnTo>
                  <a:pt x="8323" y="254"/>
                </a:lnTo>
                <a:cubicBezTo>
                  <a:pt x="8320" y="194"/>
                  <a:pt x="8295" y="145"/>
                  <a:pt x="8247" y="106"/>
                </a:cubicBezTo>
                <a:cubicBezTo>
                  <a:pt x="8195" y="63"/>
                  <a:pt x="8122" y="41"/>
                  <a:pt x="8027" y="41"/>
                </a:cubicBezTo>
                <a:close/>
                <a:moveTo>
                  <a:pt x="9636" y="41"/>
                </a:moveTo>
                <a:cubicBezTo>
                  <a:pt x="9542" y="41"/>
                  <a:pt x="9472" y="60"/>
                  <a:pt x="9425" y="98"/>
                </a:cubicBezTo>
                <a:cubicBezTo>
                  <a:pt x="9379" y="137"/>
                  <a:pt x="9356" y="186"/>
                  <a:pt x="9356" y="247"/>
                </a:cubicBezTo>
                <a:cubicBezTo>
                  <a:pt x="9356" y="290"/>
                  <a:pt x="9368" y="324"/>
                  <a:pt x="9393" y="350"/>
                </a:cubicBezTo>
                <a:cubicBezTo>
                  <a:pt x="9418" y="375"/>
                  <a:pt x="9450" y="395"/>
                  <a:pt x="9488" y="411"/>
                </a:cubicBezTo>
                <a:cubicBezTo>
                  <a:pt x="9526" y="426"/>
                  <a:pt x="9568" y="439"/>
                  <a:pt x="9612" y="448"/>
                </a:cubicBezTo>
                <a:cubicBezTo>
                  <a:pt x="9656" y="458"/>
                  <a:pt x="9696" y="469"/>
                  <a:pt x="9734" y="480"/>
                </a:cubicBezTo>
                <a:cubicBezTo>
                  <a:pt x="9772" y="492"/>
                  <a:pt x="9804" y="505"/>
                  <a:pt x="9829" y="523"/>
                </a:cubicBezTo>
                <a:cubicBezTo>
                  <a:pt x="9855" y="540"/>
                  <a:pt x="9866" y="564"/>
                  <a:pt x="9866" y="594"/>
                </a:cubicBezTo>
                <a:cubicBezTo>
                  <a:pt x="9866" y="682"/>
                  <a:pt x="9797" y="726"/>
                  <a:pt x="9657" y="726"/>
                </a:cubicBezTo>
                <a:cubicBezTo>
                  <a:pt x="9590" y="726"/>
                  <a:pt x="9536" y="714"/>
                  <a:pt x="9495" y="691"/>
                </a:cubicBezTo>
                <a:cubicBezTo>
                  <a:pt x="9449" y="664"/>
                  <a:pt x="9424" y="625"/>
                  <a:pt x="9421" y="574"/>
                </a:cubicBezTo>
                <a:lnTo>
                  <a:pt x="9333" y="574"/>
                </a:lnTo>
                <a:cubicBezTo>
                  <a:pt x="9340" y="646"/>
                  <a:pt x="9368" y="701"/>
                  <a:pt x="9417" y="740"/>
                </a:cubicBezTo>
                <a:cubicBezTo>
                  <a:pt x="9472" y="784"/>
                  <a:pt x="9551" y="806"/>
                  <a:pt x="9656" y="806"/>
                </a:cubicBezTo>
                <a:cubicBezTo>
                  <a:pt x="9748" y="806"/>
                  <a:pt x="9820" y="788"/>
                  <a:pt x="9873" y="751"/>
                </a:cubicBezTo>
                <a:cubicBezTo>
                  <a:pt x="9925" y="714"/>
                  <a:pt x="9951" y="660"/>
                  <a:pt x="9951" y="590"/>
                </a:cubicBezTo>
                <a:cubicBezTo>
                  <a:pt x="9951" y="532"/>
                  <a:pt x="9925" y="486"/>
                  <a:pt x="9872" y="452"/>
                </a:cubicBezTo>
                <a:cubicBezTo>
                  <a:pt x="9848" y="436"/>
                  <a:pt x="9820" y="422"/>
                  <a:pt x="9789" y="412"/>
                </a:cubicBezTo>
                <a:cubicBezTo>
                  <a:pt x="9758" y="402"/>
                  <a:pt x="9726" y="394"/>
                  <a:pt x="9694" y="386"/>
                </a:cubicBezTo>
                <a:cubicBezTo>
                  <a:pt x="9662" y="378"/>
                  <a:pt x="9631" y="370"/>
                  <a:pt x="9600" y="362"/>
                </a:cubicBezTo>
                <a:cubicBezTo>
                  <a:pt x="9569" y="355"/>
                  <a:pt x="9542" y="346"/>
                  <a:pt x="9518" y="336"/>
                </a:cubicBezTo>
                <a:cubicBezTo>
                  <a:pt x="9494" y="327"/>
                  <a:pt x="9475" y="315"/>
                  <a:pt x="9460" y="300"/>
                </a:cubicBezTo>
                <a:cubicBezTo>
                  <a:pt x="9445" y="286"/>
                  <a:pt x="9438" y="270"/>
                  <a:pt x="9438" y="254"/>
                </a:cubicBezTo>
                <a:cubicBezTo>
                  <a:pt x="9438" y="237"/>
                  <a:pt x="9440" y="221"/>
                  <a:pt x="9445" y="206"/>
                </a:cubicBezTo>
                <a:cubicBezTo>
                  <a:pt x="9450" y="191"/>
                  <a:pt x="9460" y="177"/>
                  <a:pt x="9474" y="164"/>
                </a:cubicBezTo>
                <a:cubicBezTo>
                  <a:pt x="9488" y="152"/>
                  <a:pt x="9508" y="141"/>
                  <a:pt x="9534" y="133"/>
                </a:cubicBezTo>
                <a:cubicBezTo>
                  <a:pt x="9560" y="124"/>
                  <a:pt x="9592" y="120"/>
                  <a:pt x="9630" y="120"/>
                </a:cubicBezTo>
                <a:cubicBezTo>
                  <a:pt x="9668" y="120"/>
                  <a:pt x="9700" y="123"/>
                  <a:pt x="9725" y="131"/>
                </a:cubicBezTo>
                <a:cubicBezTo>
                  <a:pt x="9798" y="151"/>
                  <a:pt x="9838" y="193"/>
                  <a:pt x="9845" y="254"/>
                </a:cubicBezTo>
                <a:lnTo>
                  <a:pt x="9933" y="254"/>
                </a:lnTo>
                <a:cubicBezTo>
                  <a:pt x="9930" y="194"/>
                  <a:pt x="9904" y="145"/>
                  <a:pt x="9857" y="106"/>
                </a:cubicBezTo>
                <a:cubicBezTo>
                  <a:pt x="9805" y="63"/>
                  <a:pt x="9731" y="41"/>
                  <a:pt x="9636" y="41"/>
                </a:cubicBezTo>
                <a:close/>
                <a:moveTo>
                  <a:pt x="23545" y="41"/>
                </a:moveTo>
                <a:cubicBezTo>
                  <a:pt x="23450" y="41"/>
                  <a:pt x="23380" y="60"/>
                  <a:pt x="23334" y="98"/>
                </a:cubicBezTo>
                <a:cubicBezTo>
                  <a:pt x="23287" y="137"/>
                  <a:pt x="23264" y="186"/>
                  <a:pt x="23264" y="247"/>
                </a:cubicBezTo>
                <a:cubicBezTo>
                  <a:pt x="23264" y="290"/>
                  <a:pt x="23276" y="324"/>
                  <a:pt x="23301" y="350"/>
                </a:cubicBezTo>
                <a:cubicBezTo>
                  <a:pt x="23326" y="375"/>
                  <a:pt x="23358" y="395"/>
                  <a:pt x="23396" y="411"/>
                </a:cubicBezTo>
                <a:cubicBezTo>
                  <a:pt x="23434" y="426"/>
                  <a:pt x="23476" y="439"/>
                  <a:pt x="23520" y="448"/>
                </a:cubicBezTo>
                <a:cubicBezTo>
                  <a:pt x="23564" y="458"/>
                  <a:pt x="23604" y="469"/>
                  <a:pt x="23642" y="480"/>
                </a:cubicBezTo>
                <a:cubicBezTo>
                  <a:pt x="23680" y="492"/>
                  <a:pt x="23712" y="505"/>
                  <a:pt x="23738" y="523"/>
                </a:cubicBezTo>
                <a:cubicBezTo>
                  <a:pt x="23763" y="540"/>
                  <a:pt x="23775" y="564"/>
                  <a:pt x="23775" y="594"/>
                </a:cubicBezTo>
                <a:cubicBezTo>
                  <a:pt x="23775" y="682"/>
                  <a:pt x="23705" y="726"/>
                  <a:pt x="23565" y="726"/>
                </a:cubicBezTo>
                <a:cubicBezTo>
                  <a:pt x="23498" y="726"/>
                  <a:pt x="23444" y="714"/>
                  <a:pt x="23403" y="691"/>
                </a:cubicBezTo>
                <a:cubicBezTo>
                  <a:pt x="23357" y="664"/>
                  <a:pt x="23332" y="625"/>
                  <a:pt x="23329" y="574"/>
                </a:cubicBezTo>
                <a:lnTo>
                  <a:pt x="23241" y="574"/>
                </a:lnTo>
                <a:cubicBezTo>
                  <a:pt x="23248" y="646"/>
                  <a:pt x="23276" y="701"/>
                  <a:pt x="23325" y="740"/>
                </a:cubicBezTo>
                <a:cubicBezTo>
                  <a:pt x="23380" y="784"/>
                  <a:pt x="23459" y="806"/>
                  <a:pt x="23564" y="806"/>
                </a:cubicBezTo>
                <a:cubicBezTo>
                  <a:pt x="23657" y="806"/>
                  <a:pt x="23729" y="788"/>
                  <a:pt x="23781" y="751"/>
                </a:cubicBezTo>
                <a:cubicBezTo>
                  <a:pt x="23833" y="714"/>
                  <a:pt x="23859" y="660"/>
                  <a:pt x="23859" y="590"/>
                </a:cubicBezTo>
                <a:cubicBezTo>
                  <a:pt x="23859" y="532"/>
                  <a:pt x="23833" y="486"/>
                  <a:pt x="23780" y="452"/>
                </a:cubicBezTo>
                <a:cubicBezTo>
                  <a:pt x="23756" y="436"/>
                  <a:pt x="23728" y="422"/>
                  <a:pt x="23697" y="412"/>
                </a:cubicBezTo>
                <a:cubicBezTo>
                  <a:pt x="23666" y="402"/>
                  <a:pt x="23635" y="394"/>
                  <a:pt x="23603" y="386"/>
                </a:cubicBezTo>
                <a:cubicBezTo>
                  <a:pt x="23571" y="378"/>
                  <a:pt x="23539" y="370"/>
                  <a:pt x="23508" y="362"/>
                </a:cubicBezTo>
                <a:cubicBezTo>
                  <a:pt x="23478" y="355"/>
                  <a:pt x="23450" y="346"/>
                  <a:pt x="23426" y="336"/>
                </a:cubicBezTo>
                <a:cubicBezTo>
                  <a:pt x="23402" y="327"/>
                  <a:pt x="23383" y="315"/>
                  <a:pt x="23368" y="300"/>
                </a:cubicBezTo>
                <a:cubicBezTo>
                  <a:pt x="23353" y="286"/>
                  <a:pt x="23346" y="270"/>
                  <a:pt x="23346" y="254"/>
                </a:cubicBezTo>
                <a:cubicBezTo>
                  <a:pt x="23346" y="237"/>
                  <a:pt x="23348" y="221"/>
                  <a:pt x="23353" y="206"/>
                </a:cubicBezTo>
                <a:cubicBezTo>
                  <a:pt x="23358" y="191"/>
                  <a:pt x="23368" y="177"/>
                  <a:pt x="23382" y="164"/>
                </a:cubicBezTo>
                <a:cubicBezTo>
                  <a:pt x="23397" y="152"/>
                  <a:pt x="23416" y="141"/>
                  <a:pt x="23442" y="133"/>
                </a:cubicBezTo>
                <a:cubicBezTo>
                  <a:pt x="23468" y="124"/>
                  <a:pt x="23500" y="120"/>
                  <a:pt x="23538" y="120"/>
                </a:cubicBezTo>
                <a:cubicBezTo>
                  <a:pt x="23576" y="120"/>
                  <a:pt x="23608" y="123"/>
                  <a:pt x="23634" y="131"/>
                </a:cubicBezTo>
                <a:cubicBezTo>
                  <a:pt x="23706" y="151"/>
                  <a:pt x="23746" y="193"/>
                  <a:pt x="23754" y="254"/>
                </a:cubicBezTo>
                <a:lnTo>
                  <a:pt x="23841" y="254"/>
                </a:lnTo>
                <a:cubicBezTo>
                  <a:pt x="23838" y="194"/>
                  <a:pt x="23812" y="145"/>
                  <a:pt x="23765" y="106"/>
                </a:cubicBezTo>
                <a:cubicBezTo>
                  <a:pt x="23713" y="63"/>
                  <a:pt x="23639" y="41"/>
                  <a:pt x="23545" y="41"/>
                </a:cubicBezTo>
                <a:close/>
                <a:moveTo>
                  <a:pt x="33921" y="41"/>
                </a:moveTo>
                <a:cubicBezTo>
                  <a:pt x="33827" y="41"/>
                  <a:pt x="33756" y="60"/>
                  <a:pt x="33710" y="98"/>
                </a:cubicBezTo>
                <a:cubicBezTo>
                  <a:pt x="33663" y="137"/>
                  <a:pt x="33640" y="186"/>
                  <a:pt x="33640" y="247"/>
                </a:cubicBezTo>
                <a:cubicBezTo>
                  <a:pt x="33640" y="290"/>
                  <a:pt x="33652" y="324"/>
                  <a:pt x="33677" y="350"/>
                </a:cubicBezTo>
                <a:cubicBezTo>
                  <a:pt x="33702" y="375"/>
                  <a:pt x="33734" y="395"/>
                  <a:pt x="33772" y="411"/>
                </a:cubicBezTo>
                <a:cubicBezTo>
                  <a:pt x="33810" y="426"/>
                  <a:pt x="33852" y="439"/>
                  <a:pt x="33896" y="448"/>
                </a:cubicBezTo>
                <a:cubicBezTo>
                  <a:pt x="33940" y="458"/>
                  <a:pt x="33981" y="469"/>
                  <a:pt x="34019" y="480"/>
                </a:cubicBezTo>
                <a:cubicBezTo>
                  <a:pt x="34057" y="492"/>
                  <a:pt x="34089" y="505"/>
                  <a:pt x="34114" y="523"/>
                </a:cubicBezTo>
                <a:cubicBezTo>
                  <a:pt x="34139" y="540"/>
                  <a:pt x="34151" y="564"/>
                  <a:pt x="34151" y="594"/>
                </a:cubicBezTo>
                <a:cubicBezTo>
                  <a:pt x="34151" y="682"/>
                  <a:pt x="34081" y="726"/>
                  <a:pt x="33941" y="726"/>
                </a:cubicBezTo>
                <a:cubicBezTo>
                  <a:pt x="33874" y="726"/>
                  <a:pt x="33820" y="714"/>
                  <a:pt x="33780" y="691"/>
                </a:cubicBezTo>
                <a:cubicBezTo>
                  <a:pt x="33733" y="664"/>
                  <a:pt x="33708" y="625"/>
                  <a:pt x="33705" y="574"/>
                </a:cubicBezTo>
                <a:lnTo>
                  <a:pt x="33617" y="574"/>
                </a:lnTo>
                <a:cubicBezTo>
                  <a:pt x="33624" y="646"/>
                  <a:pt x="33652" y="701"/>
                  <a:pt x="33701" y="740"/>
                </a:cubicBezTo>
                <a:cubicBezTo>
                  <a:pt x="33756" y="784"/>
                  <a:pt x="33835" y="806"/>
                  <a:pt x="33940" y="806"/>
                </a:cubicBezTo>
                <a:cubicBezTo>
                  <a:pt x="34033" y="806"/>
                  <a:pt x="34105" y="788"/>
                  <a:pt x="34157" y="751"/>
                </a:cubicBezTo>
                <a:cubicBezTo>
                  <a:pt x="34209" y="714"/>
                  <a:pt x="34235" y="660"/>
                  <a:pt x="34235" y="590"/>
                </a:cubicBezTo>
                <a:cubicBezTo>
                  <a:pt x="34235" y="532"/>
                  <a:pt x="34210" y="486"/>
                  <a:pt x="34156" y="452"/>
                </a:cubicBezTo>
                <a:cubicBezTo>
                  <a:pt x="34132" y="436"/>
                  <a:pt x="34104" y="422"/>
                  <a:pt x="34073" y="412"/>
                </a:cubicBezTo>
                <a:cubicBezTo>
                  <a:pt x="34042" y="402"/>
                  <a:pt x="34011" y="394"/>
                  <a:pt x="33979" y="386"/>
                </a:cubicBezTo>
                <a:cubicBezTo>
                  <a:pt x="33947" y="378"/>
                  <a:pt x="33915" y="370"/>
                  <a:pt x="33884" y="362"/>
                </a:cubicBezTo>
                <a:cubicBezTo>
                  <a:pt x="33854" y="355"/>
                  <a:pt x="33827" y="346"/>
                  <a:pt x="33802" y="336"/>
                </a:cubicBezTo>
                <a:cubicBezTo>
                  <a:pt x="33778" y="327"/>
                  <a:pt x="33759" y="315"/>
                  <a:pt x="33744" y="300"/>
                </a:cubicBezTo>
                <a:cubicBezTo>
                  <a:pt x="33730" y="286"/>
                  <a:pt x="33722" y="270"/>
                  <a:pt x="33722" y="254"/>
                </a:cubicBezTo>
                <a:cubicBezTo>
                  <a:pt x="33722" y="237"/>
                  <a:pt x="33724" y="221"/>
                  <a:pt x="33729" y="206"/>
                </a:cubicBezTo>
                <a:cubicBezTo>
                  <a:pt x="33734" y="191"/>
                  <a:pt x="33744" y="177"/>
                  <a:pt x="33758" y="164"/>
                </a:cubicBezTo>
                <a:cubicBezTo>
                  <a:pt x="33773" y="152"/>
                  <a:pt x="33792" y="141"/>
                  <a:pt x="33818" y="133"/>
                </a:cubicBezTo>
                <a:cubicBezTo>
                  <a:pt x="33844" y="124"/>
                  <a:pt x="33876" y="120"/>
                  <a:pt x="33914" y="120"/>
                </a:cubicBezTo>
                <a:cubicBezTo>
                  <a:pt x="33952" y="120"/>
                  <a:pt x="33984" y="123"/>
                  <a:pt x="34010" y="131"/>
                </a:cubicBezTo>
                <a:cubicBezTo>
                  <a:pt x="34082" y="151"/>
                  <a:pt x="34122" y="193"/>
                  <a:pt x="34130" y="254"/>
                </a:cubicBezTo>
                <a:lnTo>
                  <a:pt x="34217" y="254"/>
                </a:lnTo>
                <a:cubicBezTo>
                  <a:pt x="34214" y="194"/>
                  <a:pt x="34189" y="145"/>
                  <a:pt x="34141" y="106"/>
                </a:cubicBezTo>
                <a:cubicBezTo>
                  <a:pt x="34089" y="63"/>
                  <a:pt x="34015" y="41"/>
                  <a:pt x="33921" y="41"/>
                </a:cubicBezTo>
                <a:close/>
                <a:moveTo>
                  <a:pt x="37303" y="41"/>
                </a:moveTo>
                <a:cubicBezTo>
                  <a:pt x="37191" y="41"/>
                  <a:pt x="37100" y="78"/>
                  <a:pt x="37029" y="152"/>
                </a:cubicBezTo>
                <a:cubicBezTo>
                  <a:pt x="36959" y="224"/>
                  <a:pt x="36924" y="315"/>
                  <a:pt x="36924" y="424"/>
                </a:cubicBezTo>
                <a:cubicBezTo>
                  <a:pt x="36924" y="532"/>
                  <a:pt x="36959" y="622"/>
                  <a:pt x="37029" y="695"/>
                </a:cubicBezTo>
                <a:cubicBezTo>
                  <a:pt x="37100" y="769"/>
                  <a:pt x="37191" y="806"/>
                  <a:pt x="37303" y="806"/>
                </a:cubicBezTo>
                <a:cubicBezTo>
                  <a:pt x="37414" y="806"/>
                  <a:pt x="37506" y="769"/>
                  <a:pt x="37577" y="695"/>
                </a:cubicBezTo>
                <a:cubicBezTo>
                  <a:pt x="37647" y="622"/>
                  <a:pt x="37682" y="532"/>
                  <a:pt x="37682" y="424"/>
                </a:cubicBezTo>
                <a:cubicBezTo>
                  <a:pt x="37682" y="315"/>
                  <a:pt x="37647" y="224"/>
                  <a:pt x="37577" y="152"/>
                </a:cubicBezTo>
                <a:cubicBezTo>
                  <a:pt x="37506" y="78"/>
                  <a:pt x="37414" y="41"/>
                  <a:pt x="37303" y="41"/>
                </a:cubicBezTo>
                <a:close/>
                <a:moveTo>
                  <a:pt x="0" y="50"/>
                </a:moveTo>
                <a:lnTo>
                  <a:pt x="0" y="797"/>
                </a:lnTo>
                <a:lnTo>
                  <a:pt x="355" y="797"/>
                </a:lnTo>
                <a:cubicBezTo>
                  <a:pt x="398" y="797"/>
                  <a:pt x="434" y="792"/>
                  <a:pt x="466" y="781"/>
                </a:cubicBezTo>
                <a:cubicBezTo>
                  <a:pt x="561" y="751"/>
                  <a:pt x="610" y="690"/>
                  <a:pt x="610" y="600"/>
                </a:cubicBezTo>
                <a:cubicBezTo>
                  <a:pt x="610" y="572"/>
                  <a:pt x="606" y="548"/>
                  <a:pt x="597" y="527"/>
                </a:cubicBezTo>
                <a:cubicBezTo>
                  <a:pt x="575" y="473"/>
                  <a:pt x="532" y="436"/>
                  <a:pt x="470" y="416"/>
                </a:cubicBezTo>
                <a:cubicBezTo>
                  <a:pt x="537" y="386"/>
                  <a:pt x="571" y="329"/>
                  <a:pt x="571" y="247"/>
                </a:cubicBezTo>
                <a:cubicBezTo>
                  <a:pt x="571" y="194"/>
                  <a:pt x="554" y="150"/>
                  <a:pt x="520" y="115"/>
                </a:cubicBezTo>
                <a:cubicBezTo>
                  <a:pt x="477" y="71"/>
                  <a:pt x="416" y="50"/>
                  <a:pt x="335" y="50"/>
                </a:cubicBezTo>
                <a:lnTo>
                  <a:pt x="0" y="50"/>
                </a:lnTo>
                <a:close/>
                <a:moveTo>
                  <a:pt x="1442" y="50"/>
                </a:moveTo>
                <a:lnTo>
                  <a:pt x="1442" y="797"/>
                </a:lnTo>
                <a:lnTo>
                  <a:pt x="1992" y="797"/>
                </a:lnTo>
                <a:lnTo>
                  <a:pt x="1992" y="716"/>
                </a:lnTo>
                <a:lnTo>
                  <a:pt x="1527" y="716"/>
                </a:lnTo>
                <a:lnTo>
                  <a:pt x="1527" y="464"/>
                </a:lnTo>
                <a:lnTo>
                  <a:pt x="1942" y="464"/>
                </a:lnTo>
                <a:lnTo>
                  <a:pt x="1942" y="381"/>
                </a:lnTo>
                <a:lnTo>
                  <a:pt x="1527" y="381"/>
                </a:lnTo>
                <a:lnTo>
                  <a:pt x="1527" y="131"/>
                </a:lnTo>
                <a:lnTo>
                  <a:pt x="1992" y="131"/>
                </a:lnTo>
                <a:lnTo>
                  <a:pt x="1992" y="50"/>
                </a:lnTo>
                <a:lnTo>
                  <a:pt x="1442" y="50"/>
                </a:lnTo>
                <a:close/>
                <a:moveTo>
                  <a:pt x="2405" y="50"/>
                </a:moveTo>
                <a:lnTo>
                  <a:pt x="2355" y="404"/>
                </a:lnTo>
                <a:lnTo>
                  <a:pt x="2433" y="452"/>
                </a:lnTo>
                <a:cubicBezTo>
                  <a:pt x="2445" y="437"/>
                  <a:pt x="2465" y="423"/>
                  <a:pt x="2491" y="411"/>
                </a:cubicBezTo>
                <a:cubicBezTo>
                  <a:pt x="2517" y="398"/>
                  <a:pt x="2547" y="392"/>
                  <a:pt x="2581" y="392"/>
                </a:cubicBezTo>
                <a:cubicBezTo>
                  <a:pt x="2630" y="392"/>
                  <a:pt x="2671" y="407"/>
                  <a:pt x="2702" y="438"/>
                </a:cubicBezTo>
                <a:cubicBezTo>
                  <a:pt x="2732" y="469"/>
                  <a:pt x="2747" y="509"/>
                  <a:pt x="2747" y="558"/>
                </a:cubicBezTo>
                <a:cubicBezTo>
                  <a:pt x="2747" y="604"/>
                  <a:pt x="2732" y="643"/>
                  <a:pt x="2702" y="675"/>
                </a:cubicBezTo>
                <a:cubicBezTo>
                  <a:pt x="2687" y="690"/>
                  <a:pt x="2668" y="702"/>
                  <a:pt x="2648" y="710"/>
                </a:cubicBezTo>
                <a:cubicBezTo>
                  <a:pt x="2627" y="719"/>
                  <a:pt x="2603" y="724"/>
                  <a:pt x="2576" y="724"/>
                </a:cubicBezTo>
                <a:cubicBezTo>
                  <a:pt x="2550" y="724"/>
                  <a:pt x="2526" y="721"/>
                  <a:pt x="2506" y="714"/>
                </a:cubicBezTo>
                <a:cubicBezTo>
                  <a:pt x="2452" y="696"/>
                  <a:pt x="2417" y="661"/>
                  <a:pt x="2400" y="610"/>
                </a:cubicBezTo>
                <a:lnTo>
                  <a:pt x="2313" y="610"/>
                </a:lnTo>
                <a:cubicBezTo>
                  <a:pt x="2322" y="660"/>
                  <a:pt x="2345" y="702"/>
                  <a:pt x="2381" y="736"/>
                </a:cubicBezTo>
                <a:cubicBezTo>
                  <a:pt x="2429" y="783"/>
                  <a:pt x="2496" y="806"/>
                  <a:pt x="2582" y="806"/>
                </a:cubicBezTo>
                <a:cubicBezTo>
                  <a:pt x="2652" y="806"/>
                  <a:pt x="2712" y="782"/>
                  <a:pt x="2760" y="734"/>
                </a:cubicBezTo>
                <a:cubicBezTo>
                  <a:pt x="2808" y="686"/>
                  <a:pt x="2832" y="627"/>
                  <a:pt x="2832" y="558"/>
                </a:cubicBezTo>
                <a:cubicBezTo>
                  <a:pt x="2832" y="486"/>
                  <a:pt x="2809" y="427"/>
                  <a:pt x="2762" y="381"/>
                </a:cubicBezTo>
                <a:cubicBezTo>
                  <a:pt x="2741" y="360"/>
                  <a:pt x="2714" y="343"/>
                  <a:pt x="2683" y="331"/>
                </a:cubicBezTo>
                <a:cubicBezTo>
                  <a:pt x="2652" y="319"/>
                  <a:pt x="2615" y="313"/>
                  <a:pt x="2571" y="313"/>
                </a:cubicBezTo>
                <a:cubicBezTo>
                  <a:pt x="2527" y="313"/>
                  <a:pt x="2487" y="325"/>
                  <a:pt x="2448" y="348"/>
                </a:cubicBezTo>
                <a:lnTo>
                  <a:pt x="2482" y="131"/>
                </a:lnTo>
                <a:lnTo>
                  <a:pt x="2795" y="131"/>
                </a:lnTo>
                <a:lnTo>
                  <a:pt x="2795" y="50"/>
                </a:lnTo>
                <a:lnTo>
                  <a:pt x="2405" y="50"/>
                </a:lnTo>
                <a:close/>
                <a:moveTo>
                  <a:pt x="3858" y="50"/>
                </a:moveTo>
                <a:lnTo>
                  <a:pt x="3544" y="523"/>
                </a:lnTo>
                <a:lnTo>
                  <a:pt x="3544" y="606"/>
                </a:lnTo>
                <a:lnTo>
                  <a:pt x="3901" y="606"/>
                </a:lnTo>
                <a:lnTo>
                  <a:pt x="3901" y="797"/>
                </a:lnTo>
                <a:lnTo>
                  <a:pt x="3986" y="797"/>
                </a:lnTo>
                <a:lnTo>
                  <a:pt x="3986" y="606"/>
                </a:lnTo>
                <a:lnTo>
                  <a:pt x="4086" y="606"/>
                </a:lnTo>
                <a:lnTo>
                  <a:pt x="4086" y="530"/>
                </a:lnTo>
                <a:lnTo>
                  <a:pt x="3986" y="530"/>
                </a:lnTo>
                <a:lnTo>
                  <a:pt x="3986" y="50"/>
                </a:lnTo>
                <a:lnTo>
                  <a:pt x="3858" y="50"/>
                </a:lnTo>
                <a:close/>
                <a:moveTo>
                  <a:pt x="4184" y="50"/>
                </a:moveTo>
                <a:lnTo>
                  <a:pt x="4184" y="131"/>
                </a:lnTo>
                <a:lnTo>
                  <a:pt x="4615" y="131"/>
                </a:lnTo>
                <a:lnTo>
                  <a:pt x="4293" y="797"/>
                </a:lnTo>
                <a:lnTo>
                  <a:pt x="4390" y="797"/>
                </a:lnTo>
                <a:lnTo>
                  <a:pt x="4702" y="146"/>
                </a:lnTo>
                <a:lnTo>
                  <a:pt x="4702" y="50"/>
                </a:lnTo>
                <a:lnTo>
                  <a:pt x="4184" y="50"/>
                </a:lnTo>
                <a:close/>
                <a:moveTo>
                  <a:pt x="4905" y="50"/>
                </a:moveTo>
                <a:lnTo>
                  <a:pt x="4905" y="131"/>
                </a:lnTo>
                <a:lnTo>
                  <a:pt x="5063" y="131"/>
                </a:lnTo>
                <a:lnTo>
                  <a:pt x="5063" y="797"/>
                </a:lnTo>
                <a:lnTo>
                  <a:pt x="5148" y="797"/>
                </a:lnTo>
                <a:lnTo>
                  <a:pt x="5148" y="50"/>
                </a:lnTo>
                <a:lnTo>
                  <a:pt x="4905" y="50"/>
                </a:lnTo>
                <a:close/>
                <a:moveTo>
                  <a:pt x="5514" y="50"/>
                </a:moveTo>
                <a:lnTo>
                  <a:pt x="5464" y="404"/>
                </a:lnTo>
                <a:lnTo>
                  <a:pt x="5541" y="452"/>
                </a:lnTo>
                <a:cubicBezTo>
                  <a:pt x="5554" y="437"/>
                  <a:pt x="5574" y="423"/>
                  <a:pt x="5600" y="411"/>
                </a:cubicBezTo>
                <a:cubicBezTo>
                  <a:pt x="5626" y="398"/>
                  <a:pt x="5656" y="392"/>
                  <a:pt x="5690" y="392"/>
                </a:cubicBezTo>
                <a:cubicBezTo>
                  <a:pt x="5739" y="392"/>
                  <a:pt x="5780" y="407"/>
                  <a:pt x="5810" y="438"/>
                </a:cubicBezTo>
                <a:cubicBezTo>
                  <a:pt x="5841" y="469"/>
                  <a:pt x="5856" y="509"/>
                  <a:pt x="5856" y="558"/>
                </a:cubicBezTo>
                <a:cubicBezTo>
                  <a:pt x="5856" y="604"/>
                  <a:pt x="5841" y="643"/>
                  <a:pt x="5810" y="675"/>
                </a:cubicBezTo>
                <a:cubicBezTo>
                  <a:pt x="5795" y="690"/>
                  <a:pt x="5777" y="702"/>
                  <a:pt x="5757" y="710"/>
                </a:cubicBezTo>
                <a:cubicBezTo>
                  <a:pt x="5736" y="719"/>
                  <a:pt x="5712" y="724"/>
                  <a:pt x="5685" y="724"/>
                </a:cubicBezTo>
                <a:cubicBezTo>
                  <a:pt x="5658" y="724"/>
                  <a:pt x="5635" y="721"/>
                  <a:pt x="5615" y="714"/>
                </a:cubicBezTo>
                <a:cubicBezTo>
                  <a:pt x="5561" y="696"/>
                  <a:pt x="5526" y="661"/>
                  <a:pt x="5509" y="610"/>
                </a:cubicBezTo>
                <a:lnTo>
                  <a:pt x="5421" y="610"/>
                </a:lnTo>
                <a:cubicBezTo>
                  <a:pt x="5431" y="660"/>
                  <a:pt x="5454" y="702"/>
                  <a:pt x="5489" y="736"/>
                </a:cubicBezTo>
                <a:cubicBezTo>
                  <a:pt x="5538" y="783"/>
                  <a:pt x="5605" y="806"/>
                  <a:pt x="5690" y="806"/>
                </a:cubicBezTo>
                <a:cubicBezTo>
                  <a:pt x="5761" y="806"/>
                  <a:pt x="5820" y="782"/>
                  <a:pt x="5869" y="734"/>
                </a:cubicBezTo>
                <a:cubicBezTo>
                  <a:pt x="5917" y="686"/>
                  <a:pt x="5941" y="627"/>
                  <a:pt x="5941" y="558"/>
                </a:cubicBezTo>
                <a:cubicBezTo>
                  <a:pt x="5941" y="486"/>
                  <a:pt x="5918" y="427"/>
                  <a:pt x="5871" y="381"/>
                </a:cubicBezTo>
                <a:cubicBezTo>
                  <a:pt x="5849" y="360"/>
                  <a:pt x="5823" y="343"/>
                  <a:pt x="5792" y="331"/>
                </a:cubicBezTo>
                <a:cubicBezTo>
                  <a:pt x="5761" y="319"/>
                  <a:pt x="5724" y="313"/>
                  <a:pt x="5680" y="313"/>
                </a:cubicBezTo>
                <a:cubicBezTo>
                  <a:pt x="5636" y="313"/>
                  <a:pt x="5596" y="325"/>
                  <a:pt x="5557" y="348"/>
                </a:cubicBezTo>
                <a:lnTo>
                  <a:pt x="5591" y="131"/>
                </a:lnTo>
                <a:lnTo>
                  <a:pt x="5904" y="131"/>
                </a:lnTo>
                <a:lnTo>
                  <a:pt x="5904" y="50"/>
                </a:lnTo>
                <a:lnTo>
                  <a:pt x="5514" y="50"/>
                </a:lnTo>
                <a:close/>
                <a:moveTo>
                  <a:pt x="6952" y="50"/>
                </a:moveTo>
                <a:lnTo>
                  <a:pt x="6952" y="797"/>
                </a:lnTo>
                <a:lnTo>
                  <a:pt x="7036" y="797"/>
                </a:lnTo>
                <a:lnTo>
                  <a:pt x="7036" y="166"/>
                </a:lnTo>
                <a:lnTo>
                  <a:pt x="7498" y="797"/>
                </a:lnTo>
                <a:lnTo>
                  <a:pt x="7596" y="797"/>
                </a:lnTo>
                <a:lnTo>
                  <a:pt x="7596" y="50"/>
                </a:lnTo>
                <a:lnTo>
                  <a:pt x="7512" y="50"/>
                </a:lnTo>
                <a:lnTo>
                  <a:pt x="7512" y="679"/>
                </a:lnTo>
                <a:lnTo>
                  <a:pt x="7050" y="50"/>
                </a:lnTo>
                <a:lnTo>
                  <a:pt x="6952" y="50"/>
                </a:lnTo>
                <a:close/>
                <a:moveTo>
                  <a:pt x="8473" y="50"/>
                </a:moveTo>
                <a:lnTo>
                  <a:pt x="8473" y="797"/>
                </a:lnTo>
                <a:lnTo>
                  <a:pt x="9023" y="797"/>
                </a:lnTo>
                <a:lnTo>
                  <a:pt x="9023" y="716"/>
                </a:lnTo>
                <a:lnTo>
                  <a:pt x="8558" y="716"/>
                </a:lnTo>
                <a:lnTo>
                  <a:pt x="8558" y="464"/>
                </a:lnTo>
                <a:lnTo>
                  <a:pt x="8973" y="464"/>
                </a:lnTo>
                <a:lnTo>
                  <a:pt x="8973" y="381"/>
                </a:lnTo>
                <a:lnTo>
                  <a:pt x="8558" y="381"/>
                </a:lnTo>
                <a:lnTo>
                  <a:pt x="8558" y="131"/>
                </a:lnTo>
                <a:lnTo>
                  <a:pt x="9023" y="131"/>
                </a:lnTo>
                <a:lnTo>
                  <a:pt x="9023" y="50"/>
                </a:lnTo>
                <a:lnTo>
                  <a:pt x="8473" y="50"/>
                </a:lnTo>
                <a:close/>
                <a:moveTo>
                  <a:pt x="10074" y="50"/>
                </a:moveTo>
                <a:lnTo>
                  <a:pt x="10074" y="475"/>
                </a:lnTo>
                <a:cubicBezTo>
                  <a:pt x="10074" y="574"/>
                  <a:pt x="10103" y="654"/>
                  <a:pt x="10162" y="715"/>
                </a:cubicBezTo>
                <a:cubicBezTo>
                  <a:pt x="10221" y="775"/>
                  <a:pt x="10298" y="806"/>
                  <a:pt x="10391" y="806"/>
                </a:cubicBezTo>
                <a:cubicBezTo>
                  <a:pt x="10485" y="806"/>
                  <a:pt x="10561" y="775"/>
                  <a:pt x="10621" y="715"/>
                </a:cubicBezTo>
                <a:cubicBezTo>
                  <a:pt x="10680" y="654"/>
                  <a:pt x="10710" y="574"/>
                  <a:pt x="10710" y="475"/>
                </a:cubicBezTo>
                <a:lnTo>
                  <a:pt x="10710" y="50"/>
                </a:lnTo>
                <a:lnTo>
                  <a:pt x="10625" y="50"/>
                </a:lnTo>
                <a:lnTo>
                  <a:pt x="10625" y="478"/>
                </a:lnTo>
                <a:cubicBezTo>
                  <a:pt x="10625" y="559"/>
                  <a:pt x="10601" y="622"/>
                  <a:pt x="10553" y="666"/>
                </a:cubicBezTo>
                <a:cubicBezTo>
                  <a:pt x="10510" y="705"/>
                  <a:pt x="10457" y="724"/>
                  <a:pt x="10391" y="724"/>
                </a:cubicBezTo>
                <a:cubicBezTo>
                  <a:pt x="10326" y="724"/>
                  <a:pt x="10272" y="705"/>
                  <a:pt x="10231" y="666"/>
                </a:cubicBezTo>
                <a:cubicBezTo>
                  <a:pt x="10183" y="621"/>
                  <a:pt x="10158" y="558"/>
                  <a:pt x="10158" y="478"/>
                </a:cubicBezTo>
                <a:lnTo>
                  <a:pt x="10158" y="50"/>
                </a:lnTo>
                <a:lnTo>
                  <a:pt x="10074" y="50"/>
                </a:lnTo>
                <a:close/>
                <a:moveTo>
                  <a:pt x="10883" y="50"/>
                </a:moveTo>
                <a:lnTo>
                  <a:pt x="10883" y="797"/>
                </a:lnTo>
                <a:lnTo>
                  <a:pt x="10968" y="797"/>
                </a:lnTo>
                <a:lnTo>
                  <a:pt x="10968" y="166"/>
                </a:lnTo>
                <a:lnTo>
                  <a:pt x="11429" y="797"/>
                </a:lnTo>
                <a:lnTo>
                  <a:pt x="11528" y="797"/>
                </a:lnTo>
                <a:lnTo>
                  <a:pt x="11528" y="50"/>
                </a:lnTo>
                <a:lnTo>
                  <a:pt x="11443" y="50"/>
                </a:lnTo>
                <a:lnTo>
                  <a:pt x="11443" y="679"/>
                </a:lnTo>
                <a:lnTo>
                  <a:pt x="10981" y="50"/>
                </a:lnTo>
                <a:lnTo>
                  <a:pt x="10883" y="50"/>
                </a:lnTo>
                <a:close/>
                <a:moveTo>
                  <a:pt x="11710" y="50"/>
                </a:moveTo>
                <a:lnTo>
                  <a:pt x="11710" y="797"/>
                </a:lnTo>
                <a:lnTo>
                  <a:pt x="11794" y="797"/>
                </a:lnTo>
                <a:lnTo>
                  <a:pt x="11794" y="530"/>
                </a:lnTo>
                <a:lnTo>
                  <a:pt x="12047" y="530"/>
                </a:lnTo>
                <a:cubicBezTo>
                  <a:pt x="12126" y="530"/>
                  <a:pt x="12188" y="509"/>
                  <a:pt x="12234" y="466"/>
                </a:cubicBezTo>
                <a:cubicBezTo>
                  <a:pt x="12281" y="423"/>
                  <a:pt x="12303" y="364"/>
                  <a:pt x="12303" y="291"/>
                </a:cubicBezTo>
                <a:cubicBezTo>
                  <a:pt x="12303" y="218"/>
                  <a:pt x="12280" y="159"/>
                  <a:pt x="12234" y="115"/>
                </a:cubicBezTo>
                <a:cubicBezTo>
                  <a:pt x="12188" y="71"/>
                  <a:pt x="12126" y="50"/>
                  <a:pt x="12047" y="50"/>
                </a:cubicBezTo>
                <a:lnTo>
                  <a:pt x="11710" y="50"/>
                </a:lnTo>
                <a:close/>
                <a:moveTo>
                  <a:pt x="12420" y="50"/>
                </a:moveTo>
                <a:lnTo>
                  <a:pt x="12420" y="797"/>
                </a:lnTo>
                <a:lnTo>
                  <a:pt x="12504" y="797"/>
                </a:lnTo>
                <a:lnTo>
                  <a:pt x="12504" y="464"/>
                </a:lnTo>
                <a:lnTo>
                  <a:pt x="12939" y="464"/>
                </a:lnTo>
                <a:lnTo>
                  <a:pt x="12939" y="797"/>
                </a:lnTo>
                <a:lnTo>
                  <a:pt x="13024" y="797"/>
                </a:lnTo>
                <a:lnTo>
                  <a:pt x="13024" y="50"/>
                </a:lnTo>
                <a:lnTo>
                  <a:pt x="12939" y="50"/>
                </a:lnTo>
                <a:lnTo>
                  <a:pt x="12939" y="381"/>
                </a:lnTo>
                <a:lnTo>
                  <a:pt x="12504" y="381"/>
                </a:lnTo>
                <a:lnTo>
                  <a:pt x="12504" y="50"/>
                </a:lnTo>
                <a:lnTo>
                  <a:pt x="12420" y="50"/>
                </a:lnTo>
                <a:close/>
                <a:moveTo>
                  <a:pt x="13437" y="50"/>
                </a:moveTo>
                <a:lnTo>
                  <a:pt x="13119" y="797"/>
                </a:lnTo>
                <a:lnTo>
                  <a:pt x="13213" y="797"/>
                </a:lnTo>
                <a:lnTo>
                  <a:pt x="13304" y="580"/>
                </a:lnTo>
                <a:lnTo>
                  <a:pt x="13675" y="580"/>
                </a:lnTo>
                <a:lnTo>
                  <a:pt x="13766" y="797"/>
                </a:lnTo>
                <a:lnTo>
                  <a:pt x="13860" y="797"/>
                </a:lnTo>
                <a:lnTo>
                  <a:pt x="13542" y="50"/>
                </a:lnTo>
                <a:lnTo>
                  <a:pt x="13437" y="50"/>
                </a:lnTo>
                <a:close/>
                <a:moveTo>
                  <a:pt x="13954" y="50"/>
                </a:moveTo>
                <a:lnTo>
                  <a:pt x="13954" y="797"/>
                </a:lnTo>
                <a:lnTo>
                  <a:pt x="14039" y="797"/>
                </a:lnTo>
                <a:lnTo>
                  <a:pt x="14039" y="510"/>
                </a:lnTo>
                <a:lnTo>
                  <a:pt x="14299" y="510"/>
                </a:lnTo>
                <a:lnTo>
                  <a:pt x="14479" y="797"/>
                </a:lnTo>
                <a:lnTo>
                  <a:pt x="14580" y="797"/>
                </a:lnTo>
                <a:lnTo>
                  <a:pt x="14384" y="495"/>
                </a:lnTo>
                <a:cubicBezTo>
                  <a:pt x="14405" y="491"/>
                  <a:pt x="14426" y="484"/>
                  <a:pt x="14448" y="474"/>
                </a:cubicBezTo>
                <a:cubicBezTo>
                  <a:pt x="14526" y="440"/>
                  <a:pt x="14564" y="377"/>
                  <a:pt x="14564" y="284"/>
                </a:cubicBezTo>
                <a:cubicBezTo>
                  <a:pt x="14564" y="211"/>
                  <a:pt x="14541" y="155"/>
                  <a:pt x="14495" y="113"/>
                </a:cubicBezTo>
                <a:cubicBezTo>
                  <a:pt x="14449" y="71"/>
                  <a:pt x="14388" y="50"/>
                  <a:pt x="14312" y="50"/>
                </a:cubicBezTo>
                <a:lnTo>
                  <a:pt x="13954" y="50"/>
                </a:lnTo>
                <a:close/>
                <a:moveTo>
                  <a:pt x="14711" y="50"/>
                </a:moveTo>
                <a:lnTo>
                  <a:pt x="14711" y="797"/>
                </a:lnTo>
                <a:lnTo>
                  <a:pt x="14796" y="797"/>
                </a:lnTo>
                <a:lnTo>
                  <a:pt x="14796" y="179"/>
                </a:lnTo>
                <a:lnTo>
                  <a:pt x="15076" y="534"/>
                </a:lnTo>
                <a:lnTo>
                  <a:pt x="15353" y="179"/>
                </a:lnTo>
                <a:lnTo>
                  <a:pt x="15353" y="797"/>
                </a:lnTo>
                <a:lnTo>
                  <a:pt x="15438" y="797"/>
                </a:lnTo>
                <a:lnTo>
                  <a:pt x="15438" y="50"/>
                </a:lnTo>
                <a:lnTo>
                  <a:pt x="15340" y="50"/>
                </a:lnTo>
                <a:lnTo>
                  <a:pt x="15076" y="404"/>
                </a:lnTo>
                <a:lnTo>
                  <a:pt x="14809" y="50"/>
                </a:lnTo>
                <a:lnTo>
                  <a:pt x="14711" y="50"/>
                </a:lnTo>
                <a:close/>
                <a:moveTo>
                  <a:pt x="15850" y="50"/>
                </a:moveTo>
                <a:lnTo>
                  <a:pt x="15533" y="797"/>
                </a:lnTo>
                <a:lnTo>
                  <a:pt x="15627" y="797"/>
                </a:lnTo>
                <a:lnTo>
                  <a:pt x="15718" y="580"/>
                </a:lnTo>
                <a:lnTo>
                  <a:pt x="16089" y="580"/>
                </a:lnTo>
                <a:lnTo>
                  <a:pt x="16180" y="797"/>
                </a:lnTo>
                <a:lnTo>
                  <a:pt x="16274" y="797"/>
                </a:lnTo>
                <a:lnTo>
                  <a:pt x="15956" y="50"/>
                </a:lnTo>
                <a:lnTo>
                  <a:pt x="15850" y="50"/>
                </a:lnTo>
                <a:close/>
                <a:moveTo>
                  <a:pt x="17233" y="50"/>
                </a:moveTo>
                <a:lnTo>
                  <a:pt x="17233" y="797"/>
                </a:lnTo>
                <a:lnTo>
                  <a:pt x="17588" y="797"/>
                </a:lnTo>
                <a:cubicBezTo>
                  <a:pt x="17631" y="797"/>
                  <a:pt x="17667" y="792"/>
                  <a:pt x="17699" y="781"/>
                </a:cubicBezTo>
                <a:cubicBezTo>
                  <a:pt x="17795" y="751"/>
                  <a:pt x="17843" y="690"/>
                  <a:pt x="17843" y="600"/>
                </a:cubicBezTo>
                <a:cubicBezTo>
                  <a:pt x="17843" y="572"/>
                  <a:pt x="17839" y="548"/>
                  <a:pt x="17830" y="527"/>
                </a:cubicBezTo>
                <a:cubicBezTo>
                  <a:pt x="17808" y="473"/>
                  <a:pt x="17765" y="436"/>
                  <a:pt x="17703" y="416"/>
                </a:cubicBezTo>
                <a:cubicBezTo>
                  <a:pt x="17770" y="386"/>
                  <a:pt x="17804" y="329"/>
                  <a:pt x="17804" y="247"/>
                </a:cubicBezTo>
                <a:cubicBezTo>
                  <a:pt x="17804" y="194"/>
                  <a:pt x="17787" y="150"/>
                  <a:pt x="17753" y="115"/>
                </a:cubicBezTo>
                <a:cubicBezTo>
                  <a:pt x="17711" y="71"/>
                  <a:pt x="17649" y="50"/>
                  <a:pt x="17568" y="50"/>
                </a:cubicBezTo>
                <a:lnTo>
                  <a:pt x="17233" y="50"/>
                </a:lnTo>
                <a:close/>
                <a:moveTo>
                  <a:pt x="23982" y="50"/>
                </a:moveTo>
                <a:lnTo>
                  <a:pt x="23982" y="475"/>
                </a:lnTo>
                <a:cubicBezTo>
                  <a:pt x="23982" y="574"/>
                  <a:pt x="24011" y="654"/>
                  <a:pt x="24070" y="715"/>
                </a:cubicBezTo>
                <a:cubicBezTo>
                  <a:pt x="24129" y="775"/>
                  <a:pt x="24206" y="806"/>
                  <a:pt x="24299" y="806"/>
                </a:cubicBezTo>
                <a:cubicBezTo>
                  <a:pt x="24394" y="806"/>
                  <a:pt x="24470" y="775"/>
                  <a:pt x="24529" y="715"/>
                </a:cubicBezTo>
                <a:cubicBezTo>
                  <a:pt x="24588" y="654"/>
                  <a:pt x="24618" y="574"/>
                  <a:pt x="24618" y="475"/>
                </a:cubicBezTo>
                <a:lnTo>
                  <a:pt x="24618" y="50"/>
                </a:lnTo>
                <a:lnTo>
                  <a:pt x="24533" y="50"/>
                </a:lnTo>
                <a:lnTo>
                  <a:pt x="24533" y="478"/>
                </a:lnTo>
                <a:cubicBezTo>
                  <a:pt x="24533" y="559"/>
                  <a:pt x="24509" y="622"/>
                  <a:pt x="24461" y="666"/>
                </a:cubicBezTo>
                <a:cubicBezTo>
                  <a:pt x="24419" y="705"/>
                  <a:pt x="24365" y="724"/>
                  <a:pt x="24299" y="724"/>
                </a:cubicBezTo>
                <a:cubicBezTo>
                  <a:pt x="24234" y="724"/>
                  <a:pt x="24180" y="705"/>
                  <a:pt x="24139" y="666"/>
                </a:cubicBezTo>
                <a:cubicBezTo>
                  <a:pt x="24091" y="621"/>
                  <a:pt x="24067" y="558"/>
                  <a:pt x="24067" y="478"/>
                </a:cubicBezTo>
                <a:lnTo>
                  <a:pt x="24067" y="50"/>
                </a:lnTo>
                <a:lnTo>
                  <a:pt x="23982" y="50"/>
                </a:lnTo>
                <a:close/>
                <a:moveTo>
                  <a:pt x="24792" y="50"/>
                </a:moveTo>
                <a:lnTo>
                  <a:pt x="24792" y="797"/>
                </a:lnTo>
                <a:lnTo>
                  <a:pt x="24876" y="797"/>
                </a:lnTo>
                <a:lnTo>
                  <a:pt x="24876" y="166"/>
                </a:lnTo>
                <a:lnTo>
                  <a:pt x="25338" y="797"/>
                </a:lnTo>
                <a:lnTo>
                  <a:pt x="25436" y="797"/>
                </a:lnTo>
                <a:lnTo>
                  <a:pt x="25436" y="50"/>
                </a:lnTo>
                <a:lnTo>
                  <a:pt x="25352" y="50"/>
                </a:lnTo>
                <a:lnTo>
                  <a:pt x="25352" y="679"/>
                </a:lnTo>
                <a:lnTo>
                  <a:pt x="24890" y="50"/>
                </a:lnTo>
                <a:lnTo>
                  <a:pt x="24792" y="50"/>
                </a:lnTo>
                <a:close/>
                <a:moveTo>
                  <a:pt x="25618" y="50"/>
                </a:moveTo>
                <a:lnTo>
                  <a:pt x="25618" y="797"/>
                </a:lnTo>
                <a:lnTo>
                  <a:pt x="25703" y="797"/>
                </a:lnTo>
                <a:lnTo>
                  <a:pt x="25703" y="530"/>
                </a:lnTo>
                <a:lnTo>
                  <a:pt x="25955" y="530"/>
                </a:lnTo>
                <a:cubicBezTo>
                  <a:pt x="26034" y="530"/>
                  <a:pt x="26096" y="509"/>
                  <a:pt x="26143" y="466"/>
                </a:cubicBezTo>
                <a:cubicBezTo>
                  <a:pt x="26189" y="423"/>
                  <a:pt x="26212" y="364"/>
                  <a:pt x="26212" y="291"/>
                </a:cubicBezTo>
                <a:cubicBezTo>
                  <a:pt x="26212" y="218"/>
                  <a:pt x="26189" y="159"/>
                  <a:pt x="26143" y="115"/>
                </a:cubicBezTo>
                <a:cubicBezTo>
                  <a:pt x="26096" y="71"/>
                  <a:pt x="26034" y="50"/>
                  <a:pt x="25955" y="50"/>
                </a:cubicBezTo>
                <a:lnTo>
                  <a:pt x="25618" y="50"/>
                </a:lnTo>
                <a:close/>
                <a:moveTo>
                  <a:pt x="27289" y="50"/>
                </a:moveTo>
                <a:lnTo>
                  <a:pt x="27289" y="797"/>
                </a:lnTo>
                <a:lnTo>
                  <a:pt x="27374" y="797"/>
                </a:lnTo>
                <a:lnTo>
                  <a:pt x="27374" y="50"/>
                </a:lnTo>
                <a:lnTo>
                  <a:pt x="27289" y="50"/>
                </a:lnTo>
                <a:close/>
                <a:moveTo>
                  <a:pt x="27557" y="50"/>
                </a:moveTo>
                <a:lnTo>
                  <a:pt x="27557" y="797"/>
                </a:lnTo>
                <a:lnTo>
                  <a:pt x="27641" y="797"/>
                </a:lnTo>
                <a:lnTo>
                  <a:pt x="27641" y="166"/>
                </a:lnTo>
                <a:lnTo>
                  <a:pt x="28102" y="797"/>
                </a:lnTo>
                <a:lnTo>
                  <a:pt x="28201" y="797"/>
                </a:lnTo>
                <a:lnTo>
                  <a:pt x="28201" y="50"/>
                </a:lnTo>
                <a:lnTo>
                  <a:pt x="28117" y="50"/>
                </a:lnTo>
                <a:lnTo>
                  <a:pt x="28117" y="679"/>
                </a:lnTo>
                <a:lnTo>
                  <a:pt x="27654" y="50"/>
                </a:lnTo>
                <a:lnTo>
                  <a:pt x="27557" y="50"/>
                </a:lnTo>
                <a:close/>
                <a:moveTo>
                  <a:pt x="29247" y="50"/>
                </a:moveTo>
                <a:lnTo>
                  <a:pt x="29247" y="797"/>
                </a:lnTo>
                <a:lnTo>
                  <a:pt x="29332" y="797"/>
                </a:lnTo>
                <a:lnTo>
                  <a:pt x="29332" y="510"/>
                </a:lnTo>
                <a:lnTo>
                  <a:pt x="29592" y="510"/>
                </a:lnTo>
                <a:lnTo>
                  <a:pt x="29772" y="797"/>
                </a:lnTo>
                <a:lnTo>
                  <a:pt x="29872" y="797"/>
                </a:lnTo>
                <a:lnTo>
                  <a:pt x="29677" y="495"/>
                </a:lnTo>
                <a:cubicBezTo>
                  <a:pt x="29698" y="491"/>
                  <a:pt x="29719" y="484"/>
                  <a:pt x="29741" y="474"/>
                </a:cubicBezTo>
                <a:cubicBezTo>
                  <a:pt x="29819" y="440"/>
                  <a:pt x="29857" y="377"/>
                  <a:pt x="29857" y="284"/>
                </a:cubicBezTo>
                <a:cubicBezTo>
                  <a:pt x="29857" y="211"/>
                  <a:pt x="29834" y="155"/>
                  <a:pt x="29788" y="113"/>
                </a:cubicBezTo>
                <a:cubicBezTo>
                  <a:pt x="29742" y="71"/>
                  <a:pt x="29681" y="50"/>
                  <a:pt x="29605" y="50"/>
                </a:cubicBezTo>
                <a:lnTo>
                  <a:pt x="29247" y="50"/>
                </a:lnTo>
                <a:close/>
                <a:moveTo>
                  <a:pt x="34358" y="50"/>
                </a:moveTo>
                <a:lnTo>
                  <a:pt x="34358" y="475"/>
                </a:lnTo>
                <a:cubicBezTo>
                  <a:pt x="34358" y="574"/>
                  <a:pt x="34387" y="654"/>
                  <a:pt x="34446" y="715"/>
                </a:cubicBezTo>
                <a:cubicBezTo>
                  <a:pt x="34505" y="775"/>
                  <a:pt x="34582" y="806"/>
                  <a:pt x="34676" y="806"/>
                </a:cubicBezTo>
                <a:cubicBezTo>
                  <a:pt x="34770" y="806"/>
                  <a:pt x="34846" y="775"/>
                  <a:pt x="34905" y="715"/>
                </a:cubicBezTo>
                <a:cubicBezTo>
                  <a:pt x="34964" y="654"/>
                  <a:pt x="34994" y="574"/>
                  <a:pt x="34994" y="475"/>
                </a:cubicBezTo>
                <a:lnTo>
                  <a:pt x="34994" y="50"/>
                </a:lnTo>
                <a:lnTo>
                  <a:pt x="34909" y="50"/>
                </a:lnTo>
                <a:lnTo>
                  <a:pt x="34909" y="478"/>
                </a:lnTo>
                <a:cubicBezTo>
                  <a:pt x="34909" y="559"/>
                  <a:pt x="34885" y="622"/>
                  <a:pt x="34837" y="666"/>
                </a:cubicBezTo>
                <a:cubicBezTo>
                  <a:pt x="34795" y="705"/>
                  <a:pt x="34741" y="724"/>
                  <a:pt x="34676" y="724"/>
                </a:cubicBezTo>
                <a:cubicBezTo>
                  <a:pt x="34610" y="724"/>
                  <a:pt x="34556" y="705"/>
                  <a:pt x="34515" y="666"/>
                </a:cubicBezTo>
                <a:cubicBezTo>
                  <a:pt x="34467" y="621"/>
                  <a:pt x="34443" y="558"/>
                  <a:pt x="34443" y="478"/>
                </a:cubicBezTo>
                <a:lnTo>
                  <a:pt x="34443" y="50"/>
                </a:lnTo>
                <a:lnTo>
                  <a:pt x="34358" y="50"/>
                </a:lnTo>
                <a:close/>
                <a:moveTo>
                  <a:pt x="35168" y="50"/>
                </a:moveTo>
                <a:lnTo>
                  <a:pt x="35168" y="797"/>
                </a:lnTo>
                <a:lnTo>
                  <a:pt x="35252" y="797"/>
                </a:lnTo>
                <a:lnTo>
                  <a:pt x="35252" y="166"/>
                </a:lnTo>
                <a:lnTo>
                  <a:pt x="35714" y="797"/>
                </a:lnTo>
                <a:lnTo>
                  <a:pt x="35812" y="797"/>
                </a:lnTo>
                <a:lnTo>
                  <a:pt x="35812" y="50"/>
                </a:lnTo>
                <a:lnTo>
                  <a:pt x="35728" y="50"/>
                </a:lnTo>
                <a:lnTo>
                  <a:pt x="35728" y="679"/>
                </a:lnTo>
                <a:lnTo>
                  <a:pt x="35266" y="50"/>
                </a:lnTo>
                <a:lnTo>
                  <a:pt x="35168" y="50"/>
                </a:lnTo>
                <a:close/>
                <a:moveTo>
                  <a:pt x="36223" y="50"/>
                </a:moveTo>
                <a:lnTo>
                  <a:pt x="36223" y="797"/>
                </a:lnTo>
                <a:lnTo>
                  <a:pt x="36578" y="797"/>
                </a:lnTo>
                <a:cubicBezTo>
                  <a:pt x="36621" y="797"/>
                  <a:pt x="36658" y="792"/>
                  <a:pt x="36690" y="781"/>
                </a:cubicBezTo>
                <a:cubicBezTo>
                  <a:pt x="36786" y="751"/>
                  <a:pt x="36833" y="690"/>
                  <a:pt x="36833" y="600"/>
                </a:cubicBezTo>
                <a:cubicBezTo>
                  <a:pt x="36833" y="572"/>
                  <a:pt x="36829" y="548"/>
                  <a:pt x="36820" y="527"/>
                </a:cubicBezTo>
                <a:cubicBezTo>
                  <a:pt x="36798" y="473"/>
                  <a:pt x="36756" y="436"/>
                  <a:pt x="36694" y="416"/>
                </a:cubicBezTo>
                <a:cubicBezTo>
                  <a:pt x="36761" y="386"/>
                  <a:pt x="36795" y="329"/>
                  <a:pt x="36795" y="247"/>
                </a:cubicBezTo>
                <a:cubicBezTo>
                  <a:pt x="36795" y="194"/>
                  <a:pt x="36777" y="150"/>
                  <a:pt x="36743" y="115"/>
                </a:cubicBezTo>
                <a:cubicBezTo>
                  <a:pt x="36701" y="71"/>
                  <a:pt x="36639" y="50"/>
                  <a:pt x="36559" y="50"/>
                </a:cubicBezTo>
                <a:lnTo>
                  <a:pt x="36223" y="50"/>
                </a:lnTo>
                <a:close/>
                <a:moveTo>
                  <a:pt x="3901" y="122"/>
                </a:moveTo>
                <a:lnTo>
                  <a:pt x="3901" y="530"/>
                </a:lnTo>
                <a:lnTo>
                  <a:pt x="3623" y="530"/>
                </a:lnTo>
                <a:lnTo>
                  <a:pt x="3901" y="122"/>
                </a:lnTo>
                <a:close/>
                <a:moveTo>
                  <a:pt x="37303" y="123"/>
                </a:moveTo>
                <a:cubicBezTo>
                  <a:pt x="37392" y="123"/>
                  <a:pt x="37464" y="152"/>
                  <a:pt x="37519" y="210"/>
                </a:cubicBezTo>
                <a:cubicBezTo>
                  <a:pt x="37572" y="266"/>
                  <a:pt x="37597" y="337"/>
                  <a:pt x="37597" y="424"/>
                </a:cubicBezTo>
                <a:cubicBezTo>
                  <a:pt x="37597" y="510"/>
                  <a:pt x="37572" y="581"/>
                  <a:pt x="37519" y="636"/>
                </a:cubicBezTo>
                <a:cubicBezTo>
                  <a:pt x="37464" y="694"/>
                  <a:pt x="37392" y="724"/>
                  <a:pt x="37303" y="724"/>
                </a:cubicBezTo>
                <a:cubicBezTo>
                  <a:pt x="37214" y="724"/>
                  <a:pt x="37143" y="694"/>
                  <a:pt x="37088" y="636"/>
                </a:cubicBezTo>
                <a:cubicBezTo>
                  <a:pt x="37035" y="581"/>
                  <a:pt x="37008" y="510"/>
                  <a:pt x="37008" y="424"/>
                </a:cubicBezTo>
                <a:cubicBezTo>
                  <a:pt x="37008" y="337"/>
                  <a:pt x="37035" y="266"/>
                  <a:pt x="37088" y="210"/>
                </a:cubicBezTo>
                <a:cubicBezTo>
                  <a:pt x="37143" y="152"/>
                  <a:pt x="37214" y="123"/>
                  <a:pt x="37303" y="123"/>
                </a:cubicBezTo>
                <a:close/>
                <a:moveTo>
                  <a:pt x="85" y="130"/>
                </a:moveTo>
                <a:lnTo>
                  <a:pt x="344" y="130"/>
                </a:lnTo>
                <a:cubicBezTo>
                  <a:pt x="392" y="130"/>
                  <a:pt x="429" y="143"/>
                  <a:pt x="453" y="170"/>
                </a:cubicBezTo>
                <a:cubicBezTo>
                  <a:pt x="465" y="181"/>
                  <a:pt x="473" y="194"/>
                  <a:pt x="478" y="209"/>
                </a:cubicBezTo>
                <a:cubicBezTo>
                  <a:pt x="483" y="223"/>
                  <a:pt x="486" y="240"/>
                  <a:pt x="486" y="259"/>
                </a:cubicBezTo>
                <a:cubicBezTo>
                  <a:pt x="486" y="278"/>
                  <a:pt x="482" y="296"/>
                  <a:pt x="474" y="313"/>
                </a:cubicBezTo>
                <a:cubicBezTo>
                  <a:pt x="450" y="360"/>
                  <a:pt x="405" y="384"/>
                  <a:pt x="335" y="384"/>
                </a:cubicBezTo>
                <a:lnTo>
                  <a:pt x="85" y="384"/>
                </a:lnTo>
                <a:lnTo>
                  <a:pt x="85" y="130"/>
                </a:lnTo>
                <a:close/>
                <a:moveTo>
                  <a:pt x="11794" y="130"/>
                </a:moveTo>
                <a:lnTo>
                  <a:pt x="12040" y="130"/>
                </a:lnTo>
                <a:cubicBezTo>
                  <a:pt x="12099" y="130"/>
                  <a:pt x="12144" y="144"/>
                  <a:pt x="12174" y="172"/>
                </a:cubicBezTo>
                <a:cubicBezTo>
                  <a:pt x="12204" y="201"/>
                  <a:pt x="12219" y="241"/>
                  <a:pt x="12219" y="291"/>
                </a:cubicBezTo>
                <a:cubicBezTo>
                  <a:pt x="12219" y="341"/>
                  <a:pt x="12204" y="380"/>
                  <a:pt x="12174" y="409"/>
                </a:cubicBezTo>
                <a:cubicBezTo>
                  <a:pt x="12144" y="437"/>
                  <a:pt x="12099" y="452"/>
                  <a:pt x="12040" y="452"/>
                </a:cubicBezTo>
                <a:lnTo>
                  <a:pt x="11794" y="452"/>
                </a:lnTo>
                <a:lnTo>
                  <a:pt x="11794" y="130"/>
                </a:lnTo>
                <a:close/>
                <a:moveTo>
                  <a:pt x="14039" y="130"/>
                </a:moveTo>
                <a:lnTo>
                  <a:pt x="14302" y="130"/>
                </a:lnTo>
                <a:cubicBezTo>
                  <a:pt x="14355" y="130"/>
                  <a:pt x="14398" y="143"/>
                  <a:pt x="14431" y="171"/>
                </a:cubicBezTo>
                <a:cubicBezTo>
                  <a:pt x="14463" y="198"/>
                  <a:pt x="14479" y="236"/>
                  <a:pt x="14479" y="284"/>
                </a:cubicBezTo>
                <a:cubicBezTo>
                  <a:pt x="14479" y="313"/>
                  <a:pt x="14474" y="337"/>
                  <a:pt x="14462" y="356"/>
                </a:cubicBezTo>
                <a:cubicBezTo>
                  <a:pt x="14432" y="406"/>
                  <a:pt x="14377" y="430"/>
                  <a:pt x="14297" y="430"/>
                </a:cubicBezTo>
                <a:lnTo>
                  <a:pt x="14039" y="430"/>
                </a:lnTo>
                <a:lnTo>
                  <a:pt x="14039" y="130"/>
                </a:lnTo>
                <a:close/>
                <a:moveTo>
                  <a:pt x="17318" y="130"/>
                </a:moveTo>
                <a:lnTo>
                  <a:pt x="17577" y="130"/>
                </a:lnTo>
                <a:cubicBezTo>
                  <a:pt x="17625" y="130"/>
                  <a:pt x="17662" y="143"/>
                  <a:pt x="17687" y="170"/>
                </a:cubicBezTo>
                <a:cubicBezTo>
                  <a:pt x="17698" y="181"/>
                  <a:pt x="17706" y="194"/>
                  <a:pt x="17711" y="209"/>
                </a:cubicBezTo>
                <a:cubicBezTo>
                  <a:pt x="17717" y="223"/>
                  <a:pt x="17719" y="240"/>
                  <a:pt x="17719" y="259"/>
                </a:cubicBezTo>
                <a:cubicBezTo>
                  <a:pt x="17719" y="278"/>
                  <a:pt x="17715" y="296"/>
                  <a:pt x="17707" y="313"/>
                </a:cubicBezTo>
                <a:cubicBezTo>
                  <a:pt x="17684" y="360"/>
                  <a:pt x="17638" y="384"/>
                  <a:pt x="17568" y="384"/>
                </a:cubicBezTo>
                <a:lnTo>
                  <a:pt x="17318" y="384"/>
                </a:lnTo>
                <a:lnTo>
                  <a:pt x="17318" y="130"/>
                </a:lnTo>
                <a:close/>
                <a:moveTo>
                  <a:pt x="25703" y="130"/>
                </a:moveTo>
                <a:lnTo>
                  <a:pt x="25949" y="130"/>
                </a:lnTo>
                <a:cubicBezTo>
                  <a:pt x="26007" y="130"/>
                  <a:pt x="26052" y="144"/>
                  <a:pt x="26082" y="172"/>
                </a:cubicBezTo>
                <a:cubicBezTo>
                  <a:pt x="26112" y="201"/>
                  <a:pt x="26128" y="241"/>
                  <a:pt x="26128" y="291"/>
                </a:cubicBezTo>
                <a:cubicBezTo>
                  <a:pt x="26128" y="341"/>
                  <a:pt x="26112" y="380"/>
                  <a:pt x="26082" y="409"/>
                </a:cubicBezTo>
                <a:cubicBezTo>
                  <a:pt x="26052" y="437"/>
                  <a:pt x="26007" y="452"/>
                  <a:pt x="25949" y="452"/>
                </a:cubicBezTo>
                <a:lnTo>
                  <a:pt x="25703" y="452"/>
                </a:lnTo>
                <a:lnTo>
                  <a:pt x="25703" y="130"/>
                </a:lnTo>
                <a:close/>
                <a:moveTo>
                  <a:pt x="29332" y="130"/>
                </a:moveTo>
                <a:lnTo>
                  <a:pt x="29595" y="130"/>
                </a:lnTo>
                <a:cubicBezTo>
                  <a:pt x="29648" y="130"/>
                  <a:pt x="29691" y="143"/>
                  <a:pt x="29723" y="171"/>
                </a:cubicBezTo>
                <a:cubicBezTo>
                  <a:pt x="29756" y="198"/>
                  <a:pt x="29772" y="236"/>
                  <a:pt x="29772" y="284"/>
                </a:cubicBezTo>
                <a:cubicBezTo>
                  <a:pt x="29772" y="313"/>
                  <a:pt x="29766" y="337"/>
                  <a:pt x="29755" y="356"/>
                </a:cubicBezTo>
                <a:cubicBezTo>
                  <a:pt x="29725" y="406"/>
                  <a:pt x="29670" y="430"/>
                  <a:pt x="29590" y="430"/>
                </a:cubicBezTo>
                <a:lnTo>
                  <a:pt x="29332" y="430"/>
                </a:lnTo>
                <a:lnTo>
                  <a:pt x="29332" y="130"/>
                </a:lnTo>
                <a:close/>
                <a:moveTo>
                  <a:pt x="36308" y="130"/>
                </a:moveTo>
                <a:lnTo>
                  <a:pt x="36568" y="130"/>
                </a:lnTo>
                <a:cubicBezTo>
                  <a:pt x="36616" y="130"/>
                  <a:pt x="36653" y="143"/>
                  <a:pt x="36678" y="170"/>
                </a:cubicBezTo>
                <a:cubicBezTo>
                  <a:pt x="36689" y="181"/>
                  <a:pt x="36697" y="194"/>
                  <a:pt x="36702" y="209"/>
                </a:cubicBezTo>
                <a:cubicBezTo>
                  <a:pt x="36708" y="223"/>
                  <a:pt x="36710" y="240"/>
                  <a:pt x="36710" y="259"/>
                </a:cubicBezTo>
                <a:cubicBezTo>
                  <a:pt x="36710" y="278"/>
                  <a:pt x="36706" y="296"/>
                  <a:pt x="36698" y="313"/>
                </a:cubicBezTo>
                <a:cubicBezTo>
                  <a:pt x="36675" y="360"/>
                  <a:pt x="36628" y="384"/>
                  <a:pt x="36559" y="384"/>
                </a:cubicBezTo>
                <a:lnTo>
                  <a:pt x="36308" y="384"/>
                </a:lnTo>
                <a:lnTo>
                  <a:pt x="36308" y="130"/>
                </a:lnTo>
                <a:close/>
                <a:moveTo>
                  <a:pt x="13489" y="138"/>
                </a:moveTo>
                <a:lnTo>
                  <a:pt x="13642" y="502"/>
                </a:lnTo>
                <a:lnTo>
                  <a:pt x="13337" y="502"/>
                </a:lnTo>
                <a:lnTo>
                  <a:pt x="13489" y="138"/>
                </a:lnTo>
                <a:close/>
                <a:moveTo>
                  <a:pt x="15903" y="138"/>
                </a:moveTo>
                <a:lnTo>
                  <a:pt x="16056" y="502"/>
                </a:lnTo>
                <a:lnTo>
                  <a:pt x="15751" y="502"/>
                </a:lnTo>
                <a:lnTo>
                  <a:pt x="15903" y="138"/>
                </a:lnTo>
                <a:close/>
                <a:moveTo>
                  <a:pt x="18439" y="224"/>
                </a:moveTo>
                <a:cubicBezTo>
                  <a:pt x="18355" y="224"/>
                  <a:pt x="18286" y="252"/>
                  <a:pt x="18233" y="308"/>
                </a:cubicBezTo>
                <a:cubicBezTo>
                  <a:pt x="18184" y="362"/>
                  <a:pt x="18159" y="431"/>
                  <a:pt x="18159" y="515"/>
                </a:cubicBezTo>
                <a:cubicBezTo>
                  <a:pt x="18159" y="598"/>
                  <a:pt x="18184" y="667"/>
                  <a:pt x="18233" y="721"/>
                </a:cubicBezTo>
                <a:cubicBezTo>
                  <a:pt x="18286" y="777"/>
                  <a:pt x="18355" y="806"/>
                  <a:pt x="18439" y="806"/>
                </a:cubicBezTo>
                <a:cubicBezTo>
                  <a:pt x="18523" y="806"/>
                  <a:pt x="18592" y="777"/>
                  <a:pt x="18644" y="721"/>
                </a:cubicBezTo>
                <a:cubicBezTo>
                  <a:pt x="18694" y="667"/>
                  <a:pt x="18719" y="598"/>
                  <a:pt x="18719" y="515"/>
                </a:cubicBezTo>
                <a:cubicBezTo>
                  <a:pt x="18719" y="431"/>
                  <a:pt x="18694" y="362"/>
                  <a:pt x="18644" y="308"/>
                </a:cubicBezTo>
                <a:cubicBezTo>
                  <a:pt x="18592" y="252"/>
                  <a:pt x="18523" y="224"/>
                  <a:pt x="18439" y="224"/>
                </a:cubicBezTo>
                <a:close/>
                <a:moveTo>
                  <a:pt x="19077" y="224"/>
                </a:moveTo>
                <a:cubicBezTo>
                  <a:pt x="18992" y="224"/>
                  <a:pt x="18924" y="252"/>
                  <a:pt x="18871" y="308"/>
                </a:cubicBezTo>
                <a:cubicBezTo>
                  <a:pt x="18821" y="362"/>
                  <a:pt x="18796" y="431"/>
                  <a:pt x="18796" y="515"/>
                </a:cubicBezTo>
                <a:cubicBezTo>
                  <a:pt x="18796" y="598"/>
                  <a:pt x="18821" y="667"/>
                  <a:pt x="18871" y="721"/>
                </a:cubicBezTo>
                <a:cubicBezTo>
                  <a:pt x="18924" y="777"/>
                  <a:pt x="18992" y="806"/>
                  <a:pt x="19077" y="806"/>
                </a:cubicBezTo>
                <a:cubicBezTo>
                  <a:pt x="19161" y="806"/>
                  <a:pt x="19229" y="777"/>
                  <a:pt x="19281" y="721"/>
                </a:cubicBezTo>
                <a:cubicBezTo>
                  <a:pt x="19331" y="667"/>
                  <a:pt x="19356" y="598"/>
                  <a:pt x="19356" y="515"/>
                </a:cubicBezTo>
                <a:cubicBezTo>
                  <a:pt x="19356" y="431"/>
                  <a:pt x="19331" y="362"/>
                  <a:pt x="19281" y="308"/>
                </a:cubicBezTo>
                <a:cubicBezTo>
                  <a:pt x="19229" y="252"/>
                  <a:pt x="19161" y="224"/>
                  <a:pt x="19077" y="224"/>
                </a:cubicBezTo>
                <a:close/>
                <a:moveTo>
                  <a:pt x="19725" y="224"/>
                </a:moveTo>
                <a:cubicBezTo>
                  <a:pt x="19648" y="224"/>
                  <a:pt x="19590" y="255"/>
                  <a:pt x="19553" y="318"/>
                </a:cubicBezTo>
                <a:lnTo>
                  <a:pt x="19553" y="232"/>
                </a:lnTo>
                <a:lnTo>
                  <a:pt x="19468" y="232"/>
                </a:lnTo>
                <a:lnTo>
                  <a:pt x="19468" y="797"/>
                </a:lnTo>
                <a:lnTo>
                  <a:pt x="19553" y="797"/>
                </a:lnTo>
                <a:lnTo>
                  <a:pt x="19553" y="459"/>
                </a:lnTo>
                <a:cubicBezTo>
                  <a:pt x="19553" y="409"/>
                  <a:pt x="19568" y="370"/>
                  <a:pt x="19598" y="342"/>
                </a:cubicBezTo>
                <a:cubicBezTo>
                  <a:pt x="19626" y="314"/>
                  <a:pt x="19663" y="300"/>
                  <a:pt x="19705" y="300"/>
                </a:cubicBezTo>
                <a:cubicBezTo>
                  <a:pt x="19746" y="300"/>
                  <a:pt x="19780" y="315"/>
                  <a:pt x="19806" y="344"/>
                </a:cubicBezTo>
                <a:cubicBezTo>
                  <a:pt x="19832" y="374"/>
                  <a:pt x="19846" y="412"/>
                  <a:pt x="19846" y="458"/>
                </a:cubicBezTo>
                <a:lnTo>
                  <a:pt x="19846" y="797"/>
                </a:lnTo>
                <a:lnTo>
                  <a:pt x="19930" y="797"/>
                </a:lnTo>
                <a:lnTo>
                  <a:pt x="19930" y="459"/>
                </a:lnTo>
                <a:cubicBezTo>
                  <a:pt x="19930" y="409"/>
                  <a:pt x="19945" y="370"/>
                  <a:pt x="19975" y="342"/>
                </a:cubicBezTo>
                <a:cubicBezTo>
                  <a:pt x="20004" y="314"/>
                  <a:pt x="20040" y="300"/>
                  <a:pt x="20083" y="300"/>
                </a:cubicBezTo>
                <a:cubicBezTo>
                  <a:pt x="20124" y="300"/>
                  <a:pt x="20156" y="315"/>
                  <a:pt x="20183" y="344"/>
                </a:cubicBezTo>
                <a:cubicBezTo>
                  <a:pt x="20209" y="374"/>
                  <a:pt x="20222" y="412"/>
                  <a:pt x="20222" y="458"/>
                </a:cubicBezTo>
                <a:lnTo>
                  <a:pt x="20222" y="797"/>
                </a:lnTo>
                <a:lnTo>
                  <a:pt x="20307" y="797"/>
                </a:lnTo>
                <a:lnTo>
                  <a:pt x="20307" y="456"/>
                </a:lnTo>
                <a:cubicBezTo>
                  <a:pt x="20307" y="389"/>
                  <a:pt x="20286" y="332"/>
                  <a:pt x="20244" y="287"/>
                </a:cubicBezTo>
                <a:cubicBezTo>
                  <a:pt x="20225" y="267"/>
                  <a:pt x="20202" y="251"/>
                  <a:pt x="20176" y="240"/>
                </a:cubicBezTo>
                <a:cubicBezTo>
                  <a:pt x="20151" y="229"/>
                  <a:pt x="20125" y="224"/>
                  <a:pt x="20098" y="224"/>
                </a:cubicBezTo>
                <a:cubicBezTo>
                  <a:pt x="20070" y="224"/>
                  <a:pt x="20046" y="228"/>
                  <a:pt x="20024" y="236"/>
                </a:cubicBezTo>
                <a:cubicBezTo>
                  <a:pt x="19970" y="256"/>
                  <a:pt x="19929" y="290"/>
                  <a:pt x="19904" y="337"/>
                </a:cubicBezTo>
                <a:cubicBezTo>
                  <a:pt x="19886" y="301"/>
                  <a:pt x="19861" y="274"/>
                  <a:pt x="19829" y="254"/>
                </a:cubicBezTo>
                <a:cubicBezTo>
                  <a:pt x="19797" y="234"/>
                  <a:pt x="19762" y="224"/>
                  <a:pt x="19725" y="224"/>
                </a:cubicBezTo>
                <a:close/>
                <a:moveTo>
                  <a:pt x="21363" y="224"/>
                </a:moveTo>
                <a:cubicBezTo>
                  <a:pt x="21278" y="224"/>
                  <a:pt x="21210" y="252"/>
                  <a:pt x="21157" y="308"/>
                </a:cubicBezTo>
                <a:cubicBezTo>
                  <a:pt x="21107" y="362"/>
                  <a:pt x="21083" y="431"/>
                  <a:pt x="21083" y="515"/>
                </a:cubicBezTo>
                <a:cubicBezTo>
                  <a:pt x="21083" y="597"/>
                  <a:pt x="21109" y="666"/>
                  <a:pt x="21161" y="721"/>
                </a:cubicBezTo>
                <a:cubicBezTo>
                  <a:pt x="21214" y="777"/>
                  <a:pt x="21283" y="806"/>
                  <a:pt x="21368" y="806"/>
                </a:cubicBezTo>
                <a:cubicBezTo>
                  <a:pt x="21435" y="806"/>
                  <a:pt x="21490" y="791"/>
                  <a:pt x="21533" y="759"/>
                </a:cubicBezTo>
                <a:cubicBezTo>
                  <a:pt x="21575" y="727"/>
                  <a:pt x="21606" y="686"/>
                  <a:pt x="21625" y="635"/>
                </a:cubicBezTo>
                <a:lnTo>
                  <a:pt x="21533" y="635"/>
                </a:lnTo>
                <a:cubicBezTo>
                  <a:pt x="21500" y="698"/>
                  <a:pt x="21446" y="729"/>
                  <a:pt x="21370" y="729"/>
                </a:cubicBezTo>
                <a:cubicBezTo>
                  <a:pt x="21314" y="729"/>
                  <a:pt x="21268" y="712"/>
                  <a:pt x="21232" y="678"/>
                </a:cubicBezTo>
                <a:cubicBezTo>
                  <a:pt x="21197" y="644"/>
                  <a:pt x="21175" y="601"/>
                  <a:pt x="21169" y="549"/>
                </a:cubicBezTo>
                <a:lnTo>
                  <a:pt x="21642" y="549"/>
                </a:lnTo>
                <a:lnTo>
                  <a:pt x="21642" y="515"/>
                </a:lnTo>
                <a:cubicBezTo>
                  <a:pt x="21642" y="431"/>
                  <a:pt x="21618" y="362"/>
                  <a:pt x="21568" y="308"/>
                </a:cubicBezTo>
                <a:cubicBezTo>
                  <a:pt x="21515" y="252"/>
                  <a:pt x="21447" y="224"/>
                  <a:pt x="21363" y="224"/>
                </a:cubicBezTo>
                <a:close/>
                <a:moveTo>
                  <a:pt x="22038" y="224"/>
                </a:moveTo>
                <a:cubicBezTo>
                  <a:pt x="22003" y="224"/>
                  <a:pt x="21973" y="229"/>
                  <a:pt x="21948" y="241"/>
                </a:cubicBezTo>
                <a:cubicBezTo>
                  <a:pt x="21888" y="269"/>
                  <a:pt x="21849" y="313"/>
                  <a:pt x="21831" y="372"/>
                </a:cubicBezTo>
                <a:lnTo>
                  <a:pt x="21831" y="232"/>
                </a:lnTo>
                <a:lnTo>
                  <a:pt x="21746" y="232"/>
                </a:lnTo>
                <a:lnTo>
                  <a:pt x="21746" y="797"/>
                </a:lnTo>
                <a:lnTo>
                  <a:pt x="21831" y="797"/>
                </a:lnTo>
                <a:lnTo>
                  <a:pt x="21831" y="549"/>
                </a:lnTo>
                <a:cubicBezTo>
                  <a:pt x="21831" y="484"/>
                  <a:pt x="21849" y="428"/>
                  <a:pt x="21885" y="381"/>
                </a:cubicBezTo>
                <a:cubicBezTo>
                  <a:pt x="21923" y="333"/>
                  <a:pt x="21973" y="308"/>
                  <a:pt x="22034" y="308"/>
                </a:cubicBezTo>
                <a:lnTo>
                  <a:pt x="22044" y="308"/>
                </a:lnTo>
                <a:lnTo>
                  <a:pt x="22044" y="224"/>
                </a:lnTo>
                <a:lnTo>
                  <a:pt x="22038" y="224"/>
                </a:lnTo>
                <a:close/>
                <a:moveTo>
                  <a:pt x="22380" y="224"/>
                </a:moveTo>
                <a:cubicBezTo>
                  <a:pt x="22295" y="224"/>
                  <a:pt x="22227" y="252"/>
                  <a:pt x="22176" y="307"/>
                </a:cubicBezTo>
                <a:cubicBezTo>
                  <a:pt x="22126" y="362"/>
                  <a:pt x="22102" y="429"/>
                  <a:pt x="22102" y="510"/>
                </a:cubicBezTo>
                <a:cubicBezTo>
                  <a:pt x="22102" y="591"/>
                  <a:pt x="22126" y="660"/>
                  <a:pt x="22176" y="714"/>
                </a:cubicBezTo>
                <a:cubicBezTo>
                  <a:pt x="22227" y="770"/>
                  <a:pt x="22293" y="797"/>
                  <a:pt x="22374" y="797"/>
                </a:cubicBezTo>
                <a:cubicBezTo>
                  <a:pt x="22463" y="797"/>
                  <a:pt x="22530" y="763"/>
                  <a:pt x="22576" y="696"/>
                </a:cubicBezTo>
                <a:lnTo>
                  <a:pt x="22576" y="775"/>
                </a:lnTo>
                <a:cubicBezTo>
                  <a:pt x="22576" y="833"/>
                  <a:pt x="22562" y="878"/>
                  <a:pt x="22533" y="908"/>
                </a:cubicBezTo>
                <a:cubicBezTo>
                  <a:pt x="22504" y="938"/>
                  <a:pt x="22456" y="953"/>
                  <a:pt x="22390" y="953"/>
                </a:cubicBezTo>
                <a:cubicBezTo>
                  <a:pt x="22304" y="953"/>
                  <a:pt x="22249" y="923"/>
                  <a:pt x="22225" y="865"/>
                </a:cubicBezTo>
                <a:lnTo>
                  <a:pt x="22132" y="865"/>
                </a:lnTo>
                <a:cubicBezTo>
                  <a:pt x="22147" y="914"/>
                  <a:pt x="22178" y="955"/>
                  <a:pt x="22222" y="985"/>
                </a:cubicBezTo>
                <a:cubicBezTo>
                  <a:pt x="22266" y="1015"/>
                  <a:pt x="22327" y="1030"/>
                  <a:pt x="22405" y="1030"/>
                </a:cubicBezTo>
                <a:cubicBezTo>
                  <a:pt x="22483" y="1030"/>
                  <a:pt x="22546" y="1009"/>
                  <a:pt x="22592" y="966"/>
                </a:cubicBezTo>
                <a:cubicBezTo>
                  <a:pt x="22638" y="924"/>
                  <a:pt x="22661" y="861"/>
                  <a:pt x="22661" y="780"/>
                </a:cubicBezTo>
                <a:lnTo>
                  <a:pt x="22661" y="232"/>
                </a:lnTo>
                <a:lnTo>
                  <a:pt x="22576" y="232"/>
                </a:lnTo>
                <a:lnTo>
                  <a:pt x="22576" y="323"/>
                </a:lnTo>
                <a:cubicBezTo>
                  <a:pt x="22531" y="257"/>
                  <a:pt x="22466" y="224"/>
                  <a:pt x="22380" y="224"/>
                </a:cubicBezTo>
                <a:close/>
                <a:moveTo>
                  <a:pt x="30231" y="224"/>
                </a:moveTo>
                <a:cubicBezTo>
                  <a:pt x="30146" y="224"/>
                  <a:pt x="30078" y="252"/>
                  <a:pt x="30025" y="308"/>
                </a:cubicBezTo>
                <a:cubicBezTo>
                  <a:pt x="29975" y="362"/>
                  <a:pt x="29951" y="431"/>
                  <a:pt x="29951" y="515"/>
                </a:cubicBezTo>
                <a:cubicBezTo>
                  <a:pt x="29951" y="597"/>
                  <a:pt x="29977" y="666"/>
                  <a:pt x="30029" y="721"/>
                </a:cubicBezTo>
                <a:cubicBezTo>
                  <a:pt x="30082" y="777"/>
                  <a:pt x="30151" y="806"/>
                  <a:pt x="30236" y="806"/>
                </a:cubicBezTo>
                <a:cubicBezTo>
                  <a:pt x="30303" y="806"/>
                  <a:pt x="30358" y="791"/>
                  <a:pt x="30401" y="759"/>
                </a:cubicBezTo>
                <a:cubicBezTo>
                  <a:pt x="30443" y="727"/>
                  <a:pt x="30474" y="686"/>
                  <a:pt x="30493" y="635"/>
                </a:cubicBezTo>
                <a:lnTo>
                  <a:pt x="30401" y="635"/>
                </a:lnTo>
                <a:cubicBezTo>
                  <a:pt x="30368" y="698"/>
                  <a:pt x="30314" y="729"/>
                  <a:pt x="30238" y="729"/>
                </a:cubicBezTo>
                <a:cubicBezTo>
                  <a:pt x="30182" y="729"/>
                  <a:pt x="30136" y="712"/>
                  <a:pt x="30100" y="678"/>
                </a:cubicBezTo>
                <a:cubicBezTo>
                  <a:pt x="30065" y="644"/>
                  <a:pt x="30043" y="601"/>
                  <a:pt x="30037" y="549"/>
                </a:cubicBezTo>
                <a:lnTo>
                  <a:pt x="30510" y="549"/>
                </a:lnTo>
                <a:lnTo>
                  <a:pt x="30510" y="515"/>
                </a:lnTo>
                <a:cubicBezTo>
                  <a:pt x="30510" y="431"/>
                  <a:pt x="30486" y="362"/>
                  <a:pt x="30436" y="308"/>
                </a:cubicBezTo>
                <a:cubicBezTo>
                  <a:pt x="30383" y="252"/>
                  <a:pt x="30315" y="224"/>
                  <a:pt x="30231" y="224"/>
                </a:cubicBezTo>
                <a:close/>
                <a:moveTo>
                  <a:pt x="31867" y="224"/>
                </a:moveTo>
                <a:cubicBezTo>
                  <a:pt x="31782" y="224"/>
                  <a:pt x="31714" y="252"/>
                  <a:pt x="31661" y="308"/>
                </a:cubicBezTo>
                <a:cubicBezTo>
                  <a:pt x="31611" y="362"/>
                  <a:pt x="31587" y="431"/>
                  <a:pt x="31587" y="515"/>
                </a:cubicBezTo>
                <a:cubicBezTo>
                  <a:pt x="31587" y="597"/>
                  <a:pt x="31613" y="666"/>
                  <a:pt x="31665" y="721"/>
                </a:cubicBezTo>
                <a:cubicBezTo>
                  <a:pt x="31718" y="777"/>
                  <a:pt x="31787" y="806"/>
                  <a:pt x="31872" y="806"/>
                </a:cubicBezTo>
                <a:cubicBezTo>
                  <a:pt x="31939" y="806"/>
                  <a:pt x="31994" y="791"/>
                  <a:pt x="32037" y="759"/>
                </a:cubicBezTo>
                <a:cubicBezTo>
                  <a:pt x="32079" y="727"/>
                  <a:pt x="32110" y="686"/>
                  <a:pt x="32129" y="635"/>
                </a:cubicBezTo>
                <a:lnTo>
                  <a:pt x="32037" y="635"/>
                </a:lnTo>
                <a:cubicBezTo>
                  <a:pt x="32004" y="698"/>
                  <a:pt x="31950" y="729"/>
                  <a:pt x="31874" y="729"/>
                </a:cubicBezTo>
                <a:cubicBezTo>
                  <a:pt x="31818" y="729"/>
                  <a:pt x="31772" y="712"/>
                  <a:pt x="31736" y="678"/>
                </a:cubicBezTo>
                <a:cubicBezTo>
                  <a:pt x="31701" y="644"/>
                  <a:pt x="31679" y="601"/>
                  <a:pt x="31673" y="549"/>
                </a:cubicBezTo>
                <a:lnTo>
                  <a:pt x="32146" y="549"/>
                </a:lnTo>
                <a:lnTo>
                  <a:pt x="32146" y="515"/>
                </a:lnTo>
                <a:cubicBezTo>
                  <a:pt x="32146" y="431"/>
                  <a:pt x="32122" y="362"/>
                  <a:pt x="32072" y="308"/>
                </a:cubicBezTo>
                <a:cubicBezTo>
                  <a:pt x="32019" y="252"/>
                  <a:pt x="31951" y="224"/>
                  <a:pt x="31867" y="224"/>
                </a:cubicBezTo>
                <a:close/>
                <a:moveTo>
                  <a:pt x="32542" y="224"/>
                </a:moveTo>
                <a:cubicBezTo>
                  <a:pt x="32507" y="224"/>
                  <a:pt x="32477" y="229"/>
                  <a:pt x="32452" y="241"/>
                </a:cubicBezTo>
                <a:cubicBezTo>
                  <a:pt x="32392" y="269"/>
                  <a:pt x="32353" y="313"/>
                  <a:pt x="32335" y="372"/>
                </a:cubicBezTo>
                <a:lnTo>
                  <a:pt x="32335" y="232"/>
                </a:lnTo>
                <a:lnTo>
                  <a:pt x="32250" y="232"/>
                </a:lnTo>
                <a:lnTo>
                  <a:pt x="32250" y="797"/>
                </a:lnTo>
                <a:lnTo>
                  <a:pt x="32335" y="797"/>
                </a:lnTo>
                <a:lnTo>
                  <a:pt x="32335" y="549"/>
                </a:lnTo>
                <a:cubicBezTo>
                  <a:pt x="32335" y="484"/>
                  <a:pt x="32353" y="428"/>
                  <a:pt x="32389" y="381"/>
                </a:cubicBezTo>
                <a:cubicBezTo>
                  <a:pt x="32427" y="333"/>
                  <a:pt x="32477" y="308"/>
                  <a:pt x="32538" y="308"/>
                </a:cubicBezTo>
                <a:lnTo>
                  <a:pt x="32548" y="308"/>
                </a:lnTo>
                <a:lnTo>
                  <a:pt x="32548" y="224"/>
                </a:lnTo>
                <a:lnTo>
                  <a:pt x="32542" y="224"/>
                </a:lnTo>
                <a:close/>
                <a:moveTo>
                  <a:pt x="32837" y="224"/>
                </a:moveTo>
                <a:cubicBezTo>
                  <a:pt x="32764" y="224"/>
                  <a:pt x="32708" y="238"/>
                  <a:pt x="32671" y="266"/>
                </a:cubicBezTo>
                <a:cubicBezTo>
                  <a:pt x="32634" y="294"/>
                  <a:pt x="32615" y="334"/>
                  <a:pt x="32615" y="385"/>
                </a:cubicBezTo>
                <a:cubicBezTo>
                  <a:pt x="32615" y="420"/>
                  <a:pt x="32624" y="447"/>
                  <a:pt x="32643" y="466"/>
                </a:cubicBezTo>
                <a:cubicBezTo>
                  <a:pt x="32661" y="486"/>
                  <a:pt x="32685" y="502"/>
                  <a:pt x="32712" y="513"/>
                </a:cubicBezTo>
                <a:cubicBezTo>
                  <a:pt x="32740" y="524"/>
                  <a:pt x="32770" y="533"/>
                  <a:pt x="32803" y="539"/>
                </a:cubicBezTo>
                <a:cubicBezTo>
                  <a:pt x="32836" y="546"/>
                  <a:pt x="32866" y="553"/>
                  <a:pt x="32894" y="560"/>
                </a:cubicBezTo>
                <a:cubicBezTo>
                  <a:pt x="32922" y="568"/>
                  <a:pt x="32945" y="579"/>
                  <a:pt x="32964" y="591"/>
                </a:cubicBezTo>
                <a:cubicBezTo>
                  <a:pt x="32982" y="604"/>
                  <a:pt x="32991" y="621"/>
                  <a:pt x="32991" y="644"/>
                </a:cubicBezTo>
                <a:cubicBezTo>
                  <a:pt x="32991" y="679"/>
                  <a:pt x="32973" y="704"/>
                  <a:pt x="32937" y="718"/>
                </a:cubicBezTo>
                <a:cubicBezTo>
                  <a:pt x="32921" y="724"/>
                  <a:pt x="32905" y="728"/>
                  <a:pt x="32889" y="731"/>
                </a:cubicBezTo>
                <a:cubicBezTo>
                  <a:pt x="32872" y="733"/>
                  <a:pt x="32854" y="734"/>
                  <a:pt x="32835" y="734"/>
                </a:cubicBezTo>
                <a:cubicBezTo>
                  <a:pt x="32816" y="734"/>
                  <a:pt x="32796" y="731"/>
                  <a:pt x="32777" y="725"/>
                </a:cubicBezTo>
                <a:cubicBezTo>
                  <a:pt x="32723" y="706"/>
                  <a:pt x="32694" y="671"/>
                  <a:pt x="32689" y="620"/>
                </a:cubicBezTo>
                <a:lnTo>
                  <a:pt x="32600" y="620"/>
                </a:lnTo>
                <a:cubicBezTo>
                  <a:pt x="32603" y="673"/>
                  <a:pt x="32626" y="716"/>
                  <a:pt x="32666" y="749"/>
                </a:cubicBezTo>
                <a:cubicBezTo>
                  <a:pt x="32711" y="787"/>
                  <a:pt x="32770" y="806"/>
                  <a:pt x="32846" y="806"/>
                </a:cubicBezTo>
                <a:cubicBezTo>
                  <a:pt x="32916" y="806"/>
                  <a:pt x="32973" y="791"/>
                  <a:pt x="33014" y="762"/>
                </a:cubicBezTo>
                <a:cubicBezTo>
                  <a:pt x="33055" y="733"/>
                  <a:pt x="33076" y="691"/>
                  <a:pt x="33076" y="636"/>
                </a:cubicBezTo>
                <a:cubicBezTo>
                  <a:pt x="33076" y="601"/>
                  <a:pt x="33067" y="574"/>
                  <a:pt x="33048" y="553"/>
                </a:cubicBezTo>
                <a:cubicBezTo>
                  <a:pt x="33030" y="533"/>
                  <a:pt x="33007" y="517"/>
                  <a:pt x="32979" y="505"/>
                </a:cubicBezTo>
                <a:cubicBezTo>
                  <a:pt x="32951" y="493"/>
                  <a:pt x="32921" y="485"/>
                  <a:pt x="32888" y="478"/>
                </a:cubicBezTo>
                <a:cubicBezTo>
                  <a:pt x="32855" y="472"/>
                  <a:pt x="32825" y="465"/>
                  <a:pt x="32797" y="457"/>
                </a:cubicBezTo>
                <a:cubicBezTo>
                  <a:pt x="32769" y="450"/>
                  <a:pt x="32746" y="440"/>
                  <a:pt x="32727" y="428"/>
                </a:cubicBezTo>
                <a:cubicBezTo>
                  <a:pt x="32709" y="417"/>
                  <a:pt x="32700" y="400"/>
                  <a:pt x="32700" y="377"/>
                </a:cubicBezTo>
                <a:cubicBezTo>
                  <a:pt x="32700" y="323"/>
                  <a:pt x="32744" y="296"/>
                  <a:pt x="32831" y="296"/>
                </a:cubicBezTo>
                <a:cubicBezTo>
                  <a:pt x="32917" y="296"/>
                  <a:pt x="32965" y="325"/>
                  <a:pt x="32973" y="384"/>
                </a:cubicBezTo>
                <a:lnTo>
                  <a:pt x="33058" y="384"/>
                </a:lnTo>
                <a:cubicBezTo>
                  <a:pt x="33053" y="338"/>
                  <a:pt x="33034" y="301"/>
                  <a:pt x="33001" y="273"/>
                </a:cubicBezTo>
                <a:cubicBezTo>
                  <a:pt x="32961" y="240"/>
                  <a:pt x="32906" y="224"/>
                  <a:pt x="32837" y="224"/>
                </a:cubicBezTo>
                <a:close/>
                <a:moveTo>
                  <a:pt x="2096" y="232"/>
                </a:moveTo>
                <a:lnTo>
                  <a:pt x="2096" y="348"/>
                </a:lnTo>
                <a:lnTo>
                  <a:pt x="2206" y="348"/>
                </a:lnTo>
                <a:lnTo>
                  <a:pt x="2206" y="232"/>
                </a:lnTo>
                <a:lnTo>
                  <a:pt x="2096" y="232"/>
                </a:lnTo>
                <a:close/>
                <a:moveTo>
                  <a:pt x="9127" y="232"/>
                </a:moveTo>
                <a:lnTo>
                  <a:pt x="9127" y="348"/>
                </a:lnTo>
                <a:lnTo>
                  <a:pt x="9237" y="348"/>
                </a:lnTo>
                <a:lnTo>
                  <a:pt x="9237" y="232"/>
                </a:lnTo>
                <a:lnTo>
                  <a:pt x="9127" y="232"/>
                </a:lnTo>
                <a:close/>
                <a:moveTo>
                  <a:pt x="22795" y="232"/>
                </a:moveTo>
                <a:lnTo>
                  <a:pt x="22795" y="348"/>
                </a:lnTo>
                <a:lnTo>
                  <a:pt x="22905" y="348"/>
                </a:lnTo>
                <a:lnTo>
                  <a:pt x="22905" y="232"/>
                </a:lnTo>
                <a:lnTo>
                  <a:pt x="22795" y="232"/>
                </a:lnTo>
                <a:close/>
                <a:moveTo>
                  <a:pt x="30608" y="232"/>
                </a:moveTo>
                <a:lnTo>
                  <a:pt x="30608" y="561"/>
                </a:lnTo>
                <a:cubicBezTo>
                  <a:pt x="30608" y="637"/>
                  <a:pt x="30632" y="697"/>
                  <a:pt x="30679" y="743"/>
                </a:cubicBezTo>
                <a:cubicBezTo>
                  <a:pt x="30699" y="764"/>
                  <a:pt x="30722" y="780"/>
                  <a:pt x="30749" y="791"/>
                </a:cubicBezTo>
                <a:cubicBezTo>
                  <a:pt x="30776" y="801"/>
                  <a:pt x="30809" y="806"/>
                  <a:pt x="30846" y="806"/>
                </a:cubicBezTo>
                <a:cubicBezTo>
                  <a:pt x="30884" y="806"/>
                  <a:pt x="30917" y="796"/>
                  <a:pt x="30947" y="777"/>
                </a:cubicBezTo>
                <a:cubicBezTo>
                  <a:pt x="30976" y="759"/>
                  <a:pt x="31001" y="736"/>
                  <a:pt x="31022" y="709"/>
                </a:cubicBezTo>
                <a:lnTo>
                  <a:pt x="31022" y="797"/>
                </a:lnTo>
                <a:lnTo>
                  <a:pt x="31106" y="797"/>
                </a:lnTo>
                <a:lnTo>
                  <a:pt x="31106" y="232"/>
                </a:lnTo>
                <a:lnTo>
                  <a:pt x="31022" y="232"/>
                </a:lnTo>
                <a:lnTo>
                  <a:pt x="31022" y="558"/>
                </a:lnTo>
                <a:cubicBezTo>
                  <a:pt x="31022" y="608"/>
                  <a:pt x="31005" y="650"/>
                  <a:pt x="30971" y="682"/>
                </a:cubicBezTo>
                <a:cubicBezTo>
                  <a:pt x="30938" y="714"/>
                  <a:pt x="30899" y="729"/>
                  <a:pt x="30851" y="729"/>
                </a:cubicBezTo>
                <a:cubicBezTo>
                  <a:pt x="30805" y="729"/>
                  <a:pt x="30766" y="714"/>
                  <a:pt x="30737" y="683"/>
                </a:cubicBezTo>
                <a:cubicBezTo>
                  <a:pt x="30707" y="652"/>
                  <a:pt x="30693" y="611"/>
                  <a:pt x="30693" y="559"/>
                </a:cubicBezTo>
                <a:lnTo>
                  <a:pt x="30693" y="232"/>
                </a:lnTo>
                <a:lnTo>
                  <a:pt x="30608" y="232"/>
                </a:lnTo>
                <a:close/>
                <a:moveTo>
                  <a:pt x="33171" y="232"/>
                </a:moveTo>
                <a:lnTo>
                  <a:pt x="33171" y="348"/>
                </a:lnTo>
                <a:lnTo>
                  <a:pt x="33281" y="348"/>
                </a:lnTo>
                <a:lnTo>
                  <a:pt x="33281" y="232"/>
                </a:lnTo>
                <a:lnTo>
                  <a:pt x="33171" y="232"/>
                </a:lnTo>
                <a:close/>
                <a:moveTo>
                  <a:pt x="26737" y="256"/>
                </a:moveTo>
                <a:cubicBezTo>
                  <a:pt x="26779" y="256"/>
                  <a:pt x="26812" y="270"/>
                  <a:pt x="26834" y="296"/>
                </a:cubicBezTo>
                <a:cubicBezTo>
                  <a:pt x="26856" y="322"/>
                  <a:pt x="26867" y="355"/>
                  <a:pt x="26867" y="393"/>
                </a:cubicBezTo>
                <a:cubicBezTo>
                  <a:pt x="26867" y="449"/>
                  <a:pt x="26850" y="498"/>
                  <a:pt x="26818" y="538"/>
                </a:cubicBezTo>
                <a:cubicBezTo>
                  <a:pt x="26786" y="577"/>
                  <a:pt x="26746" y="598"/>
                  <a:pt x="26695" y="598"/>
                </a:cubicBezTo>
                <a:cubicBezTo>
                  <a:pt x="26644" y="598"/>
                  <a:pt x="26607" y="585"/>
                  <a:pt x="26584" y="560"/>
                </a:cubicBezTo>
                <a:cubicBezTo>
                  <a:pt x="26560" y="534"/>
                  <a:pt x="26548" y="503"/>
                  <a:pt x="26548" y="464"/>
                </a:cubicBezTo>
                <a:cubicBezTo>
                  <a:pt x="26548" y="402"/>
                  <a:pt x="26566" y="351"/>
                  <a:pt x="26601" y="313"/>
                </a:cubicBezTo>
                <a:cubicBezTo>
                  <a:pt x="26636" y="275"/>
                  <a:pt x="26681" y="256"/>
                  <a:pt x="26737" y="256"/>
                </a:cubicBezTo>
                <a:close/>
                <a:moveTo>
                  <a:pt x="6429" y="284"/>
                </a:moveTo>
                <a:cubicBezTo>
                  <a:pt x="6386" y="284"/>
                  <a:pt x="6350" y="299"/>
                  <a:pt x="6321" y="329"/>
                </a:cubicBezTo>
                <a:cubicBezTo>
                  <a:pt x="6292" y="358"/>
                  <a:pt x="6277" y="394"/>
                  <a:pt x="6277" y="436"/>
                </a:cubicBezTo>
                <a:cubicBezTo>
                  <a:pt x="6277" y="478"/>
                  <a:pt x="6292" y="513"/>
                  <a:pt x="6321" y="543"/>
                </a:cubicBezTo>
                <a:cubicBezTo>
                  <a:pt x="6350" y="572"/>
                  <a:pt x="6386" y="587"/>
                  <a:pt x="6429" y="587"/>
                </a:cubicBezTo>
                <a:cubicBezTo>
                  <a:pt x="6471" y="587"/>
                  <a:pt x="6506" y="572"/>
                  <a:pt x="6535" y="543"/>
                </a:cubicBezTo>
                <a:cubicBezTo>
                  <a:pt x="6565" y="513"/>
                  <a:pt x="6579" y="478"/>
                  <a:pt x="6579" y="436"/>
                </a:cubicBezTo>
                <a:cubicBezTo>
                  <a:pt x="6579" y="394"/>
                  <a:pt x="6565" y="358"/>
                  <a:pt x="6535" y="329"/>
                </a:cubicBezTo>
                <a:cubicBezTo>
                  <a:pt x="6506" y="299"/>
                  <a:pt x="6471" y="284"/>
                  <a:pt x="6429" y="284"/>
                </a:cubicBezTo>
                <a:close/>
                <a:moveTo>
                  <a:pt x="16709" y="284"/>
                </a:moveTo>
                <a:cubicBezTo>
                  <a:pt x="16667" y="284"/>
                  <a:pt x="16632" y="299"/>
                  <a:pt x="16603" y="329"/>
                </a:cubicBezTo>
                <a:cubicBezTo>
                  <a:pt x="16573" y="358"/>
                  <a:pt x="16559" y="394"/>
                  <a:pt x="16559" y="436"/>
                </a:cubicBezTo>
                <a:cubicBezTo>
                  <a:pt x="16559" y="478"/>
                  <a:pt x="16573" y="513"/>
                  <a:pt x="16603" y="543"/>
                </a:cubicBezTo>
                <a:cubicBezTo>
                  <a:pt x="16632" y="572"/>
                  <a:pt x="16667" y="587"/>
                  <a:pt x="16709" y="587"/>
                </a:cubicBezTo>
                <a:cubicBezTo>
                  <a:pt x="16752" y="587"/>
                  <a:pt x="16788" y="572"/>
                  <a:pt x="16817" y="543"/>
                </a:cubicBezTo>
                <a:cubicBezTo>
                  <a:pt x="16846" y="513"/>
                  <a:pt x="16861" y="478"/>
                  <a:pt x="16861" y="436"/>
                </a:cubicBezTo>
                <a:cubicBezTo>
                  <a:pt x="16861" y="394"/>
                  <a:pt x="16846" y="358"/>
                  <a:pt x="16817" y="329"/>
                </a:cubicBezTo>
                <a:cubicBezTo>
                  <a:pt x="16788" y="299"/>
                  <a:pt x="16752" y="284"/>
                  <a:pt x="16709" y="284"/>
                </a:cubicBezTo>
                <a:close/>
                <a:moveTo>
                  <a:pt x="28724" y="284"/>
                </a:moveTo>
                <a:cubicBezTo>
                  <a:pt x="28682" y="284"/>
                  <a:pt x="28646" y="299"/>
                  <a:pt x="28617" y="329"/>
                </a:cubicBezTo>
                <a:cubicBezTo>
                  <a:pt x="28587" y="358"/>
                  <a:pt x="28573" y="394"/>
                  <a:pt x="28573" y="436"/>
                </a:cubicBezTo>
                <a:cubicBezTo>
                  <a:pt x="28573" y="478"/>
                  <a:pt x="28587" y="513"/>
                  <a:pt x="28617" y="543"/>
                </a:cubicBezTo>
                <a:cubicBezTo>
                  <a:pt x="28646" y="572"/>
                  <a:pt x="28682" y="587"/>
                  <a:pt x="28724" y="587"/>
                </a:cubicBezTo>
                <a:cubicBezTo>
                  <a:pt x="28766" y="587"/>
                  <a:pt x="28802" y="572"/>
                  <a:pt x="28831" y="543"/>
                </a:cubicBezTo>
                <a:cubicBezTo>
                  <a:pt x="28860" y="513"/>
                  <a:pt x="28875" y="478"/>
                  <a:pt x="28875" y="436"/>
                </a:cubicBezTo>
                <a:cubicBezTo>
                  <a:pt x="28875" y="394"/>
                  <a:pt x="28860" y="358"/>
                  <a:pt x="28831" y="329"/>
                </a:cubicBezTo>
                <a:cubicBezTo>
                  <a:pt x="28802" y="299"/>
                  <a:pt x="28766" y="284"/>
                  <a:pt x="28724" y="284"/>
                </a:cubicBezTo>
                <a:close/>
                <a:moveTo>
                  <a:pt x="18439" y="300"/>
                </a:moveTo>
                <a:cubicBezTo>
                  <a:pt x="18500" y="300"/>
                  <a:pt x="18548" y="322"/>
                  <a:pt x="18584" y="364"/>
                </a:cubicBezTo>
                <a:cubicBezTo>
                  <a:pt x="18617" y="404"/>
                  <a:pt x="18634" y="454"/>
                  <a:pt x="18634" y="515"/>
                </a:cubicBezTo>
                <a:cubicBezTo>
                  <a:pt x="18634" y="576"/>
                  <a:pt x="18617" y="626"/>
                  <a:pt x="18584" y="666"/>
                </a:cubicBezTo>
                <a:cubicBezTo>
                  <a:pt x="18548" y="708"/>
                  <a:pt x="18500" y="729"/>
                  <a:pt x="18439" y="729"/>
                </a:cubicBezTo>
                <a:cubicBezTo>
                  <a:pt x="18378" y="729"/>
                  <a:pt x="18330" y="708"/>
                  <a:pt x="18294" y="666"/>
                </a:cubicBezTo>
                <a:cubicBezTo>
                  <a:pt x="18260" y="626"/>
                  <a:pt x="18244" y="576"/>
                  <a:pt x="18244" y="515"/>
                </a:cubicBezTo>
                <a:cubicBezTo>
                  <a:pt x="18244" y="454"/>
                  <a:pt x="18260" y="404"/>
                  <a:pt x="18294" y="364"/>
                </a:cubicBezTo>
                <a:cubicBezTo>
                  <a:pt x="18330" y="322"/>
                  <a:pt x="18378" y="300"/>
                  <a:pt x="18439" y="300"/>
                </a:cubicBezTo>
                <a:close/>
                <a:moveTo>
                  <a:pt x="19077" y="300"/>
                </a:moveTo>
                <a:cubicBezTo>
                  <a:pt x="19138" y="300"/>
                  <a:pt x="19185" y="322"/>
                  <a:pt x="19220" y="364"/>
                </a:cubicBezTo>
                <a:cubicBezTo>
                  <a:pt x="19254" y="404"/>
                  <a:pt x="19272" y="454"/>
                  <a:pt x="19272" y="515"/>
                </a:cubicBezTo>
                <a:cubicBezTo>
                  <a:pt x="19272" y="576"/>
                  <a:pt x="19254" y="626"/>
                  <a:pt x="19220" y="666"/>
                </a:cubicBezTo>
                <a:cubicBezTo>
                  <a:pt x="19185" y="708"/>
                  <a:pt x="19138" y="729"/>
                  <a:pt x="19077" y="729"/>
                </a:cubicBezTo>
                <a:cubicBezTo>
                  <a:pt x="19016" y="729"/>
                  <a:pt x="18967" y="708"/>
                  <a:pt x="18932" y="666"/>
                </a:cubicBezTo>
                <a:cubicBezTo>
                  <a:pt x="18898" y="626"/>
                  <a:pt x="18881" y="576"/>
                  <a:pt x="18881" y="515"/>
                </a:cubicBezTo>
                <a:cubicBezTo>
                  <a:pt x="18881" y="454"/>
                  <a:pt x="18898" y="404"/>
                  <a:pt x="18932" y="364"/>
                </a:cubicBezTo>
                <a:cubicBezTo>
                  <a:pt x="18967" y="322"/>
                  <a:pt x="19016" y="300"/>
                  <a:pt x="19077" y="300"/>
                </a:cubicBezTo>
                <a:close/>
                <a:moveTo>
                  <a:pt x="20723" y="300"/>
                </a:moveTo>
                <a:cubicBezTo>
                  <a:pt x="20783" y="300"/>
                  <a:pt x="20832" y="322"/>
                  <a:pt x="20870" y="364"/>
                </a:cubicBezTo>
                <a:cubicBezTo>
                  <a:pt x="20905" y="404"/>
                  <a:pt x="20923" y="454"/>
                  <a:pt x="20923" y="515"/>
                </a:cubicBezTo>
                <a:cubicBezTo>
                  <a:pt x="20923" y="576"/>
                  <a:pt x="20905" y="626"/>
                  <a:pt x="20870" y="666"/>
                </a:cubicBezTo>
                <a:cubicBezTo>
                  <a:pt x="20832" y="708"/>
                  <a:pt x="20783" y="729"/>
                  <a:pt x="20723" y="729"/>
                </a:cubicBezTo>
                <a:cubicBezTo>
                  <a:pt x="20662" y="729"/>
                  <a:pt x="20614" y="708"/>
                  <a:pt x="20579" y="666"/>
                </a:cubicBezTo>
                <a:cubicBezTo>
                  <a:pt x="20545" y="626"/>
                  <a:pt x="20527" y="576"/>
                  <a:pt x="20527" y="515"/>
                </a:cubicBezTo>
                <a:cubicBezTo>
                  <a:pt x="20527" y="454"/>
                  <a:pt x="20545" y="404"/>
                  <a:pt x="20579" y="364"/>
                </a:cubicBezTo>
                <a:cubicBezTo>
                  <a:pt x="20614" y="322"/>
                  <a:pt x="20662" y="300"/>
                  <a:pt x="20723" y="300"/>
                </a:cubicBezTo>
                <a:close/>
                <a:moveTo>
                  <a:pt x="21363" y="300"/>
                </a:moveTo>
                <a:cubicBezTo>
                  <a:pt x="21415" y="300"/>
                  <a:pt x="21458" y="316"/>
                  <a:pt x="21493" y="349"/>
                </a:cubicBezTo>
                <a:cubicBezTo>
                  <a:pt x="21526" y="380"/>
                  <a:pt x="21547" y="420"/>
                  <a:pt x="21555" y="470"/>
                </a:cubicBezTo>
                <a:lnTo>
                  <a:pt x="21170" y="470"/>
                </a:lnTo>
                <a:cubicBezTo>
                  <a:pt x="21178" y="420"/>
                  <a:pt x="21199" y="380"/>
                  <a:pt x="21232" y="349"/>
                </a:cubicBezTo>
                <a:cubicBezTo>
                  <a:pt x="21267" y="316"/>
                  <a:pt x="21311" y="300"/>
                  <a:pt x="21363" y="300"/>
                </a:cubicBezTo>
                <a:close/>
                <a:moveTo>
                  <a:pt x="22386" y="300"/>
                </a:moveTo>
                <a:cubicBezTo>
                  <a:pt x="22445" y="300"/>
                  <a:pt x="22493" y="321"/>
                  <a:pt x="22530" y="361"/>
                </a:cubicBezTo>
                <a:cubicBezTo>
                  <a:pt x="22564" y="400"/>
                  <a:pt x="22581" y="450"/>
                  <a:pt x="22581" y="510"/>
                </a:cubicBezTo>
                <a:cubicBezTo>
                  <a:pt x="22581" y="570"/>
                  <a:pt x="22564" y="620"/>
                  <a:pt x="22530" y="659"/>
                </a:cubicBezTo>
                <a:cubicBezTo>
                  <a:pt x="22513" y="678"/>
                  <a:pt x="22493" y="693"/>
                  <a:pt x="22469" y="704"/>
                </a:cubicBezTo>
                <a:cubicBezTo>
                  <a:pt x="22444" y="715"/>
                  <a:pt x="22417" y="720"/>
                  <a:pt x="22386" y="720"/>
                </a:cubicBezTo>
                <a:cubicBezTo>
                  <a:pt x="22325" y="720"/>
                  <a:pt x="22276" y="700"/>
                  <a:pt x="22239" y="659"/>
                </a:cubicBezTo>
                <a:cubicBezTo>
                  <a:pt x="22204" y="619"/>
                  <a:pt x="22186" y="570"/>
                  <a:pt x="22186" y="510"/>
                </a:cubicBezTo>
                <a:cubicBezTo>
                  <a:pt x="22186" y="451"/>
                  <a:pt x="22204" y="401"/>
                  <a:pt x="22239" y="361"/>
                </a:cubicBezTo>
                <a:cubicBezTo>
                  <a:pt x="22276" y="321"/>
                  <a:pt x="22325" y="300"/>
                  <a:pt x="22386" y="300"/>
                </a:cubicBezTo>
                <a:close/>
                <a:moveTo>
                  <a:pt x="30231" y="300"/>
                </a:moveTo>
                <a:cubicBezTo>
                  <a:pt x="30282" y="300"/>
                  <a:pt x="30326" y="316"/>
                  <a:pt x="30361" y="349"/>
                </a:cubicBezTo>
                <a:cubicBezTo>
                  <a:pt x="30394" y="380"/>
                  <a:pt x="30415" y="420"/>
                  <a:pt x="30423" y="470"/>
                </a:cubicBezTo>
                <a:lnTo>
                  <a:pt x="30038" y="470"/>
                </a:lnTo>
                <a:cubicBezTo>
                  <a:pt x="30046" y="420"/>
                  <a:pt x="30067" y="380"/>
                  <a:pt x="30100" y="349"/>
                </a:cubicBezTo>
                <a:cubicBezTo>
                  <a:pt x="30135" y="316"/>
                  <a:pt x="30179" y="300"/>
                  <a:pt x="30231" y="300"/>
                </a:cubicBezTo>
                <a:close/>
                <a:moveTo>
                  <a:pt x="31867" y="300"/>
                </a:moveTo>
                <a:cubicBezTo>
                  <a:pt x="31918" y="300"/>
                  <a:pt x="31962" y="316"/>
                  <a:pt x="31997" y="349"/>
                </a:cubicBezTo>
                <a:cubicBezTo>
                  <a:pt x="32030" y="380"/>
                  <a:pt x="32051" y="420"/>
                  <a:pt x="32059" y="470"/>
                </a:cubicBezTo>
                <a:lnTo>
                  <a:pt x="31674" y="470"/>
                </a:lnTo>
                <a:cubicBezTo>
                  <a:pt x="31682" y="420"/>
                  <a:pt x="31703" y="380"/>
                  <a:pt x="31736" y="349"/>
                </a:cubicBezTo>
                <a:cubicBezTo>
                  <a:pt x="31771" y="316"/>
                  <a:pt x="31815" y="300"/>
                  <a:pt x="31867" y="300"/>
                </a:cubicBezTo>
                <a:close/>
                <a:moveTo>
                  <a:pt x="85" y="461"/>
                </a:moveTo>
                <a:lnTo>
                  <a:pt x="355" y="461"/>
                </a:lnTo>
                <a:cubicBezTo>
                  <a:pt x="411" y="461"/>
                  <a:pt x="454" y="474"/>
                  <a:pt x="484" y="501"/>
                </a:cubicBezTo>
                <a:cubicBezTo>
                  <a:pt x="511" y="525"/>
                  <a:pt x="525" y="556"/>
                  <a:pt x="525" y="594"/>
                </a:cubicBezTo>
                <a:cubicBezTo>
                  <a:pt x="525" y="633"/>
                  <a:pt x="511" y="663"/>
                  <a:pt x="483" y="685"/>
                </a:cubicBezTo>
                <a:cubicBezTo>
                  <a:pt x="456" y="706"/>
                  <a:pt x="415" y="717"/>
                  <a:pt x="364" y="717"/>
                </a:cubicBezTo>
                <a:lnTo>
                  <a:pt x="85" y="717"/>
                </a:lnTo>
                <a:lnTo>
                  <a:pt x="85" y="461"/>
                </a:lnTo>
                <a:close/>
                <a:moveTo>
                  <a:pt x="17318" y="461"/>
                </a:moveTo>
                <a:lnTo>
                  <a:pt x="17588" y="461"/>
                </a:lnTo>
                <a:cubicBezTo>
                  <a:pt x="17644" y="461"/>
                  <a:pt x="17687" y="474"/>
                  <a:pt x="17718" y="501"/>
                </a:cubicBezTo>
                <a:cubicBezTo>
                  <a:pt x="17745" y="525"/>
                  <a:pt x="17758" y="556"/>
                  <a:pt x="17758" y="594"/>
                </a:cubicBezTo>
                <a:cubicBezTo>
                  <a:pt x="17758" y="633"/>
                  <a:pt x="17744" y="663"/>
                  <a:pt x="17717" y="685"/>
                </a:cubicBezTo>
                <a:cubicBezTo>
                  <a:pt x="17689" y="706"/>
                  <a:pt x="17649" y="717"/>
                  <a:pt x="17597" y="717"/>
                </a:cubicBezTo>
                <a:lnTo>
                  <a:pt x="17318" y="717"/>
                </a:lnTo>
                <a:lnTo>
                  <a:pt x="17318" y="461"/>
                </a:lnTo>
                <a:close/>
                <a:moveTo>
                  <a:pt x="36308" y="461"/>
                </a:moveTo>
                <a:lnTo>
                  <a:pt x="36578" y="461"/>
                </a:lnTo>
                <a:cubicBezTo>
                  <a:pt x="36634" y="461"/>
                  <a:pt x="36677" y="474"/>
                  <a:pt x="36708" y="501"/>
                </a:cubicBezTo>
                <a:cubicBezTo>
                  <a:pt x="36735" y="525"/>
                  <a:pt x="36748" y="556"/>
                  <a:pt x="36748" y="594"/>
                </a:cubicBezTo>
                <a:cubicBezTo>
                  <a:pt x="36748" y="633"/>
                  <a:pt x="36735" y="663"/>
                  <a:pt x="36707" y="685"/>
                </a:cubicBezTo>
                <a:cubicBezTo>
                  <a:pt x="36679" y="706"/>
                  <a:pt x="36639" y="717"/>
                  <a:pt x="36587" y="717"/>
                </a:cubicBezTo>
                <a:lnTo>
                  <a:pt x="36308" y="717"/>
                </a:lnTo>
                <a:lnTo>
                  <a:pt x="36308" y="461"/>
                </a:lnTo>
                <a:close/>
                <a:moveTo>
                  <a:pt x="2096" y="682"/>
                </a:moveTo>
                <a:lnTo>
                  <a:pt x="2096" y="797"/>
                </a:lnTo>
                <a:lnTo>
                  <a:pt x="2206" y="797"/>
                </a:lnTo>
                <a:lnTo>
                  <a:pt x="2206" y="682"/>
                </a:lnTo>
                <a:lnTo>
                  <a:pt x="2096" y="682"/>
                </a:lnTo>
                <a:close/>
                <a:moveTo>
                  <a:pt x="9127" y="682"/>
                </a:moveTo>
                <a:lnTo>
                  <a:pt x="9127" y="797"/>
                </a:lnTo>
                <a:lnTo>
                  <a:pt x="9237" y="797"/>
                </a:lnTo>
                <a:lnTo>
                  <a:pt x="9237" y="682"/>
                </a:lnTo>
                <a:lnTo>
                  <a:pt x="9127" y="682"/>
                </a:lnTo>
                <a:close/>
                <a:moveTo>
                  <a:pt x="22795" y="682"/>
                </a:moveTo>
                <a:lnTo>
                  <a:pt x="22795" y="797"/>
                </a:lnTo>
                <a:lnTo>
                  <a:pt x="22905" y="797"/>
                </a:lnTo>
                <a:lnTo>
                  <a:pt x="22905" y="682"/>
                </a:lnTo>
                <a:lnTo>
                  <a:pt x="22795" y="682"/>
                </a:lnTo>
                <a:close/>
                <a:moveTo>
                  <a:pt x="33171" y="682"/>
                </a:moveTo>
                <a:lnTo>
                  <a:pt x="33171" y="797"/>
                </a:lnTo>
                <a:lnTo>
                  <a:pt x="33281" y="797"/>
                </a:lnTo>
                <a:lnTo>
                  <a:pt x="33281" y="682"/>
                </a:lnTo>
                <a:lnTo>
                  <a:pt x="33171" y="682"/>
                </a:lnTo>
                <a:close/>
                <a:moveTo>
                  <a:pt x="35962" y="682"/>
                </a:moveTo>
                <a:lnTo>
                  <a:pt x="35962" y="797"/>
                </a:lnTo>
                <a:lnTo>
                  <a:pt x="36073" y="797"/>
                </a:lnTo>
                <a:lnTo>
                  <a:pt x="36073" y="682"/>
                </a:lnTo>
                <a:lnTo>
                  <a:pt x="35962" y="682"/>
                </a:lnTo>
                <a:close/>
                <a:moveTo>
                  <a:pt x="5084" y="1920"/>
                </a:moveTo>
                <a:cubicBezTo>
                  <a:pt x="4984" y="1920"/>
                  <a:pt x="4910" y="1941"/>
                  <a:pt x="4861" y="1981"/>
                </a:cubicBezTo>
                <a:cubicBezTo>
                  <a:pt x="4811" y="2022"/>
                  <a:pt x="4786" y="2075"/>
                  <a:pt x="4786" y="2139"/>
                </a:cubicBezTo>
                <a:cubicBezTo>
                  <a:pt x="4786" y="2185"/>
                  <a:pt x="4799" y="2220"/>
                  <a:pt x="4826" y="2247"/>
                </a:cubicBezTo>
                <a:cubicBezTo>
                  <a:pt x="4853" y="2273"/>
                  <a:pt x="4886" y="2295"/>
                  <a:pt x="4927" y="2311"/>
                </a:cubicBezTo>
                <a:cubicBezTo>
                  <a:pt x="4967" y="2327"/>
                  <a:pt x="5011" y="2341"/>
                  <a:pt x="5057" y="2352"/>
                </a:cubicBezTo>
                <a:cubicBezTo>
                  <a:pt x="5104" y="2362"/>
                  <a:pt x="5147" y="2372"/>
                  <a:pt x="5187" y="2384"/>
                </a:cubicBezTo>
                <a:cubicBezTo>
                  <a:pt x="5227" y="2396"/>
                  <a:pt x="5261" y="2412"/>
                  <a:pt x="5287" y="2430"/>
                </a:cubicBezTo>
                <a:cubicBezTo>
                  <a:pt x="5314" y="2448"/>
                  <a:pt x="5327" y="2473"/>
                  <a:pt x="5327" y="2505"/>
                </a:cubicBezTo>
                <a:cubicBezTo>
                  <a:pt x="5327" y="2598"/>
                  <a:pt x="5253" y="2645"/>
                  <a:pt x="5105" y="2645"/>
                </a:cubicBezTo>
                <a:cubicBezTo>
                  <a:pt x="5034" y="2645"/>
                  <a:pt x="4978" y="2633"/>
                  <a:pt x="4935" y="2608"/>
                </a:cubicBezTo>
                <a:cubicBezTo>
                  <a:pt x="4885" y="2580"/>
                  <a:pt x="4859" y="2538"/>
                  <a:pt x="4856" y="2484"/>
                </a:cubicBezTo>
                <a:lnTo>
                  <a:pt x="4763" y="2484"/>
                </a:lnTo>
                <a:cubicBezTo>
                  <a:pt x="4770" y="2560"/>
                  <a:pt x="4799" y="2619"/>
                  <a:pt x="4851" y="2660"/>
                </a:cubicBezTo>
                <a:cubicBezTo>
                  <a:pt x="4909" y="2707"/>
                  <a:pt x="4993" y="2730"/>
                  <a:pt x="5104" y="2730"/>
                </a:cubicBezTo>
                <a:cubicBezTo>
                  <a:pt x="5202" y="2730"/>
                  <a:pt x="5279" y="2710"/>
                  <a:pt x="5334" y="2671"/>
                </a:cubicBezTo>
                <a:cubicBezTo>
                  <a:pt x="5389" y="2632"/>
                  <a:pt x="5417" y="2576"/>
                  <a:pt x="5417" y="2502"/>
                </a:cubicBezTo>
                <a:cubicBezTo>
                  <a:pt x="5417" y="2440"/>
                  <a:pt x="5389" y="2391"/>
                  <a:pt x="5332" y="2355"/>
                </a:cubicBezTo>
                <a:cubicBezTo>
                  <a:pt x="5307" y="2339"/>
                  <a:pt x="5278" y="2325"/>
                  <a:pt x="5245" y="2314"/>
                </a:cubicBezTo>
                <a:cubicBezTo>
                  <a:pt x="5212" y="2303"/>
                  <a:pt x="5179" y="2293"/>
                  <a:pt x="5145" y="2285"/>
                </a:cubicBezTo>
                <a:cubicBezTo>
                  <a:pt x="5112" y="2276"/>
                  <a:pt x="5078" y="2269"/>
                  <a:pt x="5046" y="2261"/>
                </a:cubicBezTo>
                <a:cubicBezTo>
                  <a:pt x="5013" y="2253"/>
                  <a:pt x="4984" y="2244"/>
                  <a:pt x="4958" y="2234"/>
                </a:cubicBezTo>
                <a:cubicBezTo>
                  <a:pt x="4933" y="2223"/>
                  <a:pt x="4912" y="2210"/>
                  <a:pt x="4897" y="2195"/>
                </a:cubicBezTo>
                <a:cubicBezTo>
                  <a:pt x="4881" y="2180"/>
                  <a:pt x="4874" y="2163"/>
                  <a:pt x="4874" y="2145"/>
                </a:cubicBezTo>
                <a:cubicBezTo>
                  <a:pt x="4874" y="2127"/>
                  <a:pt x="4877" y="2111"/>
                  <a:pt x="4882" y="2095"/>
                </a:cubicBezTo>
                <a:cubicBezTo>
                  <a:pt x="4887" y="2079"/>
                  <a:pt x="4897" y="2064"/>
                  <a:pt x="4912" y="2051"/>
                </a:cubicBezTo>
                <a:cubicBezTo>
                  <a:pt x="4927" y="2038"/>
                  <a:pt x="4949" y="2027"/>
                  <a:pt x="4976" y="2017"/>
                </a:cubicBezTo>
                <a:cubicBezTo>
                  <a:pt x="5004" y="2008"/>
                  <a:pt x="5037" y="2004"/>
                  <a:pt x="5078" y="2004"/>
                </a:cubicBezTo>
                <a:cubicBezTo>
                  <a:pt x="5118" y="2004"/>
                  <a:pt x="5151" y="2008"/>
                  <a:pt x="5178" y="2016"/>
                </a:cubicBezTo>
                <a:cubicBezTo>
                  <a:pt x="5254" y="2037"/>
                  <a:pt x="5296" y="2081"/>
                  <a:pt x="5304" y="2146"/>
                </a:cubicBezTo>
                <a:lnTo>
                  <a:pt x="5397" y="2146"/>
                </a:lnTo>
                <a:cubicBezTo>
                  <a:pt x="5394" y="2083"/>
                  <a:pt x="5367" y="2030"/>
                  <a:pt x="5317" y="1989"/>
                </a:cubicBezTo>
                <a:cubicBezTo>
                  <a:pt x="5262" y="1943"/>
                  <a:pt x="5184" y="1920"/>
                  <a:pt x="5084" y="1920"/>
                </a:cubicBezTo>
                <a:close/>
                <a:moveTo>
                  <a:pt x="15441" y="1920"/>
                </a:moveTo>
                <a:cubicBezTo>
                  <a:pt x="15326" y="1920"/>
                  <a:pt x="15232" y="1960"/>
                  <a:pt x="15161" y="2039"/>
                </a:cubicBezTo>
                <a:cubicBezTo>
                  <a:pt x="15093" y="2114"/>
                  <a:pt x="15059" y="2210"/>
                  <a:pt x="15059" y="2325"/>
                </a:cubicBezTo>
                <a:cubicBezTo>
                  <a:pt x="15059" y="2441"/>
                  <a:pt x="15093" y="2536"/>
                  <a:pt x="15161" y="2612"/>
                </a:cubicBezTo>
                <a:cubicBezTo>
                  <a:pt x="15232" y="2691"/>
                  <a:pt x="15326" y="2730"/>
                  <a:pt x="15441" y="2730"/>
                </a:cubicBezTo>
                <a:cubicBezTo>
                  <a:pt x="15529" y="2730"/>
                  <a:pt x="15604" y="2707"/>
                  <a:pt x="15669" y="2660"/>
                </a:cubicBezTo>
                <a:cubicBezTo>
                  <a:pt x="15729" y="2617"/>
                  <a:pt x="15773" y="2559"/>
                  <a:pt x="15799" y="2484"/>
                </a:cubicBezTo>
                <a:lnTo>
                  <a:pt x="15705" y="2484"/>
                </a:lnTo>
                <a:cubicBezTo>
                  <a:pt x="15684" y="2533"/>
                  <a:pt x="15652" y="2571"/>
                  <a:pt x="15610" y="2600"/>
                </a:cubicBezTo>
                <a:cubicBezTo>
                  <a:pt x="15567" y="2628"/>
                  <a:pt x="15518" y="2643"/>
                  <a:pt x="15462" y="2643"/>
                </a:cubicBezTo>
                <a:cubicBezTo>
                  <a:pt x="15359" y="2643"/>
                  <a:pt x="15280" y="2612"/>
                  <a:pt x="15226" y="2551"/>
                </a:cubicBezTo>
                <a:cubicBezTo>
                  <a:pt x="15174" y="2493"/>
                  <a:pt x="15148" y="2418"/>
                  <a:pt x="15148" y="2325"/>
                </a:cubicBezTo>
                <a:cubicBezTo>
                  <a:pt x="15148" y="2233"/>
                  <a:pt x="15174" y="2158"/>
                  <a:pt x="15226" y="2099"/>
                </a:cubicBezTo>
                <a:cubicBezTo>
                  <a:pt x="15252" y="2071"/>
                  <a:pt x="15283" y="2049"/>
                  <a:pt x="15320" y="2032"/>
                </a:cubicBezTo>
                <a:cubicBezTo>
                  <a:pt x="15358" y="2016"/>
                  <a:pt x="15405" y="2008"/>
                  <a:pt x="15462" y="2008"/>
                </a:cubicBezTo>
                <a:cubicBezTo>
                  <a:pt x="15518" y="2008"/>
                  <a:pt x="15567" y="2022"/>
                  <a:pt x="15610" y="2051"/>
                </a:cubicBezTo>
                <a:cubicBezTo>
                  <a:pt x="15652" y="2080"/>
                  <a:pt x="15684" y="2118"/>
                  <a:pt x="15705" y="2166"/>
                </a:cubicBezTo>
                <a:lnTo>
                  <a:pt x="15799" y="2166"/>
                </a:lnTo>
                <a:cubicBezTo>
                  <a:pt x="15773" y="2092"/>
                  <a:pt x="15729" y="2032"/>
                  <a:pt x="15669" y="1989"/>
                </a:cubicBezTo>
                <a:cubicBezTo>
                  <a:pt x="15604" y="1943"/>
                  <a:pt x="15529" y="1920"/>
                  <a:pt x="15441" y="1920"/>
                </a:cubicBezTo>
                <a:close/>
                <a:moveTo>
                  <a:pt x="16550" y="1920"/>
                </a:moveTo>
                <a:cubicBezTo>
                  <a:pt x="16432" y="1920"/>
                  <a:pt x="16335" y="1960"/>
                  <a:pt x="16260" y="2039"/>
                </a:cubicBezTo>
                <a:cubicBezTo>
                  <a:pt x="16186" y="2115"/>
                  <a:pt x="16149" y="2211"/>
                  <a:pt x="16149" y="2325"/>
                </a:cubicBezTo>
                <a:cubicBezTo>
                  <a:pt x="16149" y="2440"/>
                  <a:pt x="16186" y="2535"/>
                  <a:pt x="16260" y="2612"/>
                </a:cubicBezTo>
                <a:cubicBezTo>
                  <a:pt x="16335" y="2691"/>
                  <a:pt x="16432" y="2730"/>
                  <a:pt x="16550" y="2730"/>
                </a:cubicBezTo>
                <a:cubicBezTo>
                  <a:pt x="16668" y="2730"/>
                  <a:pt x="16764" y="2691"/>
                  <a:pt x="16839" y="2612"/>
                </a:cubicBezTo>
                <a:cubicBezTo>
                  <a:pt x="16913" y="2535"/>
                  <a:pt x="16950" y="2440"/>
                  <a:pt x="16950" y="2325"/>
                </a:cubicBezTo>
                <a:cubicBezTo>
                  <a:pt x="16950" y="2211"/>
                  <a:pt x="16913" y="2115"/>
                  <a:pt x="16839" y="2039"/>
                </a:cubicBezTo>
                <a:cubicBezTo>
                  <a:pt x="16764" y="1960"/>
                  <a:pt x="16668" y="1920"/>
                  <a:pt x="16550" y="1920"/>
                </a:cubicBezTo>
                <a:close/>
                <a:moveTo>
                  <a:pt x="0" y="1930"/>
                </a:moveTo>
                <a:lnTo>
                  <a:pt x="246" y="2720"/>
                </a:lnTo>
                <a:lnTo>
                  <a:pt x="348" y="2720"/>
                </a:lnTo>
                <a:lnTo>
                  <a:pt x="561" y="2056"/>
                </a:lnTo>
                <a:lnTo>
                  <a:pt x="774" y="2720"/>
                </a:lnTo>
                <a:lnTo>
                  <a:pt x="876" y="2720"/>
                </a:lnTo>
                <a:lnTo>
                  <a:pt x="1122" y="1930"/>
                </a:lnTo>
                <a:lnTo>
                  <a:pt x="1028" y="1930"/>
                </a:lnTo>
                <a:lnTo>
                  <a:pt x="825" y="2593"/>
                </a:lnTo>
                <a:lnTo>
                  <a:pt x="612" y="1930"/>
                </a:lnTo>
                <a:lnTo>
                  <a:pt x="510" y="1930"/>
                </a:lnTo>
                <a:lnTo>
                  <a:pt x="297" y="2593"/>
                </a:lnTo>
                <a:lnTo>
                  <a:pt x="95" y="1930"/>
                </a:lnTo>
                <a:lnTo>
                  <a:pt x="0" y="1930"/>
                </a:lnTo>
                <a:close/>
                <a:moveTo>
                  <a:pt x="1409" y="1930"/>
                </a:moveTo>
                <a:lnTo>
                  <a:pt x="1655" y="2720"/>
                </a:lnTo>
                <a:lnTo>
                  <a:pt x="1756" y="2720"/>
                </a:lnTo>
                <a:lnTo>
                  <a:pt x="1970" y="2056"/>
                </a:lnTo>
                <a:lnTo>
                  <a:pt x="2183" y="2720"/>
                </a:lnTo>
                <a:lnTo>
                  <a:pt x="2285" y="2720"/>
                </a:lnTo>
                <a:lnTo>
                  <a:pt x="2530" y="1930"/>
                </a:lnTo>
                <a:lnTo>
                  <a:pt x="2436" y="1930"/>
                </a:lnTo>
                <a:lnTo>
                  <a:pt x="2233" y="2593"/>
                </a:lnTo>
                <a:lnTo>
                  <a:pt x="2021" y="1930"/>
                </a:lnTo>
                <a:lnTo>
                  <a:pt x="1918" y="1930"/>
                </a:lnTo>
                <a:lnTo>
                  <a:pt x="1706" y="2593"/>
                </a:lnTo>
                <a:lnTo>
                  <a:pt x="1503" y="1930"/>
                </a:lnTo>
                <a:lnTo>
                  <a:pt x="1409" y="1930"/>
                </a:lnTo>
                <a:close/>
                <a:moveTo>
                  <a:pt x="2817" y="1930"/>
                </a:moveTo>
                <a:lnTo>
                  <a:pt x="3063" y="2720"/>
                </a:lnTo>
                <a:lnTo>
                  <a:pt x="3165" y="2720"/>
                </a:lnTo>
                <a:lnTo>
                  <a:pt x="3379" y="2056"/>
                </a:lnTo>
                <a:lnTo>
                  <a:pt x="3592" y="2720"/>
                </a:lnTo>
                <a:lnTo>
                  <a:pt x="3694" y="2720"/>
                </a:lnTo>
                <a:lnTo>
                  <a:pt x="3940" y="1930"/>
                </a:lnTo>
                <a:lnTo>
                  <a:pt x="3845" y="1930"/>
                </a:lnTo>
                <a:lnTo>
                  <a:pt x="3643" y="2593"/>
                </a:lnTo>
                <a:lnTo>
                  <a:pt x="3430" y="1930"/>
                </a:lnTo>
                <a:lnTo>
                  <a:pt x="3327" y="1930"/>
                </a:lnTo>
                <a:lnTo>
                  <a:pt x="3114" y="2593"/>
                </a:lnTo>
                <a:lnTo>
                  <a:pt x="2911" y="1930"/>
                </a:lnTo>
                <a:lnTo>
                  <a:pt x="2817" y="1930"/>
                </a:lnTo>
                <a:close/>
                <a:moveTo>
                  <a:pt x="5812" y="1930"/>
                </a:moveTo>
                <a:lnTo>
                  <a:pt x="5812" y="2380"/>
                </a:lnTo>
                <a:cubicBezTo>
                  <a:pt x="5812" y="2485"/>
                  <a:pt x="5844" y="2570"/>
                  <a:pt x="5907" y="2634"/>
                </a:cubicBezTo>
                <a:cubicBezTo>
                  <a:pt x="5969" y="2698"/>
                  <a:pt x="6050" y="2730"/>
                  <a:pt x="6148" y="2730"/>
                </a:cubicBezTo>
                <a:cubicBezTo>
                  <a:pt x="6248" y="2730"/>
                  <a:pt x="6328" y="2698"/>
                  <a:pt x="6391" y="2634"/>
                </a:cubicBezTo>
                <a:cubicBezTo>
                  <a:pt x="6453" y="2570"/>
                  <a:pt x="6484" y="2485"/>
                  <a:pt x="6484" y="2380"/>
                </a:cubicBezTo>
                <a:lnTo>
                  <a:pt x="6484" y="1930"/>
                </a:lnTo>
                <a:lnTo>
                  <a:pt x="6395" y="1930"/>
                </a:lnTo>
                <a:lnTo>
                  <a:pt x="6395" y="2383"/>
                </a:lnTo>
                <a:cubicBezTo>
                  <a:pt x="6395" y="2469"/>
                  <a:pt x="6369" y="2535"/>
                  <a:pt x="6318" y="2582"/>
                </a:cubicBezTo>
                <a:cubicBezTo>
                  <a:pt x="6274" y="2622"/>
                  <a:pt x="6217" y="2643"/>
                  <a:pt x="6148" y="2643"/>
                </a:cubicBezTo>
                <a:cubicBezTo>
                  <a:pt x="6079" y="2643"/>
                  <a:pt x="6022" y="2622"/>
                  <a:pt x="5978" y="2582"/>
                </a:cubicBezTo>
                <a:cubicBezTo>
                  <a:pt x="5927" y="2534"/>
                  <a:pt x="5902" y="2468"/>
                  <a:pt x="5902" y="2383"/>
                </a:cubicBezTo>
                <a:lnTo>
                  <a:pt x="5902" y="1930"/>
                </a:lnTo>
                <a:lnTo>
                  <a:pt x="5812" y="1930"/>
                </a:lnTo>
                <a:close/>
                <a:moveTo>
                  <a:pt x="6935" y="1930"/>
                </a:moveTo>
                <a:lnTo>
                  <a:pt x="6935" y="2720"/>
                </a:lnTo>
                <a:lnTo>
                  <a:pt x="7024" y="2720"/>
                </a:lnTo>
                <a:lnTo>
                  <a:pt x="7024" y="2053"/>
                </a:lnTo>
                <a:lnTo>
                  <a:pt x="7513" y="2720"/>
                </a:lnTo>
                <a:lnTo>
                  <a:pt x="7617" y="2720"/>
                </a:lnTo>
                <a:lnTo>
                  <a:pt x="7617" y="1930"/>
                </a:lnTo>
                <a:lnTo>
                  <a:pt x="7527" y="1930"/>
                </a:lnTo>
                <a:lnTo>
                  <a:pt x="7527" y="2595"/>
                </a:lnTo>
                <a:lnTo>
                  <a:pt x="7039" y="1930"/>
                </a:lnTo>
                <a:lnTo>
                  <a:pt x="6935" y="1930"/>
                </a:lnTo>
                <a:close/>
                <a:moveTo>
                  <a:pt x="8075" y="1930"/>
                </a:moveTo>
                <a:lnTo>
                  <a:pt x="8075" y="2720"/>
                </a:lnTo>
                <a:lnTo>
                  <a:pt x="8165" y="2720"/>
                </a:lnTo>
                <a:lnTo>
                  <a:pt x="8165" y="2438"/>
                </a:lnTo>
                <a:lnTo>
                  <a:pt x="8432" y="2438"/>
                </a:lnTo>
                <a:cubicBezTo>
                  <a:pt x="8515" y="2438"/>
                  <a:pt x="8581" y="2416"/>
                  <a:pt x="8630" y="2370"/>
                </a:cubicBezTo>
                <a:cubicBezTo>
                  <a:pt x="8679" y="2324"/>
                  <a:pt x="8703" y="2262"/>
                  <a:pt x="8703" y="2184"/>
                </a:cubicBezTo>
                <a:cubicBezTo>
                  <a:pt x="8703" y="2107"/>
                  <a:pt x="8679" y="2045"/>
                  <a:pt x="8631" y="1999"/>
                </a:cubicBezTo>
                <a:cubicBezTo>
                  <a:pt x="8582" y="1953"/>
                  <a:pt x="8515" y="1930"/>
                  <a:pt x="8432" y="1930"/>
                </a:cubicBezTo>
                <a:lnTo>
                  <a:pt x="8075" y="1930"/>
                </a:lnTo>
                <a:close/>
                <a:moveTo>
                  <a:pt x="9092" y="1930"/>
                </a:moveTo>
                <a:lnTo>
                  <a:pt x="9092" y="2720"/>
                </a:lnTo>
                <a:lnTo>
                  <a:pt x="9182" y="2720"/>
                </a:lnTo>
                <a:lnTo>
                  <a:pt x="9182" y="2368"/>
                </a:lnTo>
                <a:lnTo>
                  <a:pt x="9642" y="2368"/>
                </a:lnTo>
                <a:lnTo>
                  <a:pt x="9642" y="2720"/>
                </a:lnTo>
                <a:lnTo>
                  <a:pt x="9732" y="2720"/>
                </a:lnTo>
                <a:lnTo>
                  <a:pt x="9732" y="1930"/>
                </a:lnTo>
                <a:lnTo>
                  <a:pt x="9642" y="1930"/>
                </a:lnTo>
                <a:lnTo>
                  <a:pt x="9642" y="2281"/>
                </a:lnTo>
                <a:lnTo>
                  <a:pt x="9182" y="2281"/>
                </a:lnTo>
                <a:lnTo>
                  <a:pt x="9182" y="1930"/>
                </a:lnTo>
                <a:lnTo>
                  <a:pt x="9092" y="1930"/>
                </a:lnTo>
                <a:close/>
                <a:moveTo>
                  <a:pt x="10434" y="1930"/>
                </a:moveTo>
                <a:lnTo>
                  <a:pt x="10098" y="2720"/>
                </a:lnTo>
                <a:lnTo>
                  <a:pt x="10197" y="2720"/>
                </a:lnTo>
                <a:lnTo>
                  <a:pt x="10294" y="2491"/>
                </a:lnTo>
                <a:lnTo>
                  <a:pt x="10686" y="2491"/>
                </a:lnTo>
                <a:lnTo>
                  <a:pt x="10782" y="2720"/>
                </a:lnTo>
                <a:lnTo>
                  <a:pt x="10882" y="2720"/>
                </a:lnTo>
                <a:lnTo>
                  <a:pt x="10546" y="1930"/>
                </a:lnTo>
                <a:lnTo>
                  <a:pt x="10434" y="1930"/>
                </a:lnTo>
                <a:close/>
                <a:moveTo>
                  <a:pt x="11248" y="1930"/>
                </a:moveTo>
                <a:lnTo>
                  <a:pt x="11248" y="2720"/>
                </a:lnTo>
                <a:lnTo>
                  <a:pt x="11338" y="2720"/>
                </a:lnTo>
                <a:lnTo>
                  <a:pt x="11338" y="2417"/>
                </a:lnTo>
                <a:lnTo>
                  <a:pt x="11612" y="2417"/>
                </a:lnTo>
                <a:lnTo>
                  <a:pt x="11803" y="2720"/>
                </a:lnTo>
                <a:lnTo>
                  <a:pt x="11909" y="2720"/>
                </a:lnTo>
                <a:lnTo>
                  <a:pt x="11702" y="2401"/>
                </a:lnTo>
                <a:cubicBezTo>
                  <a:pt x="11724" y="2396"/>
                  <a:pt x="11747" y="2389"/>
                  <a:pt x="11770" y="2379"/>
                </a:cubicBezTo>
                <a:cubicBezTo>
                  <a:pt x="11852" y="2343"/>
                  <a:pt x="11892" y="2276"/>
                  <a:pt x="11892" y="2177"/>
                </a:cubicBezTo>
                <a:cubicBezTo>
                  <a:pt x="11892" y="2101"/>
                  <a:pt x="11869" y="2041"/>
                  <a:pt x="11820" y="1997"/>
                </a:cubicBezTo>
                <a:cubicBezTo>
                  <a:pt x="11771" y="1953"/>
                  <a:pt x="11707" y="1930"/>
                  <a:pt x="11627" y="1930"/>
                </a:cubicBezTo>
                <a:lnTo>
                  <a:pt x="11248" y="1930"/>
                </a:lnTo>
                <a:close/>
                <a:moveTo>
                  <a:pt x="12314" y="1930"/>
                </a:moveTo>
                <a:lnTo>
                  <a:pt x="12314" y="2720"/>
                </a:lnTo>
                <a:lnTo>
                  <a:pt x="12404" y="2720"/>
                </a:lnTo>
                <a:lnTo>
                  <a:pt x="12404" y="2066"/>
                </a:lnTo>
                <a:lnTo>
                  <a:pt x="12701" y="2442"/>
                </a:lnTo>
                <a:lnTo>
                  <a:pt x="12993" y="2066"/>
                </a:lnTo>
                <a:lnTo>
                  <a:pt x="12993" y="2720"/>
                </a:lnTo>
                <a:lnTo>
                  <a:pt x="13083" y="2720"/>
                </a:lnTo>
                <a:lnTo>
                  <a:pt x="13083" y="1930"/>
                </a:lnTo>
                <a:lnTo>
                  <a:pt x="12979" y="1930"/>
                </a:lnTo>
                <a:lnTo>
                  <a:pt x="12701" y="2305"/>
                </a:lnTo>
                <a:lnTo>
                  <a:pt x="12418" y="1930"/>
                </a:lnTo>
                <a:lnTo>
                  <a:pt x="12314" y="1930"/>
                </a:lnTo>
                <a:close/>
                <a:moveTo>
                  <a:pt x="13786" y="1930"/>
                </a:moveTo>
                <a:lnTo>
                  <a:pt x="13451" y="2720"/>
                </a:lnTo>
                <a:lnTo>
                  <a:pt x="13549" y="2720"/>
                </a:lnTo>
                <a:lnTo>
                  <a:pt x="13646" y="2491"/>
                </a:lnTo>
                <a:lnTo>
                  <a:pt x="14037" y="2491"/>
                </a:lnTo>
                <a:lnTo>
                  <a:pt x="14134" y="2720"/>
                </a:lnTo>
                <a:lnTo>
                  <a:pt x="14233" y="2720"/>
                </a:lnTo>
                <a:lnTo>
                  <a:pt x="13898" y="1930"/>
                </a:lnTo>
                <a:lnTo>
                  <a:pt x="13786" y="1930"/>
                </a:lnTo>
                <a:close/>
                <a:moveTo>
                  <a:pt x="17360" y="1930"/>
                </a:moveTo>
                <a:lnTo>
                  <a:pt x="17360" y="2720"/>
                </a:lnTo>
                <a:lnTo>
                  <a:pt x="17449" y="2720"/>
                </a:lnTo>
                <a:lnTo>
                  <a:pt x="17449" y="2066"/>
                </a:lnTo>
                <a:lnTo>
                  <a:pt x="17747" y="2442"/>
                </a:lnTo>
                <a:lnTo>
                  <a:pt x="18039" y="2066"/>
                </a:lnTo>
                <a:lnTo>
                  <a:pt x="18039" y="2720"/>
                </a:lnTo>
                <a:lnTo>
                  <a:pt x="18129" y="2720"/>
                </a:lnTo>
                <a:lnTo>
                  <a:pt x="18129" y="1930"/>
                </a:lnTo>
                <a:lnTo>
                  <a:pt x="18025" y="1930"/>
                </a:lnTo>
                <a:lnTo>
                  <a:pt x="17747" y="2305"/>
                </a:lnTo>
                <a:lnTo>
                  <a:pt x="17464" y="1930"/>
                </a:lnTo>
                <a:lnTo>
                  <a:pt x="17360" y="1930"/>
                </a:lnTo>
                <a:close/>
                <a:moveTo>
                  <a:pt x="16550" y="2008"/>
                </a:moveTo>
                <a:cubicBezTo>
                  <a:pt x="16644" y="2008"/>
                  <a:pt x="16719" y="2038"/>
                  <a:pt x="16777" y="2099"/>
                </a:cubicBezTo>
                <a:cubicBezTo>
                  <a:pt x="16833" y="2158"/>
                  <a:pt x="16861" y="2234"/>
                  <a:pt x="16861" y="2325"/>
                </a:cubicBezTo>
                <a:cubicBezTo>
                  <a:pt x="16861" y="2417"/>
                  <a:pt x="16833" y="2492"/>
                  <a:pt x="16777" y="2551"/>
                </a:cubicBezTo>
                <a:cubicBezTo>
                  <a:pt x="16719" y="2612"/>
                  <a:pt x="16644" y="2643"/>
                  <a:pt x="16550" y="2643"/>
                </a:cubicBezTo>
                <a:cubicBezTo>
                  <a:pt x="16456" y="2643"/>
                  <a:pt x="16380" y="2612"/>
                  <a:pt x="16321" y="2551"/>
                </a:cubicBezTo>
                <a:cubicBezTo>
                  <a:pt x="16266" y="2492"/>
                  <a:pt x="16238" y="2417"/>
                  <a:pt x="16238" y="2325"/>
                </a:cubicBezTo>
                <a:cubicBezTo>
                  <a:pt x="16238" y="2234"/>
                  <a:pt x="16266" y="2158"/>
                  <a:pt x="16321" y="2099"/>
                </a:cubicBezTo>
                <a:cubicBezTo>
                  <a:pt x="16380" y="2038"/>
                  <a:pt x="16456" y="2008"/>
                  <a:pt x="16550" y="2008"/>
                </a:cubicBezTo>
                <a:close/>
                <a:moveTo>
                  <a:pt x="8165" y="2015"/>
                </a:moveTo>
                <a:lnTo>
                  <a:pt x="8425" y="2015"/>
                </a:lnTo>
                <a:cubicBezTo>
                  <a:pt x="8487" y="2015"/>
                  <a:pt x="8534" y="2030"/>
                  <a:pt x="8566" y="2060"/>
                </a:cubicBezTo>
                <a:cubicBezTo>
                  <a:pt x="8597" y="2090"/>
                  <a:pt x="8614" y="2132"/>
                  <a:pt x="8614" y="2185"/>
                </a:cubicBezTo>
                <a:cubicBezTo>
                  <a:pt x="8614" y="2238"/>
                  <a:pt x="8597" y="2279"/>
                  <a:pt x="8566" y="2309"/>
                </a:cubicBezTo>
                <a:cubicBezTo>
                  <a:pt x="8534" y="2340"/>
                  <a:pt x="8487" y="2355"/>
                  <a:pt x="8425" y="2355"/>
                </a:cubicBezTo>
                <a:lnTo>
                  <a:pt x="8165" y="2355"/>
                </a:lnTo>
                <a:lnTo>
                  <a:pt x="8165" y="2015"/>
                </a:lnTo>
                <a:close/>
                <a:moveTo>
                  <a:pt x="11338" y="2015"/>
                </a:moveTo>
                <a:lnTo>
                  <a:pt x="11615" y="2015"/>
                </a:lnTo>
                <a:cubicBezTo>
                  <a:pt x="11672" y="2015"/>
                  <a:pt x="11718" y="2029"/>
                  <a:pt x="11752" y="2058"/>
                </a:cubicBezTo>
                <a:cubicBezTo>
                  <a:pt x="11786" y="2087"/>
                  <a:pt x="11803" y="2127"/>
                  <a:pt x="11803" y="2177"/>
                </a:cubicBezTo>
                <a:cubicBezTo>
                  <a:pt x="11803" y="2208"/>
                  <a:pt x="11797" y="2234"/>
                  <a:pt x="11786" y="2254"/>
                </a:cubicBezTo>
                <a:cubicBezTo>
                  <a:pt x="11754" y="2306"/>
                  <a:pt x="11695" y="2332"/>
                  <a:pt x="11611" y="2332"/>
                </a:cubicBezTo>
                <a:lnTo>
                  <a:pt x="11338" y="2332"/>
                </a:lnTo>
                <a:lnTo>
                  <a:pt x="11338" y="2015"/>
                </a:lnTo>
                <a:close/>
                <a:moveTo>
                  <a:pt x="10490" y="2023"/>
                </a:moveTo>
                <a:lnTo>
                  <a:pt x="10651" y="2409"/>
                </a:lnTo>
                <a:lnTo>
                  <a:pt x="10329" y="2409"/>
                </a:lnTo>
                <a:lnTo>
                  <a:pt x="10490" y="2023"/>
                </a:lnTo>
                <a:close/>
                <a:moveTo>
                  <a:pt x="13842" y="2023"/>
                </a:moveTo>
                <a:lnTo>
                  <a:pt x="14003" y="2409"/>
                </a:lnTo>
                <a:lnTo>
                  <a:pt x="13681" y="2409"/>
                </a:lnTo>
                <a:lnTo>
                  <a:pt x="13842" y="2023"/>
                </a:lnTo>
                <a:close/>
                <a:moveTo>
                  <a:pt x="4278" y="2599"/>
                </a:moveTo>
                <a:lnTo>
                  <a:pt x="4278" y="2720"/>
                </a:lnTo>
                <a:lnTo>
                  <a:pt x="4395" y="2720"/>
                </a:lnTo>
                <a:lnTo>
                  <a:pt x="4395" y="2599"/>
                </a:lnTo>
                <a:lnTo>
                  <a:pt x="4278" y="2599"/>
                </a:lnTo>
                <a:close/>
                <a:moveTo>
                  <a:pt x="14567" y="2599"/>
                </a:moveTo>
                <a:lnTo>
                  <a:pt x="14567" y="2720"/>
                </a:lnTo>
                <a:lnTo>
                  <a:pt x="14683" y="2720"/>
                </a:lnTo>
                <a:lnTo>
                  <a:pt x="14683" y="2599"/>
                </a:lnTo>
                <a:lnTo>
                  <a:pt x="14567" y="2599"/>
                </a:lnTo>
                <a:close/>
              </a:path>
            </a:pathLst>
          </a:custGeom>
          <a:solidFill>
            <a:schemeClr val="tx1">
              <a:lumMod val="85000"/>
              <a:lumOff val="1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 name="Date Placeholder 1"/>
          <p:cNvSpPr>
            <a:spLocks noGrp="1"/>
          </p:cNvSpPr>
          <p:nvPr>
            <p:ph type="dt" sz="half" idx="10"/>
          </p:nvPr>
        </p:nvSpPr>
        <p:spPr/>
        <p:txBody>
          <a:bodyPr/>
          <a:lstStyle/>
          <a:p>
            <a:fld id="{91B8D402-8A0F-49D3-B2A9-1AD7532BA880}" type="datetime1">
              <a:rPr lang="en-IN" smtClean="0"/>
              <a:t>24-02-2026</a:t>
            </a:fld>
            <a:endParaRPr lang="en-IN" dirty="0"/>
          </a:p>
        </p:txBody>
      </p:sp>
    </p:spTree>
    <p:custDataLst>
      <p:tags r:id="rId1"/>
    </p:custDataLst>
    <p:extLst>
      <p:ext uri="{BB962C8B-B14F-4D97-AF65-F5344CB8AC3E}">
        <p14:creationId xmlns:p14="http://schemas.microsoft.com/office/powerpoint/2010/main" val="217548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p:txBody>
          <a:bodyPr>
            <a:noAutofit/>
          </a:bodyPr>
          <a:lstStyle/>
          <a:p>
            <a:pPr marL="77786" lvl="1" algn="l" rtl="0">
              <a:spcBef>
                <a:spcPct val="0"/>
              </a:spcBef>
            </a:pPr>
            <a:r>
              <a:rPr lang="en-US" b="1" kern="1200" dirty="0">
                <a:solidFill>
                  <a:schemeClr val="tx1"/>
                </a:solidFill>
                <a:latin typeface="Arial" panose="020B0604020202020204" pitchFamily="34" charset="0"/>
                <a:ea typeface="+mn-ea"/>
                <a:cs typeface="Arial" panose="020B0604020202020204" pitchFamily="34" charset="0"/>
              </a:rPr>
              <a:t>Objective</a:t>
            </a:r>
            <a:endParaRPr lang="en-IN" b="1" kern="1200" dirty="0">
              <a:solidFill>
                <a:schemeClr val="tx1"/>
              </a:solidFill>
              <a:latin typeface="Arial" panose="020B0604020202020204" pitchFamily="34" charset="0"/>
              <a:ea typeface="+mn-ea"/>
              <a:cs typeface="Arial" panose="020B0604020202020204" pitchFamily="34" charset="0"/>
            </a:endParaRPr>
          </a:p>
        </p:txBody>
      </p:sp>
      <p:sp>
        <p:nvSpPr>
          <p:cNvPr id="2" name="Footer Placeholder 1"/>
          <p:cNvSpPr>
            <a:spLocks noGrp="1"/>
          </p:cNvSpPr>
          <p:nvPr>
            <p:ph type="ftr" sz="quarter" idx="11"/>
          </p:nvPr>
        </p:nvSpPr>
        <p:spPr/>
        <p:txBody>
          <a:bodyPr/>
          <a:lstStyle/>
          <a:p>
            <a:r>
              <a:rPr lang="en-US" dirty="0"/>
              <a:t>© Sun Pharmaceutical Industries Limited. All Rights Reserved. </a:t>
            </a:r>
          </a:p>
        </p:txBody>
      </p:sp>
      <p:sp>
        <p:nvSpPr>
          <p:cNvPr id="3" name="Slide Number Placeholder 2"/>
          <p:cNvSpPr>
            <a:spLocks noGrp="1"/>
          </p:cNvSpPr>
          <p:nvPr>
            <p:ph type="sldNum" sz="quarter" idx="12"/>
          </p:nvPr>
        </p:nvSpPr>
        <p:spPr/>
        <p:txBody>
          <a:bodyPr/>
          <a:lstStyle/>
          <a:p>
            <a:fld id="{F38A8C95-54C6-49E4-A922-4C433BB7B5EF}" type="slidenum">
              <a:rPr lang="en-US" smtClean="0"/>
              <a:pPr/>
              <a:t>2</a:t>
            </a:fld>
            <a:endParaRPr lang="en-US" dirty="0"/>
          </a:p>
        </p:txBody>
      </p:sp>
      <p:sp>
        <p:nvSpPr>
          <p:cNvPr id="4" name="Date Placeholder 3"/>
          <p:cNvSpPr>
            <a:spLocks noGrp="1"/>
          </p:cNvSpPr>
          <p:nvPr>
            <p:ph type="dt" sz="half" idx="10"/>
          </p:nvPr>
        </p:nvSpPr>
        <p:spPr/>
        <p:txBody>
          <a:bodyPr/>
          <a:lstStyle/>
          <a:p>
            <a:r>
              <a:rPr lang="en-IN" dirty="0"/>
              <a:t>22-02-2026</a:t>
            </a:r>
          </a:p>
        </p:txBody>
      </p:sp>
      <p:sp>
        <p:nvSpPr>
          <p:cNvPr id="5" name="Rectangle 4">
            <a:extLst>
              <a:ext uri="{FF2B5EF4-FFF2-40B4-BE49-F238E27FC236}">
                <a16:creationId xmlns:a16="http://schemas.microsoft.com/office/drawing/2014/main" id="{105E7635-8955-451E-BA3C-ABDD67467265}"/>
              </a:ext>
            </a:extLst>
          </p:cNvPr>
          <p:cNvSpPr/>
          <p:nvPr/>
        </p:nvSpPr>
        <p:spPr>
          <a:xfrm>
            <a:off x="491666" y="1219204"/>
            <a:ext cx="9749615" cy="369332"/>
          </a:xfrm>
          <a:prstGeom prst="rect">
            <a:avLst/>
          </a:prstGeom>
        </p:spPr>
        <p:txBody>
          <a:bodyPr wrap="square">
            <a:spAutoFit/>
          </a:bodyPr>
          <a:lstStyle/>
          <a:p>
            <a:endParaRPr lang="en-IN" dirty="0"/>
          </a:p>
        </p:txBody>
      </p:sp>
      <p:pic>
        <p:nvPicPr>
          <p:cNvPr id="1026" name="Picture 2" descr="Student Learning Shooting target, Learning Goals s, text, logo, bullseye  png | PNGWing">
            <a:extLst>
              <a:ext uri="{FF2B5EF4-FFF2-40B4-BE49-F238E27FC236}">
                <a16:creationId xmlns:a16="http://schemas.microsoft.com/office/drawing/2014/main" id="{BBD6A5BE-B51B-42EC-8ED0-3AA4B04154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92646" y="1414760"/>
            <a:ext cx="4207511" cy="270700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E1B54A36-8DAA-4B0B-9FA9-3104D8B5EF57}"/>
              </a:ext>
            </a:extLst>
          </p:cNvPr>
          <p:cNvSpPr/>
          <p:nvPr/>
        </p:nvSpPr>
        <p:spPr>
          <a:xfrm>
            <a:off x="304801" y="1195925"/>
            <a:ext cx="9749615" cy="4555093"/>
          </a:xfrm>
          <a:prstGeom prst="rect">
            <a:avLst/>
          </a:prstGeom>
        </p:spPr>
        <p:txBody>
          <a:bodyPr wrap="square">
            <a:spAutoFit/>
          </a:bodyPr>
          <a:lstStyle/>
          <a:p>
            <a:r>
              <a:rPr lang="en-US" sz="2000" b="1" dirty="0"/>
              <a:t>At the end of the module you will learn:</a:t>
            </a:r>
          </a:p>
          <a:p>
            <a:endParaRPr lang="en-US" sz="2000" dirty="0"/>
          </a:p>
          <a:p>
            <a:endParaRPr lang="en-US" sz="2000" b="1" dirty="0"/>
          </a:p>
          <a:p>
            <a:pPr marL="285744" indent="-285744">
              <a:buFont typeface="Wingdings" panose="05000000000000000000" pitchFamily="2" charset="2"/>
              <a:buChar char="ü"/>
            </a:pPr>
            <a:r>
              <a:rPr lang="en-US" sz="2000" b="1" dirty="0"/>
              <a:t>Documents and their control</a:t>
            </a:r>
          </a:p>
          <a:p>
            <a:endParaRPr lang="en-US" sz="2000" b="1" dirty="0"/>
          </a:p>
          <a:p>
            <a:pPr marL="285744" indent="-285744">
              <a:buFont typeface="Wingdings" panose="05000000000000000000" pitchFamily="2" charset="2"/>
              <a:buChar char="ü"/>
            </a:pPr>
            <a:r>
              <a:rPr lang="en-US" sz="2000" b="1" dirty="0"/>
              <a:t>Basics of documentation- Do’s and </a:t>
            </a:r>
            <a:r>
              <a:rPr lang="en-US" sz="2000" b="1" dirty="0" err="1"/>
              <a:t>Dont’s</a:t>
            </a:r>
            <a:endParaRPr lang="en-US" sz="2000" b="1" dirty="0"/>
          </a:p>
          <a:p>
            <a:endParaRPr lang="en-US" sz="2000" b="1" dirty="0"/>
          </a:p>
          <a:p>
            <a:pPr marL="285744" indent="-285744">
              <a:buFont typeface="Wingdings" panose="05000000000000000000" pitchFamily="2" charset="2"/>
              <a:buChar char="ü"/>
            </a:pPr>
            <a:r>
              <a:rPr lang="en-US" sz="2000" b="1" dirty="0"/>
              <a:t>Handling of Paper records</a:t>
            </a:r>
          </a:p>
          <a:p>
            <a:endParaRPr lang="en-US" sz="2000" b="1" dirty="0"/>
          </a:p>
          <a:p>
            <a:pPr marL="285744" indent="-285744">
              <a:buFont typeface="Wingdings" panose="05000000000000000000" pitchFamily="2" charset="2"/>
              <a:buChar char="ü"/>
            </a:pPr>
            <a:r>
              <a:rPr lang="en-US" sz="2000" b="1" dirty="0">
                <a:cs typeface="Arial" panose="020B0604020202020204" pitchFamily="34" charset="0"/>
              </a:rPr>
              <a:t>Correction of Errors/Handling of Missed Entries</a:t>
            </a:r>
          </a:p>
          <a:p>
            <a:endParaRPr lang="en-US" dirty="0"/>
          </a:p>
          <a:p>
            <a:pPr marL="285744" indent="-285744">
              <a:buFont typeface="Wingdings" panose="05000000000000000000" pitchFamily="2" charset="2"/>
              <a:buChar char="ü"/>
            </a:pPr>
            <a:endParaRPr lang="en-US" dirty="0"/>
          </a:p>
          <a:p>
            <a:endParaRPr lang="en-US" dirty="0"/>
          </a:p>
          <a:p>
            <a:endParaRPr lang="en-US" dirty="0"/>
          </a:p>
          <a:p>
            <a:r>
              <a:rPr lang="en-US" dirty="0"/>
              <a:t> </a:t>
            </a:r>
          </a:p>
        </p:txBody>
      </p:sp>
    </p:spTree>
    <p:custDataLst>
      <p:tags r:id="rId1"/>
    </p:custDataLst>
    <p:extLst>
      <p:ext uri="{BB962C8B-B14F-4D97-AF65-F5344CB8AC3E}">
        <p14:creationId xmlns:p14="http://schemas.microsoft.com/office/powerpoint/2010/main" val="192040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1000" fill="hold"/>
                                        <p:tgtEl>
                                          <p:spTgt spid="1026"/>
                                        </p:tgtEl>
                                        <p:attrNameLst>
                                          <p:attrName>ppt_x</p:attrName>
                                        </p:attrNameLst>
                                      </p:cBhvr>
                                      <p:tavLst>
                                        <p:tav tm="0">
                                          <p:val>
                                            <p:strVal val="0-#ppt_w/2"/>
                                          </p:val>
                                        </p:tav>
                                        <p:tav tm="100000">
                                          <p:val>
                                            <p:strVal val="#ppt_x"/>
                                          </p:val>
                                        </p:tav>
                                      </p:tavLst>
                                    </p:anim>
                                    <p:anim calcmode="lin" valueType="num">
                                      <p:cBhvr additive="base">
                                        <p:cTn id="8" dur="1000" fill="hold"/>
                                        <p:tgtEl>
                                          <p:spTgt spid="102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304800" y="205388"/>
            <a:ext cx="11277600" cy="908311"/>
          </a:xfrm>
        </p:spPr>
        <p:txBody>
          <a:bodyPr>
            <a:noAutofit/>
          </a:bodyPr>
          <a:lstStyle/>
          <a:p>
            <a:pPr marL="77786" lvl="1" algn="l" rtl="0">
              <a:spcBef>
                <a:spcPct val="0"/>
              </a:spcBef>
            </a:pPr>
            <a:r>
              <a:rPr lang="en-US" b="1" kern="1200" dirty="0">
                <a:solidFill>
                  <a:schemeClr val="tx1"/>
                </a:solidFill>
                <a:latin typeface="Arial" panose="020B0604020202020204" pitchFamily="34" charset="0"/>
                <a:ea typeface="+mn-ea"/>
                <a:cs typeface="Arial" panose="020B0604020202020204" pitchFamily="34" charset="0"/>
              </a:rPr>
              <a:t>Contents</a:t>
            </a:r>
            <a:endParaRPr lang="en-IN" b="1" kern="1200" dirty="0">
              <a:solidFill>
                <a:schemeClr val="tx1"/>
              </a:solidFill>
              <a:latin typeface="Arial" panose="020B0604020202020204" pitchFamily="34" charset="0"/>
              <a:ea typeface="+mn-ea"/>
              <a:cs typeface="Arial" panose="020B0604020202020204" pitchFamily="34" charset="0"/>
            </a:endParaRPr>
          </a:p>
        </p:txBody>
      </p:sp>
      <p:sp>
        <p:nvSpPr>
          <p:cNvPr id="2" name="Footer Placeholder 1"/>
          <p:cNvSpPr>
            <a:spLocks noGrp="1"/>
          </p:cNvSpPr>
          <p:nvPr>
            <p:ph type="ftr" sz="quarter" idx="11"/>
          </p:nvPr>
        </p:nvSpPr>
        <p:spPr/>
        <p:txBody>
          <a:bodyPr/>
          <a:lstStyle/>
          <a:p>
            <a:r>
              <a:rPr lang="en-US" dirty="0"/>
              <a:t>© Sun Pharmaceutical Industries Limited. All Rights Reserved. </a:t>
            </a:r>
          </a:p>
        </p:txBody>
      </p:sp>
      <p:sp>
        <p:nvSpPr>
          <p:cNvPr id="3" name="Slide Number Placeholder 2"/>
          <p:cNvSpPr>
            <a:spLocks noGrp="1"/>
          </p:cNvSpPr>
          <p:nvPr>
            <p:ph type="sldNum" sz="quarter" idx="12"/>
          </p:nvPr>
        </p:nvSpPr>
        <p:spPr/>
        <p:txBody>
          <a:bodyPr/>
          <a:lstStyle/>
          <a:p>
            <a:fld id="{F38A8C95-54C6-49E4-A922-4C433BB7B5EF}" type="slidenum">
              <a:rPr lang="en-US" smtClean="0"/>
              <a:pPr/>
              <a:t>3</a:t>
            </a:fld>
            <a:endParaRPr lang="en-US" dirty="0"/>
          </a:p>
        </p:txBody>
      </p:sp>
      <p:sp>
        <p:nvSpPr>
          <p:cNvPr id="4" name="Date Placeholder 3"/>
          <p:cNvSpPr>
            <a:spLocks noGrp="1"/>
          </p:cNvSpPr>
          <p:nvPr>
            <p:ph type="dt" sz="half" idx="10"/>
          </p:nvPr>
        </p:nvSpPr>
        <p:spPr/>
        <p:txBody>
          <a:bodyPr/>
          <a:lstStyle/>
          <a:p>
            <a:fld id="{DA840128-E76B-410D-9891-60F3DC527182}" type="datetime1">
              <a:rPr lang="en-IN" smtClean="0"/>
              <a:t>24-02-2026</a:t>
            </a:fld>
            <a:endParaRPr lang="en-IN" dirty="0"/>
          </a:p>
        </p:txBody>
      </p:sp>
      <p:sp>
        <p:nvSpPr>
          <p:cNvPr id="5" name="Rectangle 4">
            <a:extLst>
              <a:ext uri="{FF2B5EF4-FFF2-40B4-BE49-F238E27FC236}">
                <a16:creationId xmlns:a16="http://schemas.microsoft.com/office/drawing/2014/main" id="{105E7635-8955-451E-BA3C-ABDD67467265}"/>
              </a:ext>
            </a:extLst>
          </p:cNvPr>
          <p:cNvSpPr/>
          <p:nvPr/>
        </p:nvSpPr>
        <p:spPr>
          <a:xfrm>
            <a:off x="491666" y="1219204"/>
            <a:ext cx="9749615" cy="4093428"/>
          </a:xfrm>
          <a:prstGeom prst="rect">
            <a:avLst/>
          </a:prstGeom>
        </p:spPr>
        <p:txBody>
          <a:bodyPr wrap="square">
            <a:spAutoFit/>
          </a:bodyPr>
          <a:lstStyle/>
          <a:p>
            <a:pPr marL="342891" indent="-342891">
              <a:buFont typeface="Arial" panose="020B0604020202020204" pitchFamily="34" charset="0"/>
              <a:buChar char="•"/>
            </a:pPr>
            <a:r>
              <a:rPr lang="en-US" sz="2200" dirty="0"/>
              <a:t>Principle</a:t>
            </a:r>
          </a:p>
          <a:p>
            <a:pPr marL="342891" indent="-342891">
              <a:buFont typeface="Arial" panose="020B0604020202020204" pitchFamily="34" charset="0"/>
              <a:buChar char="•"/>
            </a:pPr>
            <a:endParaRPr lang="en-US" sz="2200" dirty="0"/>
          </a:p>
          <a:p>
            <a:pPr marL="342891" indent="-342891">
              <a:buFont typeface="Arial" panose="020B0604020202020204" pitchFamily="34" charset="0"/>
              <a:buChar char="•"/>
            </a:pPr>
            <a:r>
              <a:rPr lang="en-US" sz="2200" dirty="0"/>
              <a:t>Basics of Documentation</a:t>
            </a:r>
          </a:p>
          <a:p>
            <a:pPr marL="342891" indent="-342891">
              <a:buFont typeface="Arial" panose="020B0604020202020204" pitchFamily="34" charset="0"/>
              <a:buChar char="•"/>
            </a:pPr>
            <a:endParaRPr lang="en-US" sz="2200" dirty="0"/>
          </a:p>
          <a:p>
            <a:pPr marL="342891" indent="-342891">
              <a:buFont typeface="Arial" panose="020B0604020202020204" pitchFamily="34" charset="0"/>
              <a:buChar char="•"/>
            </a:pPr>
            <a:r>
              <a:rPr lang="en-US" sz="2200" dirty="0"/>
              <a:t>Handling of Paper Records</a:t>
            </a:r>
          </a:p>
          <a:p>
            <a:pPr marL="342891" indent="-342891">
              <a:buFont typeface="Arial" panose="020B0604020202020204" pitchFamily="34" charset="0"/>
              <a:buChar char="•"/>
            </a:pPr>
            <a:endParaRPr lang="en-US" sz="2200" dirty="0"/>
          </a:p>
          <a:p>
            <a:pPr marL="342891" indent="-342891">
              <a:buFont typeface="Arial" panose="020B0604020202020204" pitchFamily="34" charset="0"/>
              <a:buChar char="•"/>
            </a:pPr>
            <a:r>
              <a:rPr lang="en-US" sz="2200" dirty="0"/>
              <a:t>Correction of Errors/Handling of missed entries</a:t>
            </a:r>
          </a:p>
          <a:p>
            <a:pPr marL="342891" indent="-342891">
              <a:buFont typeface="Arial" panose="020B0604020202020204" pitchFamily="34" charset="0"/>
              <a:buChar char="•"/>
            </a:pPr>
            <a:endParaRPr lang="en-US" sz="2200" dirty="0"/>
          </a:p>
          <a:p>
            <a:pPr marL="342891" indent="-342891">
              <a:buFont typeface="Arial" panose="020B0604020202020204" pitchFamily="34" charset="0"/>
              <a:buChar char="•"/>
            </a:pPr>
            <a:r>
              <a:rPr lang="en-US" sz="2200" dirty="0"/>
              <a:t>Missing GMP Documents</a:t>
            </a:r>
          </a:p>
          <a:p>
            <a:pPr marL="342891" indent="-342891">
              <a:buFont typeface="Arial" panose="020B0604020202020204" pitchFamily="34" charset="0"/>
              <a:buChar char="•"/>
            </a:pPr>
            <a:endParaRPr lang="en-US" sz="2200" dirty="0"/>
          </a:p>
          <a:p>
            <a:pPr marL="342891" indent="-342891">
              <a:buFont typeface="Arial" panose="020B0604020202020204" pitchFamily="34" charset="0"/>
              <a:buChar char="•"/>
            </a:pPr>
            <a:r>
              <a:rPr lang="en-US" sz="2200" dirty="0"/>
              <a:t>Handling of logbooks</a:t>
            </a:r>
          </a:p>
          <a:p>
            <a:endParaRPr lang="en-IN" dirty="0"/>
          </a:p>
        </p:txBody>
      </p:sp>
    </p:spTree>
    <p:custDataLst>
      <p:tags r:id="rId1"/>
    </p:custDataLst>
    <p:extLst>
      <p:ext uri="{BB962C8B-B14F-4D97-AF65-F5344CB8AC3E}">
        <p14:creationId xmlns:p14="http://schemas.microsoft.com/office/powerpoint/2010/main" val="659074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304800" y="310895"/>
            <a:ext cx="11277600" cy="626367"/>
          </a:xfrm>
        </p:spPr>
        <p:txBody>
          <a:bodyPr>
            <a:noAutofit/>
          </a:bodyPr>
          <a:lstStyle/>
          <a:p>
            <a:pPr marL="77786" lvl="1" algn="l" rtl="0">
              <a:spcBef>
                <a:spcPct val="0"/>
              </a:spcBef>
            </a:pPr>
            <a:r>
              <a:rPr lang="en-US" b="1" kern="1200" dirty="0">
                <a:solidFill>
                  <a:schemeClr val="tx1"/>
                </a:solidFill>
                <a:latin typeface="Arial" panose="020B0604020202020204" pitchFamily="34" charset="0"/>
                <a:ea typeface="+mn-ea"/>
                <a:cs typeface="Arial" panose="020B0604020202020204" pitchFamily="34" charset="0"/>
              </a:rPr>
              <a:t>Principle</a:t>
            </a:r>
            <a:endParaRPr lang="en-IN" b="1" kern="1200" dirty="0">
              <a:solidFill>
                <a:schemeClr val="tx1"/>
              </a:solidFill>
              <a:latin typeface="Arial" panose="020B0604020202020204" pitchFamily="34" charset="0"/>
              <a:ea typeface="+mn-ea"/>
              <a:cs typeface="Arial" panose="020B0604020202020204" pitchFamily="34" charset="0"/>
            </a:endParaRPr>
          </a:p>
        </p:txBody>
      </p:sp>
      <p:sp>
        <p:nvSpPr>
          <p:cNvPr id="2" name="Footer Placeholder 1"/>
          <p:cNvSpPr>
            <a:spLocks noGrp="1"/>
          </p:cNvSpPr>
          <p:nvPr>
            <p:ph type="ftr" sz="quarter" idx="11"/>
          </p:nvPr>
        </p:nvSpPr>
        <p:spPr/>
        <p:txBody>
          <a:bodyPr/>
          <a:lstStyle/>
          <a:p>
            <a:r>
              <a:rPr lang="en-US" dirty="0"/>
              <a:t>© Sun Pharmaceutical Industries Limited. All Rights Reserved. </a:t>
            </a:r>
          </a:p>
        </p:txBody>
      </p:sp>
      <p:sp>
        <p:nvSpPr>
          <p:cNvPr id="3" name="Slide Number Placeholder 2"/>
          <p:cNvSpPr>
            <a:spLocks noGrp="1"/>
          </p:cNvSpPr>
          <p:nvPr>
            <p:ph type="sldNum" sz="quarter" idx="12"/>
          </p:nvPr>
        </p:nvSpPr>
        <p:spPr/>
        <p:txBody>
          <a:bodyPr/>
          <a:lstStyle/>
          <a:p>
            <a:fld id="{F38A8C95-54C6-49E4-A922-4C433BB7B5EF}" type="slidenum">
              <a:rPr lang="en-US" smtClean="0"/>
              <a:pPr/>
              <a:t>4</a:t>
            </a:fld>
            <a:endParaRPr lang="en-US" dirty="0"/>
          </a:p>
        </p:txBody>
      </p:sp>
      <p:sp>
        <p:nvSpPr>
          <p:cNvPr id="4" name="Date Placeholder 3"/>
          <p:cNvSpPr>
            <a:spLocks noGrp="1"/>
          </p:cNvSpPr>
          <p:nvPr>
            <p:ph type="dt" sz="half" idx="10"/>
          </p:nvPr>
        </p:nvSpPr>
        <p:spPr/>
        <p:txBody>
          <a:bodyPr/>
          <a:lstStyle/>
          <a:p>
            <a:fld id="{DA840128-E76B-410D-9891-60F3DC527182}" type="datetime1">
              <a:rPr lang="en-IN" smtClean="0"/>
              <a:t>24-02-2026</a:t>
            </a:fld>
            <a:endParaRPr lang="en-IN" dirty="0"/>
          </a:p>
        </p:txBody>
      </p:sp>
      <p:sp>
        <p:nvSpPr>
          <p:cNvPr id="6" name="Rectangle 5">
            <a:extLst>
              <a:ext uri="{FF2B5EF4-FFF2-40B4-BE49-F238E27FC236}">
                <a16:creationId xmlns:a16="http://schemas.microsoft.com/office/drawing/2014/main" id="{B9694BB7-9CAB-4DCF-B1ED-E79FFF85D661}"/>
              </a:ext>
            </a:extLst>
          </p:cNvPr>
          <p:cNvSpPr/>
          <p:nvPr/>
        </p:nvSpPr>
        <p:spPr>
          <a:xfrm>
            <a:off x="528085" y="1285358"/>
            <a:ext cx="11277599" cy="2769989"/>
          </a:xfrm>
          <a:prstGeom prst="rect">
            <a:avLst/>
          </a:prstGeom>
        </p:spPr>
        <p:txBody>
          <a:bodyPr wrap="square">
            <a:spAutoFit/>
          </a:bodyPr>
          <a:lstStyle/>
          <a:p>
            <a:r>
              <a:rPr lang="en-US" sz="2400" dirty="0">
                <a:solidFill>
                  <a:srgbClr val="212121"/>
                </a:solidFill>
                <a:latin typeface="Calibri" panose="020F0502020204030204" pitchFamily="34" charset="0"/>
                <a:cs typeface="Calibri" panose="020F0502020204030204" pitchFamily="34" charset="0"/>
              </a:rPr>
              <a:t>GMP is that part of quality assurance which ensures that products are </a:t>
            </a:r>
          </a:p>
          <a:p>
            <a:pPr marL="342891" indent="-342891">
              <a:buFont typeface="Arial" panose="020B0604020202020204" pitchFamily="34" charset="0"/>
              <a:buChar char="•"/>
            </a:pPr>
            <a:r>
              <a:rPr lang="en-US" sz="2400" dirty="0">
                <a:solidFill>
                  <a:srgbClr val="212121"/>
                </a:solidFill>
                <a:latin typeface="Calibri" panose="020F0502020204030204" pitchFamily="34" charset="0"/>
                <a:cs typeface="Calibri" panose="020F0502020204030204" pitchFamily="34" charset="0"/>
              </a:rPr>
              <a:t>consistently produced</a:t>
            </a:r>
          </a:p>
          <a:p>
            <a:pPr marL="342891" indent="-342891">
              <a:buFont typeface="Arial" panose="020B0604020202020204" pitchFamily="34" charset="0"/>
              <a:buChar char="•"/>
            </a:pPr>
            <a:r>
              <a:rPr lang="en-US" sz="2400" dirty="0">
                <a:solidFill>
                  <a:srgbClr val="212121"/>
                </a:solidFill>
                <a:latin typeface="Calibri" panose="020F0502020204030204" pitchFamily="34" charset="0"/>
                <a:cs typeface="Calibri" panose="020F0502020204030204" pitchFamily="34" charset="0"/>
              </a:rPr>
              <a:t>controlled to the quality standards </a:t>
            </a:r>
          </a:p>
          <a:p>
            <a:endParaRPr lang="en-US" sz="2400" dirty="0">
              <a:solidFill>
                <a:srgbClr val="212121"/>
              </a:solidFill>
              <a:latin typeface="Calibri" panose="020F0502020204030204" pitchFamily="34" charset="0"/>
              <a:cs typeface="Calibri" panose="020F0502020204030204" pitchFamily="34" charset="0"/>
            </a:endParaRPr>
          </a:p>
          <a:p>
            <a:r>
              <a:rPr lang="en-US" sz="2400" dirty="0">
                <a:solidFill>
                  <a:srgbClr val="212121"/>
                </a:solidFill>
                <a:latin typeface="Calibri" panose="020F0502020204030204" pitchFamily="34" charset="0"/>
                <a:cs typeface="Calibri" panose="020F0502020204030204" pitchFamily="34" charset="0"/>
              </a:rPr>
              <a:t> GMP is aimed primarily at diminishing the risk inherent in any pharmaceutical production</a:t>
            </a:r>
          </a:p>
          <a:p>
            <a:endParaRPr lang="en-US" dirty="0">
              <a:solidFill>
                <a:srgbClr val="212121"/>
              </a:solidFill>
              <a:latin typeface="Cambria" panose="02040503050406030204" pitchFamily="18" charset="0"/>
            </a:endParaRPr>
          </a:p>
          <a:p>
            <a:endParaRPr lang="en-US" dirty="0">
              <a:solidFill>
                <a:srgbClr val="212121"/>
              </a:solidFill>
              <a:latin typeface="Cambria" panose="02040503050406030204" pitchFamily="18" charset="0"/>
            </a:endParaRPr>
          </a:p>
          <a:p>
            <a:endParaRPr lang="en-IN" dirty="0"/>
          </a:p>
        </p:txBody>
      </p:sp>
      <p:sp>
        <p:nvSpPr>
          <p:cNvPr id="7" name="Rectangle 6">
            <a:extLst>
              <a:ext uri="{FF2B5EF4-FFF2-40B4-BE49-F238E27FC236}">
                <a16:creationId xmlns:a16="http://schemas.microsoft.com/office/drawing/2014/main" id="{CAD81D67-DE2E-47BE-ADCE-EB3D9BE6ABDB}"/>
              </a:ext>
            </a:extLst>
          </p:cNvPr>
          <p:cNvSpPr/>
          <p:nvPr/>
        </p:nvSpPr>
        <p:spPr>
          <a:xfrm>
            <a:off x="528083" y="3824513"/>
            <a:ext cx="11546959" cy="461665"/>
          </a:xfrm>
          <a:prstGeom prst="rect">
            <a:avLst/>
          </a:prstGeom>
        </p:spPr>
        <p:txBody>
          <a:bodyPr wrap="square">
            <a:spAutoFit/>
          </a:bodyPr>
          <a:lstStyle/>
          <a:p>
            <a:r>
              <a:rPr lang="en-US" sz="2400" b="1" dirty="0">
                <a:solidFill>
                  <a:srgbClr val="212121"/>
                </a:solidFill>
                <a:latin typeface="Calibri" panose="020F0502020204030204" pitchFamily="34" charset="0"/>
                <a:cs typeface="Calibri" panose="020F0502020204030204" pitchFamily="34" charset="0"/>
              </a:rPr>
              <a:t>Documentation</a:t>
            </a:r>
            <a:r>
              <a:rPr lang="en-US" sz="2400" dirty="0">
                <a:solidFill>
                  <a:srgbClr val="212121"/>
                </a:solidFill>
                <a:latin typeface="Calibri" panose="020F0502020204030204" pitchFamily="34" charset="0"/>
                <a:cs typeface="Calibri" panose="020F0502020204030204" pitchFamily="34" charset="0"/>
              </a:rPr>
              <a:t> is key to operating in compliance with GMP requirements</a:t>
            </a:r>
          </a:p>
        </p:txBody>
      </p:sp>
    </p:spTree>
    <p:custDataLst>
      <p:tags r:id="rId1"/>
    </p:custDataLst>
    <p:extLst>
      <p:ext uri="{BB962C8B-B14F-4D97-AF65-F5344CB8AC3E}">
        <p14:creationId xmlns:p14="http://schemas.microsoft.com/office/powerpoint/2010/main" val="2450452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Sun Pharmaceutical Industries Limited. All Rights Reserved. </a:t>
            </a:r>
          </a:p>
        </p:txBody>
      </p:sp>
      <p:sp>
        <p:nvSpPr>
          <p:cNvPr id="3" name="Slide Number Placeholder 2"/>
          <p:cNvSpPr>
            <a:spLocks noGrp="1"/>
          </p:cNvSpPr>
          <p:nvPr>
            <p:ph type="sldNum" sz="quarter" idx="12"/>
          </p:nvPr>
        </p:nvSpPr>
        <p:spPr/>
        <p:txBody>
          <a:bodyPr/>
          <a:lstStyle/>
          <a:p>
            <a:fld id="{F38A8C95-54C6-49E4-A922-4C433BB7B5EF}" type="slidenum">
              <a:rPr lang="en-US" smtClean="0"/>
              <a:pPr/>
              <a:t>5</a:t>
            </a:fld>
            <a:endParaRPr lang="en-US" dirty="0"/>
          </a:p>
        </p:txBody>
      </p:sp>
      <p:sp>
        <p:nvSpPr>
          <p:cNvPr id="4" name="Date Placeholder 3"/>
          <p:cNvSpPr>
            <a:spLocks noGrp="1"/>
          </p:cNvSpPr>
          <p:nvPr>
            <p:ph type="dt" sz="half" idx="10"/>
          </p:nvPr>
        </p:nvSpPr>
        <p:spPr/>
        <p:txBody>
          <a:bodyPr/>
          <a:lstStyle/>
          <a:p>
            <a:fld id="{DA840128-E76B-410D-9891-60F3DC527182}" type="datetime1">
              <a:rPr lang="en-IN" smtClean="0"/>
              <a:t>24-02-2026</a:t>
            </a:fld>
            <a:endParaRPr lang="en-IN" dirty="0"/>
          </a:p>
        </p:txBody>
      </p:sp>
      <p:sp>
        <p:nvSpPr>
          <p:cNvPr id="6" name="Rectangle 5">
            <a:extLst>
              <a:ext uri="{FF2B5EF4-FFF2-40B4-BE49-F238E27FC236}">
                <a16:creationId xmlns:a16="http://schemas.microsoft.com/office/drawing/2014/main" id="{B9694BB7-9CAB-4DCF-B1ED-E79FFF85D661}"/>
              </a:ext>
            </a:extLst>
          </p:cNvPr>
          <p:cNvSpPr/>
          <p:nvPr/>
        </p:nvSpPr>
        <p:spPr>
          <a:xfrm>
            <a:off x="528085" y="1285356"/>
            <a:ext cx="11277599" cy="369332"/>
          </a:xfrm>
          <a:prstGeom prst="rect">
            <a:avLst/>
          </a:prstGeom>
        </p:spPr>
        <p:txBody>
          <a:bodyPr wrap="square">
            <a:spAutoFit/>
          </a:bodyPr>
          <a:lstStyle/>
          <a:p>
            <a:endParaRPr lang="en-IN" dirty="0"/>
          </a:p>
        </p:txBody>
      </p:sp>
      <p:graphicFrame>
        <p:nvGraphicFramePr>
          <p:cNvPr id="8" name="Diagram 7">
            <a:extLst>
              <a:ext uri="{FF2B5EF4-FFF2-40B4-BE49-F238E27FC236}">
                <a16:creationId xmlns:a16="http://schemas.microsoft.com/office/drawing/2014/main" id="{CED336AB-F9FE-4E0C-81C2-42698F0F301A}"/>
              </a:ext>
            </a:extLst>
          </p:cNvPr>
          <p:cNvGraphicFramePr/>
          <p:nvPr>
            <p:extLst>
              <p:ext uri="{D42A27DB-BD31-4B8C-83A1-F6EECF244321}">
                <p14:modId xmlns:p14="http://schemas.microsoft.com/office/powerpoint/2010/main" val="3820252703"/>
              </p:ext>
            </p:extLst>
          </p:nvPr>
        </p:nvGraphicFramePr>
        <p:xfrm>
          <a:off x="1172307" y="726698"/>
          <a:ext cx="9344837" cy="56089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10" name="Straight Arrow Connector 9">
            <a:extLst>
              <a:ext uri="{FF2B5EF4-FFF2-40B4-BE49-F238E27FC236}">
                <a16:creationId xmlns:a16="http://schemas.microsoft.com/office/drawing/2014/main" id="{D088CAF3-C2BE-4526-B8BA-BDDD1D71113D}"/>
              </a:ext>
            </a:extLst>
          </p:cNvPr>
          <p:cNvCxnSpPr>
            <a:cxnSpLocks/>
          </p:cNvCxnSpPr>
          <p:nvPr/>
        </p:nvCxnSpPr>
        <p:spPr>
          <a:xfrm>
            <a:off x="6751675" y="3338623"/>
            <a:ext cx="616688"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CA3693A-6114-45AA-A31A-8F83DB64E0A4}"/>
              </a:ext>
            </a:extLst>
          </p:cNvPr>
          <p:cNvSpPr/>
          <p:nvPr/>
        </p:nvSpPr>
        <p:spPr>
          <a:xfrm>
            <a:off x="6751675" y="3652505"/>
            <a:ext cx="1736623" cy="91949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b="1" dirty="0">
                <a:solidFill>
                  <a:schemeClr val="tx1"/>
                </a:solidFill>
              </a:rPr>
              <a:t>When executed generate</a:t>
            </a:r>
            <a:endParaRPr lang="en-IN" sz="1200" b="1" dirty="0">
              <a:solidFill>
                <a:schemeClr val="tx1"/>
              </a:solidFill>
            </a:endParaRPr>
          </a:p>
        </p:txBody>
      </p:sp>
      <p:sp>
        <p:nvSpPr>
          <p:cNvPr id="12" name="Title 1">
            <a:extLst>
              <a:ext uri="{FF2B5EF4-FFF2-40B4-BE49-F238E27FC236}">
                <a16:creationId xmlns:a16="http://schemas.microsoft.com/office/drawing/2014/main" id="{B5147458-275D-4546-9BDB-64B40B771DD5}"/>
              </a:ext>
            </a:extLst>
          </p:cNvPr>
          <p:cNvSpPr>
            <a:spLocks noGrp="1"/>
          </p:cNvSpPr>
          <p:nvPr>
            <p:ph type="title"/>
          </p:nvPr>
        </p:nvSpPr>
        <p:spPr>
          <a:xfrm>
            <a:off x="304800" y="100331"/>
            <a:ext cx="11277600" cy="626367"/>
          </a:xfrm>
        </p:spPr>
        <p:txBody>
          <a:bodyPr>
            <a:noAutofit/>
          </a:bodyPr>
          <a:lstStyle/>
          <a:p>
            <a:pPr marL="77786" lvl="1" algn="l" rtl="0">
              <a:spcBef>
                <a:spcPct val="0"/>
              </a:spcBef>
            </a:pPr>
            <a:r>
              <a:rPr lang="en-US" sz="2800" b="1" kern="1200" dirty="0">
                <a:solidFill>
                  <a:schemeClr val="tx1"/>
                </a:solidFill>
                <a:latin typeface="Arial" panose="020B0604020202020204" pitchFamily="34" charset="0"/>
                <a:ea typeface="+mn-ea"/>
                <a:cs typeface="Arial" panose="020B0604020202020204" pitchFamily="34" charset="0"/>
              </a:rPr>
              <a:t>Principle</a:t>
            </a:r>
            <a:endParaRPr lang="en-IN" sz="2800" b="1" kern="1200" dirty="0">
              <a:solidFill>
                <a:schemeClr val="tx1"/>
              </a:solidFill>
              <a:latin typeface="Arial" panose="020B0604020202020204" pitchFamily="34" charset="0"/>
              <a:ea typeface="+mn-ea"/>
              <a:cs typeface="Arial" panose="020B0604020202020204" pitchFamily="34" charset="0"/>
            </a:endParaRPr>
          </a:p>
        </p:txBody>
      </p:sp>
    </p:spTree>
    <p:custDataLst>
      <p:tags r:id="rId1"/>
    </p:custDataLst>
    <p:extLst>
      <p:ext uri="{BB962C8B-B14F-4D97-AF65-F5344CB8AC3E}">
        <p14:creationId xmlns:p14="http://schemas.microsoft.com/office/powerpoint/2010/main" val="217461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304800" y="310895"/>
            <a:ext cx="11277600" cy="626367"/>
          </a:xfrm>
        </p:spPr>
        <p:txBody>
          <a:bodyPr>
            <a:noAutofit/>
          </a:bodyPr>
          <a:lstStyle/>
          <a:p>
            <a:pPr marL="77786" lvl="1" algn="l" rtl="0">
              <a:spcBef>
                <a:spcPct val="0"/>
              </a:spcBef>
            </a:pPr>
            <a:r>
              <a:rPr lang="en-US" b="1" kern="1200" dirty="0">
                <a:solidFill>
                  <a:schemeClr val="tx1"/>
                </a:solidFill>
                <a:latin typeface="Arial" panose="020B0604020202020204" pitchFamily="34" charset="0"/>
                <a:ea typeface="+mn-ea"/>
                <a:cs typeface="Arial" panose="020B0604020202020204" pitchFamily="34" charset="0"/>
              </a:rPr>
              <a:t>Principle</a:t>
            </a:r>
            <a:endParaRPr lang="en-IN" b="1" kern="1200" dirty="0">
              <a:solidFill>
                <a:schemeClr val="tx1"/>
              </a:solidFill>
              <a:latin typeface="Arial" panose="020B0604020202020204" pitchFamily="34" charset="0"/>
              <a:ea typeface="+mn-ea"/>
              <a:cs typeface="Arial" panose="020B0604020202020204" pitchFamily="34" charset="0"/>
            </a:endParaRPr>
          </a:p>
        </p:txBody>
      </p:sp>
      <p:sp>
        <p:nvSpPr>
          <p:cNvPr id="2" name="Footer Placeholder 1"/>
          <p:cNvSpPr>
            <a:spLocks noGrp="1"/>
          </p:cNvSpPr>
          <p:nvPr>
            <p:ph type="ftr" sz="quarter" idx="11"/>
          </p:nvPr>
        </p:nvSpPr>
        <p:spPr/>
        <p:txBody>
          <a:bodyPr/>
          <a:lstStyle/>
          <a:p>
            <a:r>
              <a:rPr lang="en-US" dirty="0"/>
              <a:t>© Sun Pharmaceutical Industries Limited. All Rights Reserved. </a:t>
            </a:r>
          </a:p>
        </p:txBody>
      </p:sp>
      <p:sp>
        <p:nvSpPr>
          <p:cNvPr id="3" name="Slide Number Placeholder 2"/>
          <p:cNvSpPr>
            <a:spLocks noGrp="1"/>
          </p:cNvSpPr>
          <p:nvPr>
            <p:ph type="sldNum" sz="quarter" idx="12"/>
          </p:nvPr>
        </p:nvSpPr>
        <p:spPr/>
        <p:txBody>
          <a:bodyPr/>
          <a:lstStyle/>
          <a:p>
            <a:fld id="{F38A8C95-54C6-49E4-A922-4C433BB7B5EF}" type="slidenum">
              <a:rPr lang="en-US" smtClean="0"/>
              <a:pPr/>
              <a:t>6</a:t>
            </a:fld>
            <a:endParaRPr lang="en-US" dirty="0"/>
          </a:p>
        </p:txBody>
      </p:sp>
      <p:sp>
        <p:nvSpPr>
          <p:cNvPr id="4" name="Date Placeholder 3"/>
          <p:cNvSpPr>
            <a:spLocks noGrp="1"/>
          </p:cNvSpPr>
          <p:nvPr>
            <p:ph type="dt" sz="half" idx="10"/>
          </p:nvPr>
        </p:nvSpPr>
        <p:spPr/>
        <p:txBody>
          <a:bodyPr/>
          <a:lstStyle/>
          <a:p>
            <a:r>
              <a:rPr lang="en-IN" dirty="0"/>
              <a:t>22-02-2026</a:t>
            </a:r>
          </a:p>
          <a:p>
            <a:endParaRPr lang="en-IN" dirty="0"/>
          </a:p>
        </p:txBody>
      </p:sp>
      <p:sp>
        <p:nvSpPr>
          <p:cNvPr id="6" name="Rectangle 5">
            <a:extLst>
              <a:ext uri="{FF2B5EF4-FFF2-40B4-BE49-F238E27FC236}">
                <a16:creationId xmlns:a16="http://schemas.microsoft.com/office/drawing/2014/main" id="{B9694BB7-9CAB-4DCF-B1ED-E79FFF85D661}"/>
              </a:ext>
            </a:extLst>
          </p:cNvPr>
          <p:cNvSpPr/>
          <p:nvPr/>
        </p:nvSpPr>
        <p:spPr>
          <a:xfrm>
            <a:off x="304802" y="880392"/>
            <a:ext cx="11277599" cy="738664"/>
          </a:xfrm>
          <a:prstGeom prst="rect">
            <a:avLst/>
          </a:prstGeom>
        </p:spPr>
        <p:txBody>
          <a:bodyPr wrap="square">
            <a:spAutoFit/>
          </a:bodyPr>
          <a:lstStyle/>
          <a:p>
            <a:r>
              <a:rPr lang="en-US" sz="2400" dirty="0">
                <a:solidFill>
                  <a:srgbClr val="212121"/>
                </a:solidFill>
                <a:latin typeface="Calibri" panose="020F0502020204030204" pitchFamily="34" charset="0"/>
                <a:cs typeface="Calibri" panose="020F0502020204030204" pitchFamily="34" charset="0"/>
              </a:rPr>
              <a:t>Documentation Control:</a:t>
            </a:r>
            <a:endParaRPr lang="en-US" dirty="0">
              <a:solidFill>
                <a:srgbClr val="212121"/>
              </a:solidFill>
              <a:latin typeface="Cambria" panose="02040503050406030204" pitchFamily="18" charset="0"/>
            </a:endParaRPr>
          </a:p>
          <a:p>
            <a:endParaRPr lang="en-IN" dirty="0"/>
          </a:p>
        </p:txBody>
      </p:sp>
      <p:graphicFrame>
        <p:nvGraphicFramePr>
          <p:cNvPr id="5" name="Diagram 4">
            <a:extLst>
              <a:ext uri="{FF2B5EF4-FFF2-40B4-BE49-F238E27FC236}">
                <a16:creationId xmlns:a16="http://schemas.microsoft.com/office/drawing/2014/main" id="{1408AC5B-C957-431A-A546-5515B826B1FC}"/>
              </a:ext>
            </a:extLst>
          </p:cNvPr>
          <p:cNvGraphicFramePr/>
          <p:nvPr>
            <p:extLst>
              <p:ext uri="{D42A27DB-BD31-4B8C-83A1-F6EECF244321}">
                <p14:modId xmlns:p14="http://schemas.microsoft.com/office/powerpoint/2010/main" val="3115580501"/>
              </p:ext>
            </p:extLst>
          </p:nvPr>
        </p:nvGraphicFramePr>
        <p:xfrm>
          <a:off x="2285999" y="1249724"/>
          <a:ext cx="7315200" cy="26735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Right Brace 7">
            <a:extLst>
              <a:ext uri="{FF2B5EF4-FFF2-40B4-BE49-F238E27FC236}">
                <a16:creationId xmlns:a16="http://schemas.microsoft.com/office/drawing/2014/main" id="{B888609F-8FA8-492C-9C97-C7491867FF84}"/>
              </a:ext>
            </a:extLst>
          </p:cNvPr>
          <p:cNvSpPr/>
          <p:nvPr/>
        </p:nvSpPr>
        <p:spPr>
          <a:xfrm rot="5400000">
            <a:off x="5795964" y="665775"/>
            <a:ext cx="977264" cy="6183629"/>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graphicFrame>
        <p:nvGraphicFramePr>
          <p:cNvPr id="13" name="Diagram 12">
            <a:extLst>
              <a:ext uri="{FF2B5EF4-FFF2-40B4-BE49-F238E27FC236}">
                <a16:creationId xmlns:a16="http://schemas.microsoft.com/office/drawing/2014/main" id="{7B881F01-98CC-47AC-A72D-D05881E60976}"/>
              </a:ext>
            </a:extLst>
          </p:cNvPr>
          <p:cNvGraphicFramePr/>
          <p:nvPr>
            <p:extLst>
              <p:ext uri="{D42A27DB-BD31-4B8C-83A1-F6EECF244321}">
                <p14:modId xmlns:p14="http://schemas.microsoft.com/office/powerpoint/2010/main" val="3037058222"/>
              </p:ext>
            </p:extLst>
          </p:nvPr>
        </p:nvGraphicFramePr>
        <p:xfrm>
          <a:off x="2259331" y="4252819"/>
          <a:ext cx="7315200" cy="2673563"/>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0" name="Rectangle 9">
            <a:extLst>
              <a:ext uri="{FF2B5EF4-FFF2-40B4-BE49-F238E27FC236}">
                <a16:creationId xmlns:a16="http://schemas.microsoft.com/office/drawing/2014/main" id="{1F87FD13-0372-4EEB-AF97-63019A3082F3}"/>
              </a:ext>
            </a:extLst>
          </p:cNvPr>
          <p:cNvSpPr/>
          <p:nvPr/>
        </p:nvSpPr>
        <p:spPr>
          <a:xfrm>
            <a:off x="4377691" y="4361887"/>
            <a:ext cx="3817620" cy="4730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Instructions, Records and Reports</a:t>
            </a:r>
            <a:endParaRPr lang="en-IN" dirty="0"/>
          </a:p>
        </p:txBody>
      </p:sp>
    </p:spTree>
    <p:custDataLst>
      <p:tags r:id="rId1"/>
    </p:custDataLst>
    <p:extLst>
      <p:ext uri="{BB962C8B-B14F-4D97-AF65-F5344CB8AC3E}">
        <p14:creationId xmlns:p14="http://schemas.microsoft.com/office/powerpoint/2010/main" val="1106242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6" grpId="0"/>
      <p:bldGraphic spid="5" grpId="0">
        <p:bldAsOne/>
      </p:bldGraphic>
      <p:bldP spid="8" grpId="0" animBg="1"/>
      <p:bldGraphic spid="13" grpId="0">
        <p:bldAsOne/>
      </p:bldGraphic>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D8D950-A530-44C9-83A6-4427D276D5D3}"/>
              </a:ext>
            </a:extLst>
          </p:cNvPr>
          <p:cNvSpPr>
            <a:spLocks noGrp="1"/>
          </p:cNvSpPr>
          <p:nvPr>
            <p:ph type="title"/>
          </p:nvPr>
        </p:nvSpPr>
        <p:spPr>
          <a:xfrm>
            <a:off x="0" y="175321"/>
            <a:ext cx="11277600" cy="646315"/>
          </a:xfrm>
        </p:spPr>
        <p:txBody>
          <a:bodyPr>
            <a:normAutofit/>
          </a:bodyPr>
          <a:lstStyle/>
          <a:p>
            <a:pPr marL="77786" lvl="1" algn="l" rtl="0">
              <a:spcBef>
                <a:spcPct val="0"/>
              </a:spcBef>
            </a:pPr>
            <a:r>
              <a:rPr lang="en-IN" sz="2200" b="1" kern="1200" dirty="0">
                <a:solidFill>
                  <a:schemeClr val="tx1"/>
                </a:solidFill>
                <a:latin typeface="Arial" panose="020B0604020202020204" pitchFamily="34" charset="0"/>
                <a:ea typeface="+mn-ea"/>
                <a:cs typeface="Arial" panose="020B0604020202020204" pitchFamily="34" charset="0"/>
              </a:rPr>
              <a:t>Missing GMP Documents - Consequences</a:t>
            </a:r>
          </a:p>
        </p:txBody>
      </p:sp>
      <p:sp>
        <p:nvSpPr>
          <p:cNvPr id="5" name="Content Placeholder 4">
            <a:extLst>
              <a:ext uri="{FF2B5EF4-FFF2-40B4-BE49-F238E27FC236}">
                <a16:creationId xmlns:a16="http://schemas.microsoft.com/office/drawing/2014/main" id="{97D69586-63A6-4E22-9F29-D825760BD08F}"/>
              </a:ext>
            </a:extLst>
          </p:cNvPr>
          <p:cNvSpPr>
            <a:spLocks noGrp="1"/>
          </p:cNvSpPr>
          <p:nvPr>
            <p:ph idx="1"/>
          </p:nvPr>
        </p:nvSpPr>
        <p:spPr>
          <a:xfrm>
            <a:off x="304800" y="914401"/>
            <a:ext cx="11582400" cy="5314123"/>
          </a:xfrm>
        </p:spPr>
        <p:txBody>
          <a:bodyPr>
            <a:normAutofit/>
          </a:bodyPr>
          <a:lstStyle/>
          <a:p>
            <a:pPr algn="just">
              <a:spcBef>
                <a:spcPts val="0"/>
              </a:spcBef>
            </a:pPr>
            <a:r>
              <a:rPr lang="en-US" sz="1800" b="1" dirty="0">
                <a:cs typeface="Arial" panose="020B0604020202020204" pitchFamily="34" charset="0"/>
              </a:rPr>
              <a:t>Non-compliance: </a:t>
            </a:r>
            <a:r>
              <a:rPr lang="en-US" sz="1800" dirty="0">
                <a:cs typeface="Arial" panose="020B0604020202020204" pitchFamily="34" charset="0"/>
              </a:rPr>
              <a:t>Failing to keep required GMP documents can break regulatory trust, risking product quality and safety.</a:t>
            </a:r>
          </a:p>
          <a:p>
            <a:pPr marL="0" indent="0" algn="just">
              <a:spcBef>
                <a:spcPts val="0"/>
              </a:spcBef>
              <a:buNone/>
            </a:pPr>
            <a:endParaRPr lang="en-US" sz="1800" dirty="0">
              <a:cs typeface="Arial" panose="020B0604020202020204" pitchFamily="34" charset="0"/>
            </a:endParaRPr>
          </a:p>
          <a:p>
            <a:pPr algn="just">
              <a:spcBef>
                <a:spcPts val="0"/>
              </a:spcBef>
            </a:pPr>
            <a:r>
              <a:rPr lang="en-US" sz="1800" b="1" dirty="0">
                <a:cs typeface="Arial" panose="020B0604020202020204" pitchFamily="34" charset="0"/>
              </a:rPr>
              <a:t>Quality Issues: </a:t>
            </a:r>
            <a:r>
              <a:rPr lang="en-US" sz="1800" dirty="0">
                <a:cs typeface="Arial" panose="020B0604020202020204" pitchFamily="34" charset="0"/>
              </a:rPr>
              <a:t>Inadequate documentation makes it hard to trace and fix process or method problems / investigations.</a:t>
            </a:r>
          </a:p>
          <a:p>
            <a:pPr marL="0" indent="0" algn="just">
              <a:spcBef>
                <a:spcPts val="0"/>
              </a:spcBef>
              <a:buNone/>
            </a:pPr>
            <a:endParaRPr lang="en-US" sz="1800" dirty="0">
              <a:cs typeface="Arial" panose="020B0604020202020204" pitchFamily="34" charset="0"/>
            </a:endParaRPr>
          </a:p>
          <a:p>
            <a:pPr algn="just">
              <a:spcBef>
                <a:spcPts val="0"/>
              </a:spcBef>
            </a:pPr>
            <a:r>
              <a:rPr lang="en-US" sz="1800" b="1" dirty="0">
                <a:cs typeface="Arial" panose="020B0604020202020204" pitchFamily="34" charset="0"/>
              </a:rPr>
              <a:t>Regulatory Consequences: </a:t>
            </a:r>
            <a:r>
              <a:rPr lang="en-US" sz="1800" dirty="0">
                <a:cs typeface="Arial" panose="020B0604020202020204" pitchFamily="34" charset="0"/>
              </a:rPr>
              <a:t>Regulatory agencies may fine or shut down facilities not following GMP documentation rules, hurting a company's reputation and finances.</a:t>
            </a:r>
          </a:p>
          <a:p>
            <a:pPr algn="just">
              <a:spcBef>
                <a:spcPts val="0"/>
              </a:spcBef>
            </a:pPr>
            <a:endParaRPr lang="en-US" sz="1800" dirty="0">
              <a:cs typeface="Arial" panose="020B0604020202020204" pitchFamily="34" charset="0"/>
            </a:endParaRPr>
          </a:p>
          <a:p>
            <a:pPr algn="just">
              <a:spcBef>
                <a:spcPts val="0"/>
              </a:spcBef>
            </a:pPr>
            <a:r>
              <a:rPr lang="en-US" sz="1800" b="1" dirty="0">
                <a:cs typeface="Arial" panose="020B0604020202020204" pitchFamily="34" charset="0"/>
              </a:rPr>
              <a:t>Product Recalls: </a:t>
            </a:r>
            <a:r>
              <a:rPr lang="en-US" sz="1800" dirty="0">
                <a:cs typeface="Arial" panose="020B0604020202020204" pitchFamily="34" charset="0"/>
              </a:rPr>
              <a:t>Missing documentation complicates tracking and isolating defects, potentially causing large-scale product recalls.</a:t>
            </a:r>
          </a:p>
          <a:p>
            <a:pPr marL="0" indent="0" algn="just">
              <a:spcBef>
                <a:spcPts val="0"/>
              </a:spcBef>
              <a:buNone/>
            </a:pPr>
            <a:endParaRPr lang="en-US" sz="1800" dirty="0">
              <a:cs typeface="Arial" panose="020B0604020202020204" pitchFamily="34" charset="0"/>
            </a:endParaRPr>
          </a:p>
          <a:p>
            <a:pPr algn="just">
              <a:spcBef>
                <a:spcPts val="0"/>
              </a:spcBef>
            </a:pPr>
            <a:r>
              <a:rPr lang="en-US" sz="1800" b="1" dirty="0">
                <a:cs typeface="Arial" panose="020B0604020202020204" pitchFamily="34" charset="0"/>
              </a:rPr>
              <a:t>Increased Risk of Adverse Events: </a:t>
            </a:r>
            <a:r>
              <a:rPr lang="en-US" sz="1800" dirty="0">
                <a:cs typeface="Arial" panose="020B0604020202020204" pitchFamily="34" charset="0"/>
              </a:rPr>
              <a:t>Absence of documents raises the chance of manufacturing errors, increasing the risk of harm to consumers and exposing the company to legal issues.</a:t>
            </a:r>
          </a:p>
        </p:txBody>
      </p:sp>
    </p:spTree>
    <p:custDataLst>
      <p:tags r:id="rId1"/>
    </p:custDataLst>
    <p:extLst>
      <p:ext uri="{BB962C8B-B14F-4D97-AF65-F5344CB8AC3E}">
        <p14:creationId xmlns:p14="http://schemas.microsoft.com/office/powerpoint/2010/main" val="3960870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67DDE0FE-0D86-41C8-AB8C-2410E5388B14}"/>
              </a:ext>
            </a:extLst>
          </p:cNvPr>
          <p:cNvGraphicFramePr>
            <a:graphicFrameLocks noGrp="1"/>
          </p:cNvGraphicFramePr>
          <p:nvPr>
            <p:extLst>
              <p:ext uri="{D42A27DB-BD31-4B8C-83A1-F6EECF244321}">
                <p14:modId xmlns:p14="http://schemas.microsoft.com/office/powerpoint/2010/main" val="1831832957"/>
              </p:ext>
            </p:extLst>
          </p:nvPr>
        </p:nvGraphicFramePr>
        <p:xfrm>
          <a:off x="308609" y="631301"/>
          <a:ext cx="10824210" cy="5648067"/>
        </p:xfrm>
        <a:graphic>
          <a:graphicData uri="http://schemas.openxmlformats.org/drawingml/2006/table">
            <a:tbl>
              <a:tblPr>
                <a:tableStyleId>{5C22544A-7EE6-4342-B048-85BDC9FD1C3A}</a:tableStyleId>
              </a:tblPr>
              <a:tblGrid>
                <a:gridCol w="3422791">
                  <a:extLst>
                    <a:ext uri="{9D8B030D-6E8A-4147-A177-3AD203B41FA5}">
                      <a16:colId xmlns:a16="http://schemas.microsoft.com/office/drawing/2014/main" val="4041439087"/>
                    </a:ext>
                  </a:extLst>
                </a:gridCol>
                <a:gridCol w="7401419">
                  <a:extLst>
                    <a:ext uri="{9D8B030D-6E8A-4147-A177-3AD203B41FA5}">
                      <a16:colId xmlns:a16="http://schemas.microsoft.com/office/drawing/2014/main" val="434752217"/>
                    </a:ext>
                  </a:extLst>
                </a:gridCol>
              </a:tblGrid>
              <a:tr h="334201">
                <a:tc>
                  <a:txBody>
                    <a:bodyPr/>
                    <a:lstStyle/>
                    <a:p>
                      <a:pPr>
                        <a:lnSpc>
                          <a:spcPct val="107000"/>
                        </a:lnSpc>
                        <a:spcAft>
                          <a:spcPts val="800"/>
                        </a:spcAft>
                      </a:pPr>
                      <a:r>
                        <a:rPr lang="en-US" sz="2000" b="1" dirty="0">
                          <a:effectLst/>
                          <a:latin typeface="Arial" panose="020B0604020202020204" pitchFamily="34" charset="0"/>
                          <a:ea typeface="Calibri" panose="020F0502020204030204" pitchFamily="34" charset="0"/>
                          <a:cs typeface="Arial" panose="020B0604020202020204" pitchFamily="34" charset="0"/>
                        </a:rPr>
                        <a:t>C</a:t>
                      </a:r>
                      <a:r>
                        <a:rPr lang="en-IN" sz="2000" b="1" dirty="0">
                          <a:effectLst/>
                          <a:latin typeface="Arial" panose="020B0604020202020204" pitchFamily="34" charset="0"/>
                          <a:ea typeface="Calibri" panose="020F0502020204030204" pitchFamily="34" charset="0"/>
                          <a:cs typeface="Arial" panose="020B0604020202020204" pitchFamily="34" charset="0"/>
                        </a:rPr>
                        <a:t>oncerns </a:t>
                      </a:r>
                    </a:p>
                  </a:txBody>
                  <a:tcPr marL="32385" marR="32385" marT="15875" marB="15875"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nSpc>
                          <a:spcPct val="107000"/>
                        </a:lnSpc>
                        <a:spcAft>
                          <a:spcPts val="800"/>
                        </a:spcAft>
                      </a:pPr>
                      <a:r>
                        <a:rPr lang="en-IN" sz="2000" b="1" dirty="0">
                          <a:effectLst/>
                          <a:latin typeface="Arial" panose="020B0604020202020204" pitchFamily="34" charset="0"/>
                          <a:cs typeface="Arial" panose="020B0604020202020204" pitchFamily="34" charset="0"/>
                        </a:rPr>
                        <a:t>Possible Root Causes / Contributing Factors</a:t>
                      </a:r>
                      <a:endParaRPr lang="en-IN" sz="2000" b="1"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983002510"/>
                  </a:ext>
                </a:extLst>
              </a:tr>
              <a:tr h="814903">
                <a:tc>
                  <a:txBody>
                    <a:bodyPr/>
                    <a:lstStyle/>
                    <a:p>
                      <a:pPr>
                        <a:lnSpc>
                          <a:spcPct val="107000"/>
                        </a:lnSpc>
                        <a:spcAft>
                          <a:spcPts val="800"/>
                        </a:spcAft>
                      </a:pPr>
                      <a:r>
                        <a:rPr lang="en-IN" sz="1600" b="1" dirty="0">
                          <a:effectLst/>
                          <a:latin typeface="Arial" panose="020B0604020202020204" pitchFamily="34" charset="0"/>
                          <a:cs typeface="Arial" panose="020B0604020202020204" pitchFamily="34" charset="0"/>
                        </a:rPr>
                        <a:t>Missing Forms</a:t>
                      </a:r>
                      <a:endParaRPr lang="en-IN" sz="1600" b="1"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342900" lvl="0" indent="-342900">
                        <a:lnSpc>
                          <a:spcPct val="107000"/>
                        </a:lnSpc>
                        <a:spcAft>
                          <a:spcPts val="0"/>
                        </a:spcAft>
                        <a:buFont typeface="Symbol" panose="05050102010706020507" pitchFamily="18" charset="2"/>
                        <a:buChar char=""/>
                      </a:pPr>
                      <a:r>
                        <a:rPr lang="en-US" sz="1600" dirty="0">
                          <a:effectLst/>
                          <a:latin typeface="Arial" panose="020B0604020202020204" pitchFamily="34" charset="0"/>
                          <a:cs typeface="Arial" panose="020B0604020202020204" pitchFamily="34" charset="0"/>
                        </a:rPr>
                        <a:t>Inadequate tracking for closure of forms e.g. User Access Forms.</a:t>
                      </a:r>
                      <a:endParaRPr lang="en-IN" sz="1600" dirty="0">
                        <a:effectLst/>
                        <a:latin typeface="Arial" panose="020B06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US" sz="1600" dirty="0">
                          <a:effectLst/>
                          <a:latin typeface="Arial" panose="020B0604020202020204" pitchFamily="34" charset="0"/>
                          <a:cs typeface="Arial" panose="020B0604020202020204" pitchFamily="34" charset="0"/>
                        </a:rPr>
                        <a:t>Handling of documents by multiple persons without tracking.</a:t>
                      </a:r>
                      <a:endParaRPr lang="en-IN" sz="1600"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635837180"/>
                  </a:ext>
                </a:extLst>
              </a:tr>
              <a:tr h="931164">
                <a:tc>
                  <a:txBody>
                    <a:bodyPr/>
                    <a:lstStyle/>
                    <a:p>
                      <a:pPr>
                        <a:lnSpc>
                          <a:spcPct val="107000"/>
                        </a:lnSpc>
                        <a:spcAft>
                          <a:spcPts val="800"/>
                        </a:spcAft>
                      </a:pPr>
                      <a:r>
                        <a:rPr lang="en-IN" sz="1600" b="1" dirty="0">
                          <a:effectLst/>
                          <a:latin typeface="Arial" panose="020B0604020202020204" pitchFamily="34" charset="0"/>
                          <a:cs typeface="Arial" panose="020B0604020202020204" pitchFamily="34" charset="0"/>
                        </a:rPr>
                        <a:t>Misplacement of controlled documents</a:t>
                      </a:r>
                    </a:p>
                    <a:p>
                      <a:pPr>
                        <a:lnSpc>
                          <a:spcPct val="107000"/>
                        </a:lnSpc>
                        <a:spcAft>
                          <a:spcPts val="800"/>
                        </a:spcAft>
                      </a:pPr>
                      <a:endParaRPr lang="en-IN" sz="1600" b="1"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342900" lvl="0" indent="-342900">
                        <a:lnSpc>
                          <a:spcPct val="107000"/>
                        </a:lnSpc>
                        <a:spcAft>
                          <a:spcPts val="800"/>
                        </a:spcAft>
                        <a:buFont typeface="Symbol" panose="05050102010706020507" pitchFamily="18" charset="2"/>
                        <a:buChar char=""/>
                      </a:pPr>
                      <a:r>
                        <a:rPr lang="en-US" sz="1600" dirty="0">
                          <a:effectLst/>
                          <a:latin typeface="Arial" panose="020B0604020202020204" pitchFamily="34" charset="0"/>
                          <a:cs typeface="Arial" panose="020B0604020202020204" pitchFamily="34" charset="0"/>
                        </a:rPr>
                        <a:t>Lack of communication and systematic handover process.</a:t>
                      </a:r>
                      <a:endParaRPr lang="en-IN" sz="1600"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11288046"/>
                  </a:ext>
                </a:extLst>
              </a:tr>
              <a:tr h="931164">
                <a:tc>
                  <a:txBody>
                    <a:bodyPr/>
                    <a:lstStyle/>
                    <a:p>
                      <a:pPr>
                        <a:lnSpc>
                          <a:spcPct val="107000"/>
                        </a:lnSpc>
                        <a:spcAft>
                          <a:spcPts val="800"/>
                        </a:spcAft>
                      </a:pPr>
                      <a:r>
                        <a:rPr lang="en-US" sz="1600" b="1" dirty="0">
                          <a:effectLst/>
                          <a:latin typeface="Arial" panose="020B0604020202020204" pitchFamily="34" charset="0"/>
                          <a:cs typeface="Arial" panose="020B0604020202020204" pitchFamily="34" charset="0"/>
                        </a:rPr>
                        <a:t>Mix-up of documents (documents interchange)</a:t>
                      </a:r>
                    </a:p>
                    <a:p>
                      <a:pPr>
                        <a:lnSpc>
                          <a:spcPct val="107000"/>
                        </a:lnSpc>
                        <a:spcAft>
                          <a:spcPts val="800"/>
                        </a:spcAft>
                      </a:pPr>
                      <a:endParaRPr lang="en-IN" sz="1600" b="1"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600" dirty="0">
                          <a:effectLst/>
                          <a:latin typeface="Arial" panose="020B0604020202020204" pitchFamily="34" charset="0"/>
                          <a:cs typeface="Arial" panose="020B0604020202020204" pitchFamily="34" charset="0"/>
                        </a:rPr>
                        <a:t>Handling of documents by multiple persons without tracking.</a:t>
                      </a: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70580227"/>
                  </a:ext>
                </a:extLst>
              </a:tr>
              <a:tr h="931164">
                <a:tc>
                  <a:txBody>
                    <a:bodyPr/>
                    <a:lstStyle/>
                    <a:p>
                      <a:pPr>
                        <a:lnSpc>
                          <a:spcPct val="107000"/>
                        </a:lnSpc>
                        <a:spcAft>
                          <a:spcPts val="800"/>
                        </a:spcAft>
                      </a:pPr>
                      <a:r>
                        <a:rPr lang="en-US" sz="1600" b="1" dirty="0">
                          <a:effectLst/>
                          <a:latin typeface="Arial" panose="020B0604020202020204" pitchFamily="34" charset="0"/>
                          <a:cs typeface="Arial" panose="020B0604020202020204" pitchFamily="34" charset="0"/>
                        </a:rPr>
                        <a:t>Delayed submission of controlled documents</a:t>
                      </a:r>
                    </a:p>
                    <a:p>
                      <a:pPr>
                        <a:lnSpc>
                          <a:spcPct val="107000"/>
                        </a:lnSpc>
                        <a:spcAft>
                          <a:spcPts val="800"/>
                        </a:spcAft>
                      </a:pPr>
                      <a:endParaRPr lang="en-IN" sz="1600" b="1"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342900" lvl="0" indent="-342900">
                        <a:lnSpc>
                          <a:spcPct val="107000"/>
                        </a:lnSpc>
                        <a:spcAft>
                          <a:spcPts val="800"/>
                        </a:spcAft>
                        <a:buFont typeface="Symbol" panose="05050102010706020507" pitchFamily="18" charset="2"/>
                        <a:buChar char=""/>
                      </a:pPr>
                      <a:r>
                        <a:rPr lang="en-US" sz="1600" dirty="0">
                          <a:effectLst/>
                          <a:latin typeface="Arial" panose="020B0604020202020204" pitchFamily="34" charset="0"/>
                          <a:cs typeface="Arial" panose="020B0604020202020204" pitchFamily="34" charset="0"/>
                        </a:rPr>
                        <a:t>Lack of procedures/timelines (in SOP) for timely closure of document.</a:t>
                      </a:r>
                      <a:endParaRPr lang="en-IN" sz="1600"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20305236"/>
                  </a:ext>
                </a:extLst>
              </a:tr>
              <a:tr h="735160">
                <a:tc>
                  <a:txBody>
                    <a:bodyPr/>
                    <a:lstStyle/>
                    <a:p>
                      <a:pPr>
                        <a:lnSpc>
                          <a:spcPct val="107000"/>
                        </a:lnSpc>
                        <a:spcAft>
                          <a:spcPts val="800"/>
                        </a:spcAft>
                      </a:pPr>
                      <a:r>
                        <a:rPr lang="en-US" sz="1600" b="1" dirty="0">
                          <a:effectLst/>
                          <a:latin typeface="Arial" panose="020B0604020202020204" pitchFamily="34" charset="0"/>
                          <a:cs typeface="Arial" panose="020B0604020202020204" pitchFamily="34" charset="0"/>
                        </a:rPr>
                        <a:t>Missing Log Book</a:t>
                      </a:r>
                      <a:endParaRPr lang="en-IN" sz="1600" b="1"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342900" lvl="0" indent="-342900">
                        <a:lnSpc>
                          <a:spcPct val="107000"/>
                        </a:lnSpc>
                        <a:spcAft>
                          <a:spcPts val="0"/>
                        </a:spcAft>
                        <a:buFont typeface="Symbol" panose="05050102010706020507" pitchFamily="18" charset="2"/>
                        <a:buChar char=""/>
                      </a:pPr>
                      <a:r>
                        <a:rPr lang="en-US" sz="1600" dirty="0">
                          <a:effectLst/>
                          <a:latin typeface="Arial" panose="020B0604020202020204" pitchFamily="34" charset="0"/>
                          <a:cs typeface="Arial" panose="020B0604020202020204" pitchFamily="34" charset="0"/>
                        </a:rPr>
                        <a:t>Log book not stored in a dedicated area.</a:t>
                      </a:r>
                      <a:endParaRPr lang="en-IN" sz="1600" dirty="0">
                        <a:effectLst/>
                        <a:latin typeface="Arial" panose="020B06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US" sz="1600" dirty="0">
                          <a:effectLst/>
                          <a:latin typeface="Arial" panose="020B0604020202020204" pitchFamily="34" charset="0"/>
                          <a:cs typeface="Arial" panose="020B0604020202020204" pitchFamily="34" charset="0"/>
                        </a:rPr>
                        <a:t>Lack of awareness or adherence to document handling procedures.</a:t>
                      </a:r>
                      <a:endParaRPr lang="en-IN" sz="1600"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51887756"/>
                  </a:ext>
                </a:extLst>
              </a:tr>
              <a:tr h="970311">
                <a:tc>
                  <a:txBody>
                    <a:bodyPr/>
                    <a:lstStyle/>
                    <a:p>
                      <a:pPr>
                        <a:lnSpc>
                          <a:spcPct val="107000"/>
                        </a:lnSpc>
                        <a:spcAft>
                          <a:spcPts val="800"/>
                        </a:spcAft>
                      </a:pPr>
                      <a:r>
                        <a:rPr lang="en-IN" sz="1600" b="1" dirty="0">
                          <a:effectLst/>
                          <a:latin typeface="Arial" panose="020B0604020202020204" pitchFamily="34" charset="0"/>
                          <a:cs typeface="Arial" panose="020B0604020202020204" pitchFamily="34" charset="0"/>
                        </a:rPr>
                        <a:t>Any other GMP documents</a:t>
                      </a:r>
                      <a:endParaRPr lang="en-IN" sz="1600" b="1" dirty="0">
                        <a:effectLst/>
                        <a:latin typeface="Arial" panose="020B0604020202020204" pitchFamily="34" charset="0"/>
                        <a:ea typeface="Calibri" panose="020F050202020403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342900" lvl="0" indent="-342900">
                        <a:lnSpc>
                          <a:spcPct val="107000"/>
                        </a:lnSpc>
                        <a:spcAft>
                          <a:spcPts val="0"/>
                        </a:spcAft>
                        <a:buFont typeface="Symbol" panose="05050102010706020507" pitchFamily="18" charset="2"/>
                        <a:buChar char=""/>
                      </a:pPr>
                      <a:r>
                        <a:rPr lang="en-US" sz="1600" dirty="0">
                          <a:effectLst/>
                          <a:latin typeface="Arial" panose="020B0604020202020204" pitchFamily="34" charset="0"/>
                          <a:cs typeface="Arial" panose="020B0604020202020204" pitchFamily="34" charset="0"/>
                        </a:rPr>
                        <a:t>Insufficient training or awareness regarding document handling procedures.</a:t>
                      </a:r>
                      <a:endParaRPr lang="en-IN" sz="1600" dirty="0">
                        <a:effectLst/>
                        <a:latin typeface="Arial" panose="020B0604020202020204" pitchFamily="34" charset="0"/>
                        <a:cs typeface="Arial" panose="020B0604020202020204" pitchFamily="34" charset="0"/>
                      </a:endParaRPr>
                    </a:p>
                  </a:txBody>
                  <a:tcPr marL="32385" marR="32385" marT="15875" marB="158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674534434"/>
                  </a:ext>
                </a:extLst>
              </a:tr>
            </a:tbl>
          </a:graphicData>
        </a:graphic>
      </p:graphicFrame>
      <p:sp>
        <p:nvSpPr>
          <p:cNvPr id="8" name="Title 3">
            <a:extLst>
              <a:ext uri="{FF2B5EF4-FFF2-40B4-BE49-F238E27FC236}">
                <a16:creationId xmlns:a16="http://schemas.microsoft.com/office/drawing/2014/main" id="{46D93712-2683-45B7-8483-FF779DE167A9}"/>
              </a:ext>
            </a:extLst>
          </p:cNvPr>
          <p:cNvSpPr>
            <a:spLocks noGrp="1"/>
          </p:cNvSpPr>
          <p:nvPr>
            <p:ph type="title"/>
          </p:nvPr>
        </p:nvSpPr>
        <p:spPr>
          <a:xfrm>
            <a:off x="0" y="69305"/>
            <a:ext cx="11277600" cy="646315"/>
          </a:xfrm>
        </p:spPr>
        <p:txBody>
          <a:bodyPr>
            <a:normAutofit/>
          </a:bodyPr>
          <a:lstStyle/>
          <a:p>
            <a:r>
              <a:rPr lang="en-IN" sz="2200" dirty="0">
                <a:solidFill>
                  <a:schemeClr val="tx1"/>
                </a:solidFill>
                <a:latin typeface="Arial" panose="020B0604020202020204" pitchFamily="34" charset="0"/>
                <a:ea typeface="+mn-ea"/>
                <a:cs typeface="Arial" panose="020B0604020202020204" pitchFamily="34" charset="0"/>
              </a:rPr>
              <a:t>Missing GMP Documents</a:t>
            </a:r>
          </a:p>
        </p:txBody>
      </p:sp>
    </p:spTree>
    <p:custDataLst>
      <p:tags r:id="rId1"/>
    </p:custDataLst>
    <p:extLst>
      <p:ext uri="{BB962C8B-B14F-4D97-AF65-F5344CB8AC3E}">
        <p14:creationId xmlns:p14="http://schemas.microsoft.com/office/powerpoint/2010/main" val="4127728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3862-48F1-40C4-80E9-602F1F6F4247}"/>
              </a:ext>
            </a:extLst>
          </p:cNvPr>
          <p:cNvSpPr>
            <a:spLocks noGrp="1"/>
          </p:cNvSpPr>
          <p:nvPr>
            <p:ph type="title"/>
          </p:nvPr>
        </p:nvSpPr>
        <p:spPr>
          <a:xfrm>
            <a:off x="304803" y="310896"/>
            <a:ext cx="11277600" cy="908311"/>
          </a:xfrm>
        </p:spPr>
        <p:txBody>
          <a:bodyPr>
            <a:normAutofit/>
          </a:bodyPr>
          <a:lstStyle/>
          <a:p>
            <a:pPr marL="77786" lvl="1" algn="l" rtl="0">
              <a:spcBef>
                <a:spcPct val="0"/>
              </a:spcBef>
            </a:pPr>
            <a:r>
              <a:rPr lang="en-IN" sz="2200" b="1" kern="1200" dirty="0">
                <a:solidFill>
                  <a:schemeClr val="tx1"/>
                </a:solidFill>
                <a:latin typeface="Arial" panose="020B0604020202020204" pitchFamily="34" charset="0"/>
                <a:ea typeface="+mn-ea"/>
                <a:cs typeface="Arial" panose="020B0604020202020204" pitchFamily="34" charset="0"/>
              </a:rPr>
              <a:t>Revision History</a:t>
            </a:r>
          </a:p>
        </p:txBody>
      </p:sp>
      <p:sp>
        <p:nvSpPr>
          <p:cNvPr id="4" name="Date Placeholder 3">
            <a:extLst>
              <a:ext uri="{FF2B5EF4-FFF2-40B4-BE49-F238E27FC236}">
                <a16:creationId xmlns:a16="http://schemas.microsoft.com/office/drawing/2014/main" id="{EB2C6069-F299-42FA-8C9B-05F154DE9517}"/>
              </a:ext>
            </a:extLst>
          </p:cNvPr>
          <p:cNvSpPr>
            <a:spLocks noGrp="1"/>
          </p:cNvSpPr>
          <p:nvPr>
            <p:ph type="dt" sz="half" idx="10"/>
          </p:nvPr>
        </p:nvSpPr>
        <p:spPr/>
        <p:txBody>
          <a:bodyPr/>
          <a:lstStyle/>
          <a:p>
            <a:fld id="{8BBC2E70-11D6-44D6-86DB-BE8501B7073F}" type="datetime1">
              <a:rPr lang="en-IN" smtClean="0"/>
              <a:pPr/>
              <a:t>24-02-2026</a:t>
            </a:fld>
            <a:endParaRPr lang="en-IN" dirty="0"/>
          </a:p>
        </p:txBody>
      </p:sp>
      <p:sp>
        <p:nvSpPr>
          <p:cNvPr id="5" name="Footer Placeholder 4">
            <a:extLst>
              <a:ext uri="{FF2B5EF4-FFF2-40B4-BE49-F238E27FC236}">
                <a16:creationId xmlns:a16="http://schemas.microsoft.com/office/drawing/2014/main" id="{373C877C-64D6-48C9-B90F-2728621EE541}"/>
              </a:ext>
            </a:extLst>
          </p:cNvPr>
          <p:cNvSpPr>
            <a:spLocks noGrp="1"/>
          </p:cNvSpPr>
          <p:nvPr>
            <p:ph type="ftr" sz="quarter" idx="11"/>
          </p:nvPr>
        </p:nvSpPr>
        <p:spPr/>
        <p:txBody>
          <a:bodyPr/>
          <a:lstStyle/>
          <a:p>
            <a:r>
              <a:rPr lang="en-US"/>
              <a:t>© Sun Pharmaceutical Industries Limited. All Rights Reserved. </a:t>
            </a:r>
            <a:endParaRPr lang="en-US" dirty="0"/>
          </a:p>
        </p:txBody>
      </p:sp>
      <p:sp>
        <p:nvSpPr>
          <p:cNvPr id="6" name="Slide Number Placeholder 5">
            <a:extLst>
              <a:ext uri="{FF2B5EF4-FFF2-40B4-BE49-F238E27FC236}">
                <a16:creationId xmlns:a16="http://schemas.microsoft.com/office/drawing/2014/main" id="{FBB977B1-17F8-4937-BFE0-4A68A89C2C0F}"/>
              </a:ext>
            </a:extLst>
          </p:cNvPr>
          <p:cNvSpPr>
            <a:spLocks noGrp="1"/>
          </p:cNvSpPr>
          <p:nvPr>
            <p:ph type="sldNum" sz="quarter" idx="12"/>
          </p:nvPr>
        </p:nvSpPr>
        <p:spPr/>
        <p:txBody>
          <a:bodyPr/>
          <a:lstStyle/>
          <a:p>
            <a:fld id="{9F830BB0-3B24-4246-9A82-95EF09C92565}" type="slidenum">
              <a:rPr lang="en-IN" smtClean="0"/>
              <a:pPr/>
              <a:t>9</a:t>
            </a:fld>
            <a:endParaRPr lang="en-IN" dirty="0"/>
          </a:p>
        </p:txBody>
      </p:sp>
      <p:sp>
        <p:nvSpPr>
          <p:cNvPr id="7" name="Rectangle 6">
            <a:extLst>
              <a:ext uri="{FF2B5EF4-FFF2-40B4-BE49-F238E27FC236}">
                <a16:creationId xmlns:a16="http://schemas.microsoft.com/office/drawing/2014/main" id="{26A66644-BCAD-47C4-8889-C90CEE26346D}"/>
              </a:ext>
            </a:extLst>
          </p:cNvPr>
          <p:cNvSpPr/>
          <p:nvPr/>
        </p:nvSpPr>
        <p:spPr>
          <a:xfrm>
            <a:off x="457201" y="1598798"/>
            <a:ext cx="11277601" cy="1333698"/>
          </a:xfrm>
          <a:prstGeom prst="rect">
            <a:avLst/>
          </a:prstGeom>
        </p:spPr>
        <p:txBody>
          <a:bodyPr wrap="square">
            <a:spAutoFit/>
          </a:bodyPr>
          <a:lstStyle/>
          <a:p>
            <a:pPr>
              <a:lnSpc>
                <a:spcPct val="150000"/>
              </a:lnSpc>
            </a:pPr>
            <a:r>
              <a:rPr lang="en-US" sz="2000" u="sng" dirty="0">
                <a:latin typeface="Arial" panose="020B0604020202020204" pitchFamily="34" charset="0"/>
                <a:cs typeface="Arial" panose="020B0604020202020204" pitchFamily="34" charset="0"/>
              </a:rPr>
              <a:t>Change (s) made:</a:t>
            </a:r>
          </a:p>
          <a:p>
            <a:pPr marL="742932" lvl="1" indent="-285744">
              <a:lnSpc>
                <a:spcPct val="150000"/>
              </a:lnSpc>
              <a:buFont typeface="Arial" panose="020B0604020202020204" pitchFamily="34" charset="0"/>
              <a:buChar char="•"/>
            </a:pPr>
            <a:r>
              <a:rPr lang="en-US" dirty="0">
                <a:latin typeface="Arial" panose="020B0604020202020204" pitchFamily="34" charset="0"/>
                <a:cs typeface="Arial" panose="020B0604020202020204" pitchFamily="34" charset="0"/>
              </a:rPr>
              <a:t>New Course content</a:t>
            </a:r>
          </a:p>
          <a:p>
            <a:pPr marL="285744" indent="-285744">
              <a:lnSpc>
                <a:spcPct val="150000"/>
              </a:lnSpc>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924325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DESIGN_ID_SUN" val="mR3rA37C"/>
  <p:tag name="ARTICULATE_SLIDE_COUNT" val="10"/>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Sun">
  <a:themeElements>
    <a:clrScheme name="SUNPHARMA13">
      <a:dk1>
        <a:sysClr val="windowText" lastClr="000000"/>
      </a:dk1>
      <a:lt1>
        <a:sysClr val="window" lastClr="FFFFFF"/>
      </a:lt1>
      <a:dk2>
        <a:srgbClr val="CC3300"/>
      </a:dk2>
      <a:lt2>
        <a:srgbClr val="EEECE1"/>
      </a:lt2>
      <a:accent1>
        <a:srgbClr val="F68712"/>
      </a:accent1>
      <a:accent2>
        <a:srgbClr val="FBCBA5"/>
      </a:accent2>
      <a:accent3>
        <a:srgbClr val="F7D708"/>
      </a:accent3>
      <a:accent4>
        <a:srgbClr val="B06900"/>
      </a:accent4>
      <a:accent5>
        <a:srgbClr val="CABA46"/>
      </a:accent5>
      <a:accent6>
        <a:srgbClr val="DA6232"/>
      </a:accent6>
      <a:hlink>
        <a:srgbClr val="CC3300"/>
      </a:hlink>
      <a:folHlink>
        <a:srgbClr val="1C62CA"/>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un" id="{416D0A48-275B-4897-8EFC-F6B7B7E84E1E}" vid="{E0030405-1107-4274-8AB6-BBE5D21169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D6B2068E75094F8217B98C5057115D" ma:contentTypeVersion="8" ma:contentTypeDescription="Create a new document." ma:contentTypeScope="" ma:versionID="6255540ad5f04e336967e9cb0fa762ca">
  <xsd:schema xmlns:xsd="http://www.w3.org/2001/XMLSchema" xmlns:xs="http://www.w3.org/2001/XMLSchema" xmlns:p="http://schemas.microsoft.com/office/2006/metadata/properties" xmlns:ns2="2a9f2acb-1bf1-4ae9-9399-7d885587fac1" xmlns:ns3="2e260154-60b4-4118-a56d-b736e0066c93" targetNamespace="http://schemas.microsoft.com/office/2006/metadata/properties" ma:root="true" ma:fieldsID="863794f559d585de1a166a9aec82e433" ns2:_="" ns3:_="">
    <xsd:import namespace="2a9f2acb-1bf1-4ae9-9399-7d885587fac1"/>
    <xsd:import namespace="2e260154-60b4-4118-a56d-b736e0066c9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9f2acb-1bf1-4ae9-9399-7d885587fa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260154-60b4-4118-a56d-b736e0066c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DF0AAC2-0A94-4FE7-96CD-19FE639B0B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9f2acb-1bf1-4ae9-9399-7d885587fac1"/>
    <ds:schemaRef ds:uri="2e260154-60b4-4118-a56d-b736e0066c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F526F8-F175-497A-B05D-FD980976864C}">
  <ds:schemaRefs>
    <ds:schemaRef ds:uri="http://schemas.microsoft.com/sharepoint/v3/contenttype/forms"/>
  </ds:schemaRefs>
</ds:datastoreItem>
</file>

<file path=customXml/itemProps3.xml><?xml version="1.0" encoding="utf-8"?>
<ds:datastoreItem xmlns:ds="http://schemas.openxmlformats.org/officeDocument/2006/customXml" ds:itemID="{FFC336DA-3BAA-4ADE-941E-B879CA65CC9F}">
  <ds:schemaRefs>
    <ds:schemaRef ds:uri="http://schemas.openxmlformats.org/package/2006/metadata/core-properties"/>
    <ds:schemaRef ds:uri="http://schemas.microsoft.com/office/2006/metadata/properties"/>
    <ds:schemaRef ds:uri="http://purl.org/dc/elements/1.1/"/>
    <ds:schemaRef ds:uri="http://schemas.microsoft.com/office/2006/documentManagement/types"/>
    <ds:schemaRef ds:uri="http://purl.org/dc/terms/"/>
    <ds:schemaRef ds:uri="http://schemas.microsoft.com/office/infopath/2007/PartnerControls"/>
    <ds:schemaRef ds:uri="http://www.w3.org/XML/1998/namespace"/>
    <ds:schemaRef ds:uri="2e260154-60b4-4118-a56d-b736e0066c93"/>
    <ds:schemaRef ds:uri="2a9f2acb-1bf1-4ae9-9399-7d885587fac1"/>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Sun</Template>
  <TotalTime>12590</TotalTime>
  <Words>1774</Words>
  <Application>Microsoft Office PowerPoint</Application>
  <PresentationFormat>Widescreen</PresentationFormat>
  <Paragraphs>196</Paragraphs>
  <Slides>10</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Cambria</vt:lpstr>
      <vt:lpstr>Segoe Sans</vt:lpstr>
      <vt:lpstr>Segoe UI</vt:lpstr>
      <vt:lpstr>Symbol</vt:lpstr>
      <vt:lpstr>Wingdings</vt:lpstr>
      <vt:lpstr>Sun</vt:lpstr>
      <vt:lpstr>PowerPoint Presentation</vt:lpstr>
      <vt:lpstr>Objective</vt:lpstr>
      <vt:lpstr>Contents</vt:lpstr>
      <vt:lpstr>Principle</vt:lpstr>
      <vt:lpstr>Principle</vt:lpstr>
      <vt:lpstr>Principle</vt:lpstr>
      <vt:lpstr>Missing GMP Documents - Consequences</vt:lpstr>
      <vt:lpstr>Missing GMP Documents</vt:lpstr>
      <vt:lpstr>Revision History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Akshay R. Koli</dc:creator>
  <cp:lastModifiedBy>Yatin Guhagarkar</cp:lastModifiedBy>
  <cp:revision>701</cp:revision>
  <dcterms:created xsi:type="dcterms:W3CDTF">2020-05-01T13:57:27Z</dcterms:created>
  <dcterms:modified xsi:type="dcterms:W3CDTF">2026-02-24T13:01:41Z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0x010100D7D6B2068E75094F8217B98C5057115D</vt:lpwstr>
  </property>
  <property fmtid="{D5CDD505-2E9C-101B-9397-08002B2CF9AE}" pid="3" name="ArticulateGUID">
    <vt:lpwstr>9D24C8C1-50CB-43C5-8C41-209ABE92E33E</vt:lpwstr>
  </property>
  <property fmtid="{D5CDD505-2E9C-101B-9397-08002B2CF9AE}" pid="4" name="ArticulatePath">
    <vt:lpwstr>https://sunglobalonline-my.sharepoint.com/personal/gopal_londhe_sunpharma_com/Documents/Control of Documents 26 Dec 2023_F</vt:lpwstr>
  </property>
</Properties>
</file>